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55" r:id="rId2"/>
    <p:sldId id="386" r:id="rId3"/>
    <p:sldId id="447" r:id="rId4"/>
    <p:sldId id="429" r:id="rId5"/>
    <p:sldId id="433" r:id="rId6"/>
    <p:sldId id="441" r:id="rId7"/>
    <p:sldId id="440" r:id="rId8"/>
    <p:sldId id="452" r:id="rId9"/>
    <p:sldId id="442" r:id="rId10"/>
    <p:sldId id="443" r:id="rId11"/>
    <p:sldId id="436" r:id="rId12"/>
    <p:sldId id="454" r:id="rId13"/>
    <p:sldId id="445" r:id="rId14"/>
    <p:sldId id="437" r:id="rId15"/>
    <p:sldId id="450" r:id="rId16"/>
    <p:sldId id="45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B36"/>
    <a:srgbClr val="6161FF"/>
    <a:srgbClr val="4B4BFF"/>
    <a:srgbClr val="B5B5B5"/>
    <a:srgbClr val="7272DC"/>
    <a:srgbClr val="B8B8EE"/>
    <a:srgbClr val="E4E4E4"/>
    <a:srgbClr val="FAFAFA"/>
    <a:srgbClr val="F7F7F7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8" autoAdjust="0"/>
    <p:restoredTop sz="91882" autoAdjust="0"/>
  </p:normalViewPr>
  <p:slideViewPr>
    <p:cSldViewPr>
      <p:cViewPr varScale="1">
        <p:scale>
          <a:sx n="66" d="100"/>
          <a:sy n="66" d="100"/>
        </p:scale>
        <p:origin x="924" y="60"/>
      </p:cViewPr>
      <p:guideLst>
        <p:guide orient="horz" pos="2160"/>
        <p:guide pos="3840"/>
        <p:guide orient="horz" pos="3020"/>
      </p:guideLst>
    </p:cSldViewPr>
  </p:slideViewPr>
  <p:outlineViewPr>
    <p:cViewPr>
      <p:scale>
        <a:sx n="33" d="100"/>
        <a:sy n="33" d="100"/>
      </p:scale>
      <p:origin x="0" y="7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9" d="100"/>
        <a:sy n="49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148" y="84"/>
      </p:cViewPr>
      <p:guideLst/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BD9DE-34A6-411E-90E2-147072CC6145}" type="datetimeFigureOut">
              <a:rPr lang="en-US" smtClean="0"/>
              <a:t>4/14/2017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0E0EF-9712-4AE4-9971-1DF5D1559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24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3026B-546F-435F-92FE-8E31877B91A3}" type="datetimeFigureOut">
              <a:rPr lang="en-US" smtClean="0"/>
              <a:pPr/>
              <a:t>4/14/2017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0BCDBC-26FF-4D62-8BD6-DA4090E382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666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0BCDBC-26FF-4D62-8BD6-DA4090E382B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432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F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00294" y="4653137"/>
            <a:ext cx="11991411" cy="825029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2798980"/>
            <a:ext cx="12192000" cy="2286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0000">
                <a:schemeClr val="bg1">
                  <a:alpha val="50000"/>
                </a:schemeClr>
              </a:gs>
              <a:gs pos="8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4013300"/>
            <a:ext cx="12192000" cy="2286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0000">
                <a:schemeClr val="bg1">
                  <a:alpha val="50000"/>
                </a:schemeClr>
              </a:gs>
              <a:gs pos="8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00294" y="3045061"/>
            <a:ext cx="11991411" cy="76470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r-CA"/>
              <a:t>Click to edit Master title style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2657" y="770083"/>
            <a:ext cx="2846070" cy="972407"/>
          </a:xfrm>
          <a:prstGeom prst="rect">
            <a:avLst/>
          </a:prstGeom>
        </p:spPr>
      </p:pic>
      <p:pic>
        <p:nvPicPr>
          <p:cNvPr id="9" name="Picture 8" descr="slbgrnd6.jpg"/>
          <p:cNvPicPr>
            <a:picLocks noChangeAspect="1"/>
          </p:cNvPicPr>
          <p:nvPr userDrawn="1"/>
        </p:nvPicPr>
        <p:blipFill rotWithShape="1">
          <a:blip r:embed="rId3" cstate="print"/>
          <a:srcRect t="93206"/>
          <a:stretch/>
        </p:blipFill>
        <p:spPr>
          <a:xfrm>
            <a:off x="6240" y="6388904"/>
            <a:ext cx="12192000" cy="46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26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F Sing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2798980"/>
            <a:ext cx="12192000" cy="2286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0000">
                <a:schemeClr val="bg1">
                  <a:alpha val="50000"/>
                </a:schemeClr>
              </a:gs>
              <a:gs pos="8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4013300"/>
            <a:ext cx="12192000" cy="2286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0000">
                <a:schemeClr val="bg1">
                  <a:alpha val="50000"/>
                </a:schemeClr>
              </a:gs>
              <a:gs pos="8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0" y="2798980"/>
            <a:ext cx="12192000" cy="2286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0000">
                <a:schemeClr val="bg1">
                  <a:alpha val="50000"/>
                </a:schemeClr>
              </a:gs>
              <a:gs pos="8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4013300"/>
            <a:ext cx="12192000" cy="2286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0000">
                <a:schemeClr val="bg1">
                  <a:alpha val="50000"/>
                </a:schemeClr>
              </a:gs>
              <a:gs pos="8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2" name="Title 11"/>
          <p:cNvSpPr>
            <a:spLocks noGrp="1"/>
          </p:cNvSpPr>
          <p:nvPr>
            <p:ph type="title"/>
          </p:nvPr>
        </p:nvSpPr>
        <p:spPr>
          <a:xfrm>
            <a:off x="100294" y="3045061"/>
            <a:ext cx="11991411" cy="76470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fr-CA"/>
              <a:t>Click to edit Master title style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2657" y="770083"/>
            <a:ext cx="2846070" cy="972407"/>
          </a:xfrm>
          <a:prstGeom prst="rect">
            <a:avLst/>
          </a:prstGeom>
        </p:spPr>
      </p:pic>
      <p:pic>
        <p:nvPicPr>
          <p:cNvPr id="10" name="Picture 9" descr="slbgrnd6.jpg"/>
          <p:cNvPicPr>
            <a:picLocks noChangeAspect="1"/>
          </p:cNvPicPr>
          <p:nvPr userDrawn="1"/>
        </p:nvPicPr>
        <p:blipFill rotWithShape="1">
          <a:blip r:embed="rId3" cstate="print"/>
          <a:srcRect t="93206"/>
          <a:stretch/>
        </p:blipFill>
        <p:spPr>
          <a:xfrm>
            <a:off x="6240" y="6388904"/>
            <a:ext cx="12192000" cy="4659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1572507" y="6494464"/>
            <a:ext cx="3674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fld id="{AEA35889-6E67-C74C-9605-CB8A7E897D2A}" type="slidenum">
              <a:rPr lang="zh-CN" altLang="en-US" sz="1200">
                <a:solidFill>
                  <a:srgbClr val="002060"/>
                </a:solidFill>
                <a:ea typeface="宋体" charset="0"/>
                <a:cs typeface="宋体" charset="0"/>
              </a:rPr>
              <a:pPr algn="r"/>
              <a:t>‹#›</a:t>
            </a:fld>
            <a:endParaRPr lang="en-US" altLang="zh-CN" sz="1200" dirty="0">
              <a:solidFill>
                <a:srgbClr val="002060"/>
              </a:solidFill>
              <a:ea typeface="宋体" charset="0"/>
              <a:cs typeface="宋体" charset="0"/>
            </a:endParaRPr>
          </a:p>
        </p:txBody>
      </p:sp>
      <p:pic>
        <p:nvPicPr>
          <p:cNvPr id="7" name="Picture 6" descr="mefpurpl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167" y="6497639"/>
            <a:ext cx="884682" cy="26403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87" y="1000360"/>
            <a:ext cx="11725643" cy="5309015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b="1">
                <a:solidFill>
                  <a:schemeClr val="tx1"/>
                </a:solidFill>
              </a:defRPr>
            </a:lvl1pPr>
            <a:lvl2pPr marL="742950" indent="-401638">
              <a:spcBef>
                <a:spcPts val="0"/>
              </a:spcBef>
              <a:spcAft>
                <a:spcPts val="300"/>
              </a:spcAft>
              <a:tabLst>
                <a:tab pos="684213" algn="l"/>
              </a:tabLst>
              <a:defRPr>
                <a:solidFill>
                  <a:schemeClr val="tx1"/>
                </a:solidFill>
              </a:defRPr>
            </a:lvl2pPr>
            <a:lvl3pPr marL="1085850" indent="-342900">
              <a:spcBef>
                <a:spcPts val="0"/>
              </a:spcBef>
              <a:spcAft>
                <a:spcPts val="300"/>
              </a:spcAft>
              <a:defRPr>
                <a:solidFill>
                  <a:schemeClr val="tx1"/>
                </a:solidFill>
              </a:defRPr>
            </a:lvl3pPr>
            <a:lvl4pPr marL="1376363" indent="-290513">
              <a:spcBef>
                <a:spcPts val="0"/>
              </a:spcBef>
              <a:spcAft>
                <a:spcPts val="300"/>
              </a:spcAft>
              <a:tabLst/>
              <a:defRPr>
                <a:solidFill>
                  <a:schemeClr val="tx1"/>
                </a:solidFill>
              </a:defRPr>
            </a:lvl4pPr>
            <a:lvl5pPr marL="1657350" indent="-280988">
              <a:spcBef>
                <a:spcPts val="0"/>
              </a:spcBef>
              <a:spcAft>
                <a:spcPts val="3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439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87" y="1000360"/>
            <a:ext cx="5768020" cy="5309015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b="1">
                <a:solidFill>
                  <a:schemeClr val="tx1"/>
                </a:solidFill>
              </a:defRPr>
            </a:lvl1pPr>
            <a:lvl2pPr marL="742950" indent="-401638">
              <a:spcBef>
                <a:spcPts val="0"/>
              </a:spcBef>
              <a:spcAft>
                <a:spcPts val="300"/>
              </a:spcAft>
              <a:tabLst>
                <a:tab pos="684213" algn="l"/>
              </a:tabLst>
              <a:defRPr>
                <a:solidFill>
                  <a:schemeClr val="tx1"/>
                </a:solidFill>
              </a:defRPr>
            </a:lvl2pPr>
            <a:lvl3pPr marL="1085850" indent="-342900">
              <a:spcBef>
                <a:spcPts val="0"/>
              </a:spcBef>
              <a:spcAft>
                <a:spcPts val="300"/>
              </a:spcAft>
              <a:defRPr>
                <a:solidFill>
                  <a:schemeClr val="tx1"/>
                </a:solidFill>
              </a:defRPr>
            </a:lvl3pPr>
            <a:lvl4pPr marL="1376363" indent="-290513">
              <a:spcBef>
                <a:spcPts val="0"/>
              </a:spcBef>
              <a:spcAft>
                <a:spcPts val="300"/>
              </a:spcAft>
              <a:tabLst/>
              <a:defRPr>
                <a:solidFill>
                  <a:schemeClr val="tx1"/>
                </a:solidFill>
              </a:defRPr>
            </a:lvl4pPr>
            <a:lvl5pPr marL="1657350" indent="-280988">
              <a:spcBef>
                <a:spcPts val="0"/>
              </a:spcBef>
              <a:spcAft>
                <a:spcPts val="3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6096001" y="1000360"/>
            <a:ext cx="5768020" cy="5309015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b="1">
                <a:solidFill>
                  <a:schemeClr val="tx1"/>
                </a:solidFill>
              </a:defRPr>
            </a:lvl1pPr>
            <a:lvl2pPr marL="742950" indent="-401638">
              <a:spcBef>
                <a:spcPts val="0"/>
              </a:spcBef>
              <a:spcAft>
                <a:spcPts val="300"/>
              </a:spcAft>
              <a:tabLst>
                <a:tab pos="684213" algn="l"/>
              </a:tabLst>
              <a:defRPr>
                <a:solidFill>
                  <a:schemeClr val="tx1"/>
                </a:solidFill>
              </a:defRPr>
            </a:lvl2pPr>
            <a:lvl3pPr marL="1085850" indent="-342900">
              <a:spcBef>
                <a:spcPts val="0"/>
              </a:spcBef>
              <a:spcAft>
                <a:spcPts val="300"/>
              </a:spcAft>
              <a:defRPr>
                <a:solidFill>
                  <a:schemeClr val="tx1"/>
                </a:solidFill>
              </a:defRPr>
            </a:lvl3pPr>
            <a:lvl4pPr marL="1376363" indent="-290513">
              <a:spcBef>
                <a:spcPts val="0"/>
              </a:spcBef>
              <a:spcAft>
                <a:spcPts val="300"/>
              </a:spcAft>
              <a:tabLst/>
              <a:defRPr>
                <a:solidFill>
                  <a:schemeClr val="tx1"/>
                </a:solidFill>
              </a:defRPr>
            </a:lvl4pPr>
            <a:lvl5pPr marL="1657350" indent="-280988">
              <a:spcBef>
                <a:spcPts val="0"/>
              </a:spcBef>
              <a:spcAft>
                <a:spcPts val="3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CA"/>
              <a:t>Click to edit Master text styles</a:t>
            </a:r>
          </a:p>
          <a:p>
            <a:pPr lvl="1"/>
            <a:r>
              <a:rPr lang="fr-CA"/>
              <a:t>Second level</a:t>
            </a:r>
          </a:p>
          <a:p>
            <a:pPr lvl="2"/>
            <a:r>
              <a:rPr lang="fr-CA"/>
              <a:t>Third level</a:t>
            </a:r>
          </a:p>
          <a:p>
            <a:pPr lvl="3"/>
            <a:r>
              <a:rPr lang="fr-CA"/>
              <a:t>Fourth level</a:t>
            </a:r>
          </a:p>
          <a:p>
            <a:pPr lvl="4"/>
            <a:r>
              <a:rPr lang="fr-CA"/>
              <a:t>Fifth level</a:t>
            </a:r>
            <a:endParaRPr lang="en-US" dirty="0"/>
          </a:p>
        </p:txBody>
      </p:sp>
      <p:pic>
        <p:nvPicPr>
          <p:cNvPr id="12" name="Picture 11" descr="mefpurpl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167" y="6497639"/>
            <a:ext cx="884682" cy="26403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11572507" y="6494464"/>
            <a:ext cx="3674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fld id="{AEA35889-6E67-C74C-9605-CB8A7E897D2A}" type="slidenum">
              <a:rPr lang="zh-CN" altLang="en-US" sz="1200">
                <a:solidFill>
                  <a:srgbClr val="002060"/>
                </a:solidFill>
                <a:ea typeface="宋体" charset="0"/>
                <a:cs typeface="宋体" charset="0"/>
              </a:rPr>
              <a:pPr algn="r"/>
              <a:t>‹#›</a:t>
            </a:fld>
            <a:endParaRPr lang="en-US" altLang="zh-CN" sz="1200" dirty="0">
              <a:solidFill>
                <a:srgbClr val="002060"/>
              </a:solidFill>
              <a:ea typeface="宋体" charset="0"/>
              <a:cs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67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fr-CA"/>
              <a:t>Click to edit Master title style</a:t>
            </a: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11572507" y="6494464"/>
            <a:ext cx="3674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fld id="{AEA35889-6E67-C74C-9605-CB8A7E897D2A}" type="slidenum">
              <a:rPr lang="zh-CN" altLang="en-US" sz="1200">
                <a:solidFill>
                  <a:srgbClr val="002060"/>
                </a:solidFill>
                <a:ea typeface="宋体" charset="0"/>
                <a:cs typeface="宋体" charset="0"/>
              </a:rPr>
              <a:pPr algn="r"/>
              <a:t>‹#›</a:t>
            </a:fld>
            <a:endParaRPr lang="en-US" altLang="zh-CN" sz="1200" dirty="0">
              <a:solidFill>
                <a:srgbClr val="002060"/>
              </a:solidFill>
              <a:ea typeface="宋体" charset="0"/>
              <a:cs typeface="宋体" charset="0"/>
            </a:endParaRPr>
          </a:p>
        </p:txBody>
      </p:sp>
      <p:pic>
        <p:nvPicPr>
          <p:cNvPr id="11" name="Picture 10" descr="mefpurpl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167" y="6497639"/>
            <a:ext cx="884682" cy="26403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1518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_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fr-CA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9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47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96753"/>
            <a:ext cx="109728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649" r:id="rId2"/>
    <p:sldLayoutId id="2147483818" r:id="rId3"/>
    <p:sldLayoutId id="2147483819" r:id="rId4"/>
    <p:sldLayoutId id="2147483820" r:id="rId5"/>
    <p:sldLayoutId id="2147483821" r:id="rId6"/>
  </p:sldLayoutIdLst>
  <p:txStyles>
    <p:titleStyle>
      <a:lvl1pPr algn="ctr" defTabSz="914400" rtl="0" eaLnBrk="1" latinLnBrk="0" hangingPunct="1">
        <a:spcBef>
          <a:spcPct val="0"/>
        </a:spcBef>
        <a:buNone/>
        <a:defRPr lang="en-US" sz="4400" b="1" kern="1200" dirty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ri.info/press.html" TargetMode="External"/><Relationship Id="rId2" Type="http://schemas.openxmlformats.org/officeDocument/2006/relationships/hyperlink" Target="http://www.cpri.info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ieee802.org/1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pages/802.1cm.html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pages/tsn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ri.info/press.html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and objectives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33400" y="1028701"/>
            <a:ext cx="11049000" cy="501491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2000" u="sng" dirty="0"/>
              <a:t>Project(s):</a:t>
            </a:r>
            <a:r>
              <a:rPr lang="en-US" sz="2000" b="0" dirty="0"/>
              <a:t> </a:t>
            </a:r>
            <a:r>
              <a:rPr lang="en-US" sz="2000" b="0" i="1" dirty="0"/>
              <a:t>MBH IA Phase 4 Transport for 5G Networks</a:t>
            </a:r>
            <a:endParaRPr lang="en-US" sz="2000" b="0" i="1" u="sng" dirty="0"/>
          </a:p>
          <a:p>
            <a:pPr marL="0" indent="0">
              <a:lnSpc>
                <a:spcPct val="80000"/>
              </a:lnSpc>
              <a:buNone/>
            </a:pPr>
            <a:endParaRPr lang="en-US" sz="2000" b="0" i="1" u="sng" dirty="0"/>
          </a:p>
          <a:p>
            <a:pPr marL="0" indent="0">
              <a:lnSpc>
                <a:spcPct val="80000"/>
              </a:lnSpc>
              <a:buNone/>
            </a:pPr>
            <a:r>
              <a:rPr lang="en-US" sz="2000" u="sng" dirty="0"/>
              <a:t>Purpose of the contribution</a:t>
            </a:r>
            <a:r>
              <a:rPr lang="en-US" sz="2000" b="0" u="sng" dirty="0"/>
              <a:t>:</a:t>
            </a:r>
            <a:r>
              <a:rPr lang="en-US" sz="2000" b="0" dirty="0"/>
              <a:t> </a:t>
            </a:r>
            <a:r>
              <a:rPr lang="en-US" sz="2000" b="0" i="1" dirty="0"/>
              <a:t>Input to MBH IA Phase 4</a:t>
            </a:r>
          </a:p>
          <a:p>
            <a:pPr marL="0" indent="0">
              <a:lnSpc>
                <a:spcPct val="80000"/>
              </a:lnSpc>
              <a:buNone/>
            </a:pPr>
            <a:endParaRPr lang="en-US" sz="2000" b="0" i="1" dirty="0"/>
          </a:p>
          <a:p>
            <a:pPr marL="0" indent="0">
              <a:lnSpc>
                <a:spcPct val="80000"/>
              </a:lnSpc>
              <a:buNone/>
            </a:pPr>
            <a:endParaRPr lang="en-US" sz="2000" u="sng" dirty="0"/>
          </a:p>
          <a:p>
            <a:pPr marL="0" indent="0">
              <a:lnSpc>
                <a:spcPct val="80000"/>
              </a:lnSpc>
              <a:buNone/>
            </a:pPr>
            <a:r>
              <a:rPr lang="en-US" sz="2000" u="sng" dirty="0"/>
              <a:t>Abstract</a:t>
            </a:r>
            <a:r>
              <a:rPr lang="en-US" sz="2000" b="0" u="sng" dirty="0"/>
              <a:t>:</a:t>
            </a:r>
            <a:r>
              <a:rPr lang="en-US" sz="2000" b="0" dirty="0"/>
              <a:t> </a:t>
            </a:r>
            <a:r>
              <a:rPr lang="en-US" sz="2000" b="0" i="1" dirty="0"/>
              <a:t>Overview on the IEEE P802.1CM Time-Sensitive Networking for Fronthaul project</a:t>
            </a:r>
          </a:p>
          <a:p>
            <a:pPr marL="0" indent="0">
              <a:lnSpc>
                <a:spcPct val="80000"/>
              </a:lnSpc>
              <a:buNone/>
            </a:pPr>
            <a:endParaRPr lang="en-US" sz="2000" b="0" dirty="0"/>
          </a:p>
          <a:p>
            <a:pPr marL="0" indent="0">
              <a:lnSpc>
                <a:spcPct val="80000"/>
              </a:lnSpc>
              <a:buNone/>
            </a:pPr>
            <a:endParaRPr lang="en-US" sz="2000" u="sng" dirty="0"/>
          </a:p>
          <a:p>
            <a:pPr marL="0" indent="0">
              <a:lnSpc>
                <a:spcPct val="80000"/>
              </a:lnSpc>
              <a:buNone/>
            </a:pPr>
            <a:endParaRPr lang="en-US" sz="2000" u="sng" dirty="0"/>
          </a:p>
          <a:p>
            <a:pPr marL="0" indent="0">
              <a:lnSpc>
                <a:spcPct val="80000"/>
              </a:lnSpc>
              <a:buNone/>
            </a:pPr>
            <a:r>
              <a:rPr lang="en-US" sz="2000" u="sng" dirty="0"/>
              <a:t>Motion</a:t>
            </a:r>
            <a:r>
              <a:rPr lang="en-US" sz="2000" b="0" u="sng" dirty="0"/>
              <a:t>:</a:t>
            </a:r>
            <a:r>
              <a:rPr lang="en-US" sz="2000" b="0" dirty="0"/>
              <a:t> </a:t>
            </a:r>
            <a:r>
              <a:rPr lang="en-US" sz="2000" b="0" i="1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602344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Collaborative effort of CPRI Cooperation and IEEE 802.1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87" y="4039795"/>
            <a:ext cx="11725643" cy="2500900"/>
          </a:xfrm>
        </p:spPr>
        <p:txBody>
          <a:bodyPr/>
          <a:lstStyle/>
          <a:p>
            <a:r>
              <a:rPr lang="en-US" dirty="0"/>
              <a:t>Both organizations have proven that they deliver</a:t>
            </a:r>
          </a:p>
          <a:p>
            <a:r>
              <a:rPr lang="en-US" dirty="0"/>
              <a:t>P802.1CM TSN for Fronthaul is a collaborative effort</a:t>
            </a:r>
          </a:p>
          <a:p>
            <a:pPr lvl="1"/>
            <a:r>
              <a:rPr lang="en-US" dirty="0"/>
              <a:t>Joint sessions: face-to-face and virtual</a:t>
            </a:r>
          </a:p>
          <a:p>
            <a:pPr lvl="1"/>
            <a:r>
              <a:rPr lang="en-US" dirty="0"/>
              <a:t>Common members</a:t>
            </a:r>
          </a:p>
          <a:p>
            <a:r>
              <a:rPr lang="en-US" dirty="0"/>
              <a:t>Ethernet-based packet fronthaul is on its way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226787" y="1000360"/>
            <a:ext cx="6096898" cy="31116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401638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–"/>
              <a:tabLst>
                <a:tab pos="684213" algn="l"/>
              </a:tabLst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5850" indent="-34290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6363" indent="-290513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–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57350" indent="-280988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CPRI Cooperation</a:t>
            </a:r>
          </a:p>
          <a:p>
            <a:pPr lvl="1"/>
            <a:r>
              <a:rPr lang="en-US" dirty="0">
                <a:hlinkClick r:id="rId2"/>
              </a:rPr>
              <a:t>http://www.cpri.info/</a:t>
            </a:r>
            <a:endParaRPr lang="en-US" dirty="0"/>
          </a:p>
          <a:p>
            <a:pPr lvl="1"/>
            <a:r>
              <a:rPr lang="en-US" dirty="0"/>
              <a:t>Fronthaul experts</a:t>
            </a:r>
          </a:p>
          <a:p>
            <a:pPr lvl="1"/>
            <a:r>
              <a:rPr lang="en-US" dirty="0"/>
              <a:t>Continuous development of CPRI specifications for 15 years</a:t>
            </a:r>
          </a:p>
          <a:p>
            <a:pPr lvl="1"/>
            <a:r>
              <a:rPr lang="en-US" dirty="0"/>
              <a:t>eCPRI (</a:t>
            </a:r>
            <a:r>
              <a:rPr lang="en-US" sz="2400" dirty="0">
                <a:hlinkClick r:id="rId3"/>
              </a:rPr>
              <a:t>http://www.cpri.info/press.html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6096001" y="1000360"/>
            <a:ext cx="5768020" cy="31116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IEEE 802.1</a:t>
            </a:r>
          </a:p>
          <a:p>
            <a:pPr lvl="1"/>
            <a:r>
              <a:rPr lang="en-US" dirty="0">
                <a:hlinkClick r:id="rId4"/>
              </a:rPr>
              <a:t>http://www.ieee802.org/1/</a:t>
            </a:r>
            <a:endParaRPr lang="en-US" dirty="0"/>
          </a:p>
          <a:p>
            <a:pPr lvl="1"/>
            <a:r>
              <a:rPr lang="en-US" dirty="0"/>
              <a:t>Ethernet networking experts</a:t>
            </a:r>
          </a:p>
          <a:p>
            <a:pPr lvl="1"/>
            <a:r>
              <a:rPr lang="en-US" dirty="0"/>
              <a:t>Packet networking standards for decades</a:t>
            </a:r>
          </a:p>
          <a:p>
            <a:pPr lvl="1"/>
            <a:r>
              <a:rPr lang="en-US" dirty="0"/>
              <a:t>Time-Sensitive Networking (TSN)</a:t>
            </a:r>
          </a:p>
        </p:txBody>
      </p:sp>
    </p:spTree>
    <p:extLst>
      <p:ext uri="{BB962C8B-B14F-4D97-AF65-F5344CB8AC3E}">
        <p14:creationId xmlns:p14="http://schemas.microsoft.com/office/powerpoint/2010/main" val="2495569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P802.1CM Project Takes Top Down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Collect requirements</a:t>
            </a:r>
          </a:p>
          <a:p>
            <a:pPr lvl="1"/>
            <a:r>
              <a:rPr lang="en-US" dirty="0"/>
              <a:t>CPRI Cooperation provides use cases and requirements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Collect the packet networking and synchronization features to address requirements</a:t>
            </a:r>
          </a:p>
          <a:p>
            <a:pPr lvl="1"/>
            <a:r>
              <a:rPr lang="en-US" dirty="0"/>
              <a:t>Bridging features and characteristics</a:t>
            </a:r>
          </a:p>
          <a:p>
            <a:pPr lvl="1"/>
            <a:r>
              <a:rPr lang="en-US" dirty="0"/>
              <a:t>Time-Sensitive Networking features</a:t>
            </a:r>
          </a:p>
          <a:p>
            <a:pPr lvl="1"/>
            <a:r>
              <a:rPr lang="en-US" dirty="0"/>
              <a:t>Synchronization solutions and approaches</a:t>
            </a:r>
          </a:p>
          <a:p>
            <a:pPr lvl="2"/>
            <a:r>
              <a:rPr lang="en-US" dirty="0"/>
              <a:t>ITU-T Q13/15 contributes (e.g., how to leverage the IEEE 1588 Telecom profile)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Specify solution details</a:t>
            </a:r>
          </a:p>
          <a:p>
            <a:pPr lvl="1"/>
            <a:r>
              <a:rPr lang="en-US" dirty="0"/>
              <a:t>Profiles specify how to meet the fronthaul requirements in an Ethernet network</a:t>
            </a:r>
          </a:p>
        </p:txBody>
      </p:sp>
    </p:spTree>
    <p:extLst>
      <p:ext uri="{BB962C8B-B14F-4D97-AF65-F5344CB8AC3E}">
        <p14:creationId xmlns:p14="http://schemas.microsoft.com/office/powerpoint/2010/main" val="1346987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Requirements – Contributed by CPRI Cooperation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700415"/>
            <a:ext cx="12319389" cy="5764385"/>
          </a:xfrm>
        </p:spPr>
        <p:txBody>
          <a:bodyPr/>
          <a:lstStyle/>
          <a:p>
            <a:r>
              <a:rPr lang="en-US" dirty="0"/>
              <a:t>Class 1</a:t>
            </a:r>
          </a:p>
          <a:p>
            <a:pPr lvl="1"/>
            <a:r>
              <a:rPr lang="en-US" dirty="0"/>
              <a:t>RBS functional split is according to CPRI 7.0</a:t>
            </a:r>
          </a:p>
          <a:p>
            <a:pPr lvl="1"/>
            <a:r>
              <a:rPr lang="en-US" dirty="0"/>
              <a:t>CPRI information flows are </a:t>
            </a:r>
            <a:r>
              <a:rPr lang="en-US" b="1" dirty="0">
                <a:solidFill>
                  <a:srgbClr val="FF0000"/>
                </a:solidFill>
              </a:rPr>
              <a:t>separated</a:t>
            </a:r>
            <a:r>
              <a:rPr lang="en-US" dirty="0"/>
              <a:t> from each other</a:t>
            </a:r>
          </a:p>
          <a:p>
            <a:pPr lvl="2"/>
            <a:r>
              <a:rPr lang="en-US" dirty="0"/>
              <a:t>IQ data and the C&amp;M data are independent data streams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NO CPRI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 Eth mapping “as is”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lvl="2"/>
            <a:r>
              <a:rPr lang="en-US" dirty="0"/>
              <a:t>IQ data requirements </a:t>
            </a:r>
          </a:p>
          <a:p>
            <a:pPr lvl="3"/>
            <a:r>
              <a:rPr lang="en-US" dirty="0"/>
              <a:t>maximum end-to-end One-way Frame Delay = 100 </a:t>
            </a:r>
            <a:r>
              <a:rPr lang="el-GR" dirty="0"/>
              <a:t>μ</a:t>
            </a:r>
            <a:r>
              <a:rPr lang="en-US" dirty="0"/>
              <a:t>s (no requirement on Frame Delay Variation)</a:t>
            </a:r>
          </a:p>
          <a:p>
            <a:pPr lvl="3"/>
            <a:r>
              <a:rPr lang="en-US" dirty="0"/>
              <a:t>maximum Frame Loss Ratio = 10</a:t>
            </a:r>
            <a:r>
              <a:rPr lang="en-US" baseline="30000" dirty="0"/>
              <a:t>-7</a:t>
            </a:r>
          </a:p>
          <a:p>
            <a:pPr lvl="2"/>
            <a:r>
              <a:rPr lang="en-US" dirty="0"/>
              <a:t>C&amp;M data requirement: maximum Frame Loss Ratio = 10</a:t>
            </a:r>
            <a:r>
              <a:rPr lang="en-US" baseline="30000" dirty="0"/>
              <a:t>-6</a:t>
            </a:r>
            <a:endParaRPr lang="en-US" dirty="0"/>
          </a:p>
          <a:p>
            <a:r>
              <a:rPr lang="en-US" dirty="0"/>
              <a:t>Class 2</a:t>
            </a:r>
          </a:p>
          <a:p>
            <a:pPr lvl="1"/>
            <a:r>
              <a:rPr lang="en-US" dirty="0"/>
              <a:t>eCPRI (to be added)</a:t>
            </a:r>
          </a:p>
          <a:p>
            <a:r>
              <a:rPr lang="en-US" dirty="0"/>
              <a:t>Synchronization</a:t>
            </a:r>
          </a:p>
          <a:p>
            <a:pPr lvl="1"/>
            <a:r>
              <a:rPr lang="en-US" dirty="0"/>
              <a:t>Synchronization is provided </a:t>
            </a:r>
            <a:r>
              <a:rPr lang="en-US" b="1" dirty="0">
                <a:solidFill>
                  <a:srgbClr val="FF0000"/>
                </a:solidFill>
              </a:rPr>
              <a:t>separately</a:t>
            </a:r>
            <a:r>
              <a:rPr lang="en-US" dirty="0"/>
              <a:t> from IQ and C&amp;M, e.g., GNSS, PTP</a:t>
            </a:r>
          </a:p>
          <a:p>
            <a:pPr lvl="1"/>
            <a:r>
              <a:rPr lang="en-US" dirty="0"/>
              <a:t>4 time synchronization requirement Categories for different 3GPP features</a:t>
            </a:r>
          </a:p>
        </p:txBody>
      </p:sp>
    </p:spTree>
    <p:extLst>
      <p:ext uri="{BB962C8B-B14F-4D97-AF65-F5344CB8AC3E}">
        <p14:creationId xmlns:p14="http://schemas.microsoft.com/office/powerpoint/2010/main" val="1055189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Fronthaul Profiles for Class 1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(so far)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87" y="620885"/>
            <a:ext cx="11725643" cy="5919810"/>
          </a:xfrm>
        </p:spPr>
        <p:txBody>
          <a:bodyPr/>
          <a:lstStyle/>
          <a:p>
            <a:r>
              <a:rPr lang="en-US" dirty="0"/>
              <a:t>Profiles are engineered taking into account the worst-case</a:t>
            </a:r>
          </a:p>
          <a:p>
            <a:r>
              <a:rPr lang="en-US" dirty="0"/>
              <a:t>Profile A</a:t>
            </a:r>
          </a:p>
          <a:p>
            <a:pPr lvl="1"/>
            <a:r>
              <a:rPr lang="en-US" dirty="0"/>
              <a:t>Keep it as simple as possible</a:t>
            </a:r>
          </a:p>
          <a:p>
            <a:pPr lvl="1"/>
            <a:r>
              <a:rPr lang="en-US" dirty="0"/>
              <a:t>Based on strict priority</a:t>
            </a:r>
          </a:p>
          <a:p>
            <a:pPr lvl="2"/>
            <a:r>
              <a:rPr lang="en-US" dirty="0"/>
              <a:t>IQ data </a:t>
            </a:r>
            <a:r>
              <a:rPr lang="en-US" dirty="0">
                <a:sym typeface="Wingdings" panose="05000000000000000000" pitchFamily="2" charset="2"/>
              </a:rPr>
              <a:t> high priority traffic class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C&amp;M data  lower priority traffic class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Max frame size for all traffic: 2000 octets (IEEE 802.3)</a:t>
            </a:r>
            <a:endParaRPr lang="en-US" dirty="0"/>
          </a:p>
          <a:p>
            <a:r>
              <a:rPr lang="en-US" dirty="0"/>
              <a:t>Profile B</a:t>
            </a:r>
          </a:p>
          <a:p>
            <a:pPr lvl="1"/>
            <a:r>
              <a:rPr lang="en-US" dirty="0"/>
              <a:t>Leverage simple TSN features</a:t>
            </a:r>
          </a:p>
          <a:p>
            <a:pPr lvl="1"/>
            <a:r>
              <a:rPr lang="en-US" dirty="0"/>
              <a:t>Based on strict priority and frame preemption (802.3br and 802.1Qbu)</a:t>
            </a:r>
          </a:p>
          <a:p>
            <a:pPr lvl="2"/>
            <a:r>
              <a:rPr lang="en-US" dirty="0"/>
              <a:t>IQ data </a:t>
            </a:r>
            <a:r>
              <a:rPr lang="en-US" dirty="0">
                <a:sym typeface="Wingdings" panose="05000000000000000000" pitchFamily="2" charset="2"/>
              </a:rPr>
              <a:t> high priority traffic class; express traffic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C&amp;M data  lower priority traffic class; preemptable traffic</a:t>
            </a:r>
            <a:endParaRPr lang="en-US" dirty="0"/>
          </a:p>
          <a:p>
            <a:pPr lvl="1"/>
            <a:r>
              <a:rPr lang="en-US" dirty="0">
                <a:sym typeface="Wingdings" panose="05000000000000000000" pitchFamily="2" charset="2"/>
              </a:rPr>
              <a:t>Frame size maximized for IQ data; arbitrary for other traffic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95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707455" y="1228045"/>
            <a:ext cx="10625300" cy="18215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000" dirty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Ethernet-based Fronthaul with IEEE 802.1CM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707455" y="4056269"/>
            <a:ext cx="10625300" cy="206636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000" dirty="0">
              <a:latin typeface="Arial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002317" y="1906473"/>
            <a:ext cx="468397" cy="743408"/>
            <a:chOff x="3865146" y="2095585"/>
            <a:chExt cx="468397" cy="743408"/>
          </a:xfrm>
        </p:grpSpPr>
        <p:sp>
          <p:nvSpPr>
            <p:cNvPr id="7" name="Freeform 3"/>
            <p:cNvSpPr>
              <a:spLocks noChangeAspect="1" noEditPoints="1"/>
            </p:cNvSpPr>
            <p:nvPr/>
          </p:nvSpPr>
          <p:spPr bwMode="auto">
            <a:xfrm>
              <a:off x="3885018" y="2095585"/>
              <a:ext cx="398490" cy="452484"/>
            </a:xfrm>
            <a:custGeom>
              <a:avLst/>
              <a:gdLst>
                <a:gd name="T0" fmla="*/ 2147483647 w 327"/>
                <a:gd name="T1" fmla="*/ 2147483647 h 370"/>
                <a:gd name="T2" fmla="*/ 2147483647 w 327"/>
                <a:gd name="T3" fmla="*/ 2147483647 h 370"/>
                <a:gd name="T4" fmla="*/ 2147483647 w 327"/>
                <a:gd name="T5" fmla="*/ 2147483647 h 370"/>
                <a:gd name="T6" fmla="*/ 2147483647 w 327"/>
                <a:gd name="T7" fmla="*/ 2147483647 h 370"/>
                <a:gd name="T8" fmla="*/ 2147483647 w 327"/>
                <a:gd name="T9" fmla="*/ 2147483647 h 370"/>
                <a:gd name="T10" fmla="*/ 2147483647 w 327"/>
                <a:gd name="T11" fmla="*/ 2147483647 h 370"/>
                <a:gd name="T12" fmla="*/ 2147483647 w 327"/>
                <a:gd name="T13" fmla="*/ 2147483647 h 370"/>
                <a:gd name="T14" fmla="*/ 2147483647 w 327"/>
                <a:gd name="T15" fmla="*/ 2147483647 h 370"/>
                <a:gd name="T16" fmla="*/ 2147483647 w 327"/>
                <a:gd name="T17" fmla="*/ 2147483647 h 370"/>
                <a:gd name="T18" fmla="*/ 2147483647 w 327"/>
                <a:gd name="T19" fmla="*/ 2147483647 h 370"/>
                <a:gd name="T20" fmla="*/ 2147483647 w 327"/>
                <a:gd name="T21" fmla="*/ 2147483647 h 370"/>
                <a:gd name="T22" fmla="*/ 2147483647 w 327"/>
                <a:gd name="T23" fmla="*/ 2147483647 h 370"/>
                <a:gd name="T24" fmla="*/ 2147483647 w 327"/>
                <a:gd name="T25" fmla="*/ 2147483647 h 370"/>
                <a:gd name="T26" fmla="*/ 2147483647 w 327"/>
                <a:gd name="T27" fmla="*/ 2147483647 h 370"/>
                <a:gd name="T28" fmla="*/ 2147483647 w 327"/>
                <a:gd name="T29" fmla="*/ 2147483647 h 370"/>
                <a:gd name="T30" fmla="*/ 2147483647 w 327"/>
                <a:gd name="T31" fmla="*/ 2147483647 h 370"/>
                <a:gd name="T32" fmla="*/ 2147483647 w 327"/>
                <a:gd name="T33" fmla="*/ 2147483647 h 370"/>
                <a:gd name="T34" fmla="*/ 2147483647 w 327"/>
                <a:gd name="T35" fmla="*/ 2147483647 h 370"/>
                <a:gd name="T36" fmla="*/ 2147483647 w 327"/>
                <a:gd name="T37" fmla="*/ 2147483647 h 370"/>
                <a:gd name="T38" fmla="*/ 2147483647 w 327"/>
                <a:gd name="T39" fmla="*/ 2147483647 h 370"/>
                <a:gd name="T40" fmla="*/ 2147483647 w 327"/>
                <a:gd name="T41" fmla="*/ 2147483647 h 370"/>
                <a:gd name="T42" fmla="*/ 2147483647 w 327"/>
                <a:gd name="T43" fmla="*/ 2147483647 h 370"/>
                <a:gd name="T44" fmla="*/ 2147483647 w 327"/>
                <a:gd name="T45" fmla="*/ 2147483647 h 370"/>
                <a:gd name="T46" fmla="*/ 2147483647 w 327"/>
                <a:gd name="T47" fmla="*/ 2147483647 h 370"/>
                <a:gd name="T48" fmla="*/ 2147483647 w 327"/>
                <a:gd name="T49" fmla="*/ 2147483647 h 370"/>
                <a:gd name="T50" fmla="*/ 2147483647 w 327"/>
                <a:gd name="T51" fmla="*/ 2147483647 h 370"/>
                <a:gd name="T52" fmla="*/ 2147483647 w 327"/>
                <a:gd name="T53" fmla="*/ 2147483647 h 370"/>
                <a:gd name="T54" fmla="*/ 2147483647 w 327"/>
                <a:gd name="T55" fmla="*/ 2147483647 h 370"/>
                <a:gd name="T56" fmla="*/ 2147483647 w 327"/>
                <a:gd name="T57" fmla="*/ 2147483647 h 370"/>
                <a:gd name="T58" fmla="*/ 2147483647 w 327"/>
                <a:gd name="T59" fmla="*/ 2147483647 h 370"/>
                <a:gd name="T60" fmla="*/ 2147483647 w 327"/>
                <a:gd name="T61" fmla="*/ 2147483647 h 370"/>
                <a:gd name="T62" fmla="*/ 2147483647 w 327"/>
                <a:gd name="T63" fmla="*/ 2147483647 h 370"/>
                <a:gd name="T64" fmla="*/ 2147483647 w 327"/>
                <a:gd name="T65" fmla="*/ 2147483647 h 370"/>
                <a:gd name="T66" fmla="*/ 2147483647 w 327"/>
                <a:gd name="T67" fmla="*/ 2147483647 h 370"/>
                <a:gd name="T68" fmla="*/ 2147483647 w 327"/>
                <a:gd name="T69" fmla="*/ 2147483647 h 370"/>
                <a:gd name="T70" fmla="*/ 2147483647 w 327"/>
                <a:gd name="T71" fmla="*/ 2147483647 h 370"/>
                <a:gd name="T72" fmla="*/ 2147483647 w 327"/>
                <a:gd name="T73" fmla="*/ 2147483647 h 370"/>
                <a:gd name="T74" fmla="*/ 2147483647 w 327"/>
                <a:gd name="T75" fmla="*/ 2147483647 h 370"/>
                <a:gd name="T76" fmla="*/ 2147483647 w 327"/>
                <a:gd name="T77" fmla="*/ 2147483647 h 370"/>
                <a:gd name="T78" fmla="*/ 2147483647 w 327"/>
                <a:gd name="T79" fmla="*/ 2147483647 h 370"/>
                <a:gd name="T80" fmla="*/ 2147483647 w 327"/>
                <a:gd name="T81" fmla="*/ 2147483647 h 370"/>
                <a:gd name="T82" fmla="*/ 2147483647 w 327"/>
                <a:gd name="T83" fmla="*/ 2147483647 h 370"/>
                <a:gd name="T84" fmla="*/ 2147483647 w 327"/>
                <a:gd name="T85" fmla="*/ 2147483647 h 37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27"/>
                <a:gd name="T130" fmla="*/ 0 h 370"/>
                <a:gd name="T131" fmla="*/ 327 w 327"/>
                <a:gd name="T132" fmla="*/ 370 h 37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27" h="370">
                  <a:moveTo>
                    <a:pt x="287" y="4"/>
                  </a:moveTo>
                  <a:cubicBezTo>
                    <a:pt x="284" y="0"/>
                    <a:pt x="279" y="0"/>
                    <a:pt x="276" y="4"/>
                  </a:cubicBezTo>
                  <a:cubicBezTo>
                    <a:pt x="273" y="7"/>
                    <a:pt x="273" y="12"/>
                    <a:pt x="276" y="15"/>
                  </a:cubicBezTo>
                  <a:cubicBezTo>
                    <a:pt x="300" y="38"/>
                    <a:pt x="311" y="69"/>
                    <a:pt x="311" y="100"/>
                  </a:cubicBezTo>
                  <a:cubicBezTo>
                    <a:pt x="311" y="131"/>
                    <a:pt x="300" y="162"/>
                    <a:pt x="276" y="185"/>
                  </a:cubicBezTo>
                  <a:cubicBezTo>
                    <a:pt x="273" y="188"/>
                    <a:pt x="273" y="194"/>
                    <a:pt x="276" y="197"/>
                  </a:cubicBezTo>
                  <a:cubicBezTo>
                    <a:pt x="278" y="198"/>
                    <a:pt x="280" y="199"/>
                    <a:pt x="282" y="199"/>
                  </a:cubicBezTo>
                  <a:cubicBezTo>
                    <a:pt x="284" y="199"/>
                    <a:pt x="286" y="198"/>
                    <a:pt x="287" y="197"/>
                  </a:cubicBezTo>
                  <a:cubicBezTo>
                    <a:pt x="314" y="170"/>
                    <a:pt x="327" y="135"/>
                    <a:pt x="327" y="100"/>
                  </a:cubicBezTo>
                  <a:cubicBezTo>
                    <a:pt x="327" y="65"/>
                    <a:pt x="314" y="30"/>
                    <a:pt x="287" y="4"/>
                  </a:cubicBezTo>
                  <a:close/>
                  <a:moveTo>
                    <a:pt x="273" y="100"/>
                  </a:moveTo>
                  <a:cubicBezTo>
                    <a:pt x="273" y="121"/>
                    <a:pt x="265" y="142"/>
                    <a:pt x="249" y="158"/>
                  </a:cubicBezTo>
                  <a:cubicBezTo>
                    <a:pt x="246" y="161"/>
                    <a:pt x="246" y="166"/>
                    <a:pt x="249" y="169"/>
                  </a:cubicBezTo>
                  <a:cubicBezTo>
                    <a:pt x="250" y="171"/>
                    <a:pt x="253" y="172"/>
                    <a:pt x="255" y="172"/>
                  </a:cubicBezTo>
                  <a:cubicBezTo>
                    <a:pt x="257" y="172"/>
                    <a:pt x="259" y="171"/>
                    <a:pt x="260" y="169"/>
                  </a:cubicBezTo>
                  <a:cubicBezTo>
                    <a:pt x="279" y="150"/>
                    <a:pt x="289" y="125"/>
                    <a:pt x="289" y="100"/>
                  </a:cubicBezTo>
                  <a:cubicBezTo>
                    <a:pt x="289" y="75"/>
                    <a:pt x="279" y="50"/>
                    <a:pt x="260" y="31"/>
                  </a:cubicBezTo>
                  <a:cubicBezTo>
                    <a:pt x="257" y="28"/>
                    <a:pt x="252" y="28"/>
                    <a:pt x="249" y="31"/>
                  </a:cubicBezTo>
                  <a:cubicBezTo>
                    <a:pt x="246" y="34"/>
                    <a:pt x="246" y="39"/>
                    <a:pt x="249" y="42"/>
                  </a:cubicBezTo>
                  <a:cubicBezTo>
                    <a:pt x="265" y="58"/>
                    <a:pt x="273" y="79"/>
                    <a:pt x="273" y="100"/>
                  </a:cubicBezTo>
                  <a:close/>
                  <a:moveTo>
                    <a:pt x="222" y="142"/>
                  </a:moveTo>
                  <a:cubicBezTo>
                    <a:pt x="223" y="144"/>
                    <a:pt x="225" y="145"/>
                    <a:pt x="227" y="145"/>
                  </a:cubicBezTo>
                  <a:cubicBezTo>
                    <a:pt x="229" y="145"/>
                    <a:pt x="231" y="144"/>
                    <a:pt x="233" y="142"/>
                  </a:cubicBezTo>
                  <a:cubicBezTo>
                    <a:pt x="245" y="131"/>
                    <a:pt x="250" y="115"/>
                    <a:pt x="250" y="100"/>
                  </a:cubicBezTo>
                  <a:cubicBezTo>
                    <a:pt x="250" y="85"/>
                    <a:pt x="245" y="70"/>
                    <a:pt x="233" y="58"/>
                  </a:cubicBezTo>
                  <a:cubicBezTo>
                    <a:pt x="230" y="55"/>
                    <a:pt x="225" y="55"/>
                    <a:pt x="222" y="58"/>
                  </a:cubicBezTo>
                  <a:cubicBezTo>
                    <a:pt x="219" y="61"/>
                    <a:pt x="219" y="66"/>
                    <a:pt x="222" y="69"/>
                  </a:cubicBezTo>
                  <a:cubicBezTo>
                    <a:pt x="230" y="78"/>
                    <a:pt x="234" y="89"/>
                    <a:pt x="234" y="100"/>
                  </a:cubicBezTo>
                  <a:cubicBezTo>
                    <a:pt x="234" y="111"/>
                    <a:pt x="230" y="122"/>
                    <a:pt x="222" y="131"/>
                  </a:cubicBezTo>
                  <a:cubicBezTo>
                    <a:pt x="219" y="134"/>
                    <a:pt x="219" y="139"/>
                    <a:pt x="222" y="142"/>
                  </a:cubicBezTo>
                  <a:close/>
                  <a:moveTo>
                    <a:pt x="51" y="185"/>
                  </a:moveTo>
                  <a:cubicBezTo>
                    <a:pt x="28" y="162"/>
                    <a:pt x="16" y="131"/>
                    <a:pt x="16" y="100"/>
                  </a:cubicBezTo>
                  <a:cubicBezTo>
                    <a:pt x="16" y="69"/>
                    <a:pt x="28" y="38"/>
                    <a:pt x="51" y="15"/>
                  </a:cubicBezTo>
                  <a:cubicBezTo>
                    <a:pt x="54" y="12"/>
                    <a:pt x="54" y="7"/>
                    <a:pt x="51" y="4"/>
                  </a:cubicBezTo>
                  <a:cubicBezTo>
                    <a:pt x="48" y="0"/>
                    <a:pt x="43" y="0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13" y="30"/>
                    <a:pt x="0" y="65"/>
                    <a:pt x="0" y="100"/>
                  </a:cubicBezTo>
                  <a:cubicBezTo>
                    <a:pt x="0" y="135"/>
                    <a:pt x="13" y="170"/>
                    <a:pt x="40" y="197"/>
                  </a:cubicBezTo>
                  <a:cubicBezTo>
                    <a:pt x="41" y="198"/>
                    <a:pt x="44" y="199"/>
                    <a:pt x="46" y="199"/>
                  </a:cubicBezTo>
                  <a:cubicBezTo>
                    <a:pt x="48" y="199"/>
                    <a:pt x="50" y="198"/>
                    <a:pt x="51" y="197"/>
                  </a:cubicBezTo>
                  <a:cubicBezTo>
                    <a:pt x="54" y="194"/>
                    <a:pt x="54" y="188"/>
                    <a:pt x="51" y="185"/>
                  </a:cubicBezTo>
                  <a:close/>
                  <a:moveTo>
                    <a:pt x="67" y="169"/>
                  </a:moveTo>
                  <a:cubicBezTo>
                    <a:pt x="69" y="171"/>
                    <a:pt x="71" y="172"/>
                    <a:pt x="73" y="172"/>
                  </a:cubicBezTo>
                  <a:cubicBezTo>
                    <a:pt x="75" y="172"/>
                    <a:pt x="77" y="171"/>
                    <a:pt x="78" y="169"/>
                  </a:cubicBezTo>
                  <a:cubicBezTo>
                    <a:pt x="82" y="166"/>
                    <a:pt x="82" y="161"/>
                    <a:pt x="78" y="158"/>
                  </a:cubicBezTo>
                  <a:cubicBezTo>
                    <a:pt x="62" y="142"/>
                    <a:pt x="54" y="121"/>
                    <a:pt x="54" y="100"/>
                  </a:cubicBezTo>
                  <a:cubicBezTo>
                    <a:pt x="54" y="79"/>
                    <a:pt x="62" y="58"/>
                    <a:pt x="78" y="42"/>
                  </a:cubicBezTo>
                  <a:cubicBezTo>
                    <a:pt x="82" y="39"/>
                    <a:pt x="82" y="34"/>
                    <a:pt x="78" y="31"/>
                  </a:cubicBezTo>
                  <a:cubicBezTo>
                    <a:pt x="75" y="28"/>
                    <a:pt x="70" y="28"/>
                    <a:pt x="67" y="31"/>
                  </a:cubicBezTo>
                  <a:cubicBezTo>
                    <a:pt x="48" y="50"/>
                    <a:pt x="38" y="75"/>
                    <a:pt x="38" y="100"/>
                  </a:cubicBezTo>
                  <a:cubicBezTo>
                    <a:pt x="38" y="125"/>
                    <a:pt x="48" y="150"/>
                    <a:pt x="67" y="169"/>
                  </a:cubicBezTo>
                  <a:close/>
                  <a:moveTo>
                    <a:pt x="94" y="142"/>
                  </a:moveTo>
                  <a:cubicBezTo>
                    <a:pt x="96" y="144"/>
                    <a:pt x="98" y="145"/>
                    <a:pt x="100" y="145"/>
                  </a:cubicBezTo>
                  <a:cubicBezTo>
                    <a:pt x="102" y="145"/>
                    <a:pt x="104" y="144"/>
                    <a:pt x="106" y="142"/>
                  </a:cubicBezTo>
                  <a:cubicBezTo>
                    <a:pt x="109" y="139"/>
                    <a:pt x="109" y="134"/>
                    <a:pt x="106" y="131"/>
                  </a:cubicBezTo>
                  <a:cubicBezTo>
                    <a:pt x="97" y="122"/>
                    <a:pt x="93" y="111"/>
                    <a:pt x="93" y="100"/>
                  </a:cubicBezTo>
                  <a:cubicBezTo>
                    <a:pt x="93" y="89"/>
                    <a:pt x="97" y="78"/>
                    <a:pt x="106" y="69"/>
                  </a:cubicBezTo>
                  <a:cubicBezTo>
                    <a:pt x="109" y="66"/>
                    <a:pt x="109" y="61"/>
                    <a:pt x="106" y="58"/>
                  </a:cubicBezTo>
                  <a:cubicBezTo>
                    <a:pt x="103" y="55"/>
                    <a:pt x="97" y="55"/>
                    <a:pt x="94" y="58"/>
                  </a:cubicBezTo>
                  <a:cubicBezTo>
                    <a:pt x="83" y="70"/>
                    <a:pt x="77" y="85"/>
                    <a:pt x="77" y="100"/>
                  </a:cubicBezTo>
                  <a:cubicBezTo>
                    <a:pt x="77" y="115"/>
                    <a:pt x="83" y="131"/>
                    <a:pt x="94" y="142"/>
                  </a:cubicBezTo>
                  <a:close/>
                  <a:moveTo>
                    <a:pt x="267" y="349"/>
                  </a:moveTo>
                  <a:cubicBezTo>
                    <a:pt x="257" y="336"/>
                    <a:pt x="238" y="309"/>
                    <a:pt x="219" y="270"/>
                  </a:cubicBezTo>
                  <a:cubicBezTo>
                    <a:pt x="218" y="270"/>
                    <a:pt x="218" y="269"/>
                    <a:pt x="218" y="268"/>
                  </a:cubicBezTo>
                  <a:cubicBezTo>
                    <a:pt x="213" y="259"/>
                    <a:pt x="209" y="249"/>
                    <a:pt x="204" y="239"/>
                  </a:cubicBezTo>
                  <a:cubicBezTo>
                    <a:pt x="190" y="205"/>
                    <a:pt x="182" y="171"/>
                    <a:pt x="177" y="146"/>
                  </a:cubicBezTo>
                  <a:cubicBezTo>
                    <a:pt x="197" y="140"/>
                    <a:pt x="211" y="122"/>
                    <a:pt x="211" y="100"/>
                  </a:cubicBezTo>
                  <a:cubicBezTo>
                    <a:pt x="211" y="93"/>
                    <a:pt x="210" y="87"/>
                    <a:pt x="208" y="81"/>
                  </a:cubicBezTo>
                  <a:cubicBezTo>
                    <a:pt x="206" y="77"/>
                    <a:pt x="201" y="75"/>
                    <a:pt x="197" y="77"/>
                  </a:cubicBezTo>
                  <a:cubicBezTo>
                    <a:pt x="193" y="79"/>
                    <a:pt x="191" y="84"/>
                    <a:pt x="193" y="88"/>
                  </a:cubicBezTo>
                  <a:cubicBezTo>
                    <a:pt x="194" y="91"/>
                    <a:pt x="195" y="96"/>
                    <a:pt x="195" y="100"/>
                  </a:cubicBezTo>
                  <a:cubicBezTo>
                    <a:pt x="195" y="117"/>
                    <a:pt x="181" y="132"/>
                    <a:pt x="164" y="132"/>
                  </a:cubicBezTo>
                  <a:cubicBezTo>
                    <a:pt x="146" y="132"/>
                    <a:pt x="132" y="117"/>
                    <a:pt x="132" y="100"/>
                  </a:cubicBezTo>
                  <a:cubicBezTo>
                    <a:pt x="132" y="82"/>
                    <a:pt x="146" y="68"/>
                    <a:pt x="164" y="68"/>
                  </a:cubicBezTo>
                  <a:cubicBezTo>
                    <a:pt x="169" y="68"/>
                    <a:pt x="173" y="69"/>
                    <a:pt x="177" y="71"/>
                  </a:cubicBezTo>
                  <a:cubicBezTo>
                    <a:pt x="181" y="73"/>
                    <a:pt x="186" y="71"/>
                    <a:pt x="188" y="67"/>
                  </a:cubicBezTo>
                  <a:cubicBezTo>
                    <a:pt x="190" y="63"/>
                    <a:pt x="188" y="59"/>
                    <a:pt x="184" y="57"/>
                  </a:cubicBezTo>
                  <a:cubicBezTo>
                    <a:pt x="184" y="57"/>
                    <a:pt x="184" y="57"/>
                    <a:pt x="184" y="57"/>
                  </a:cubicBezTo>
                  <a:cubicBezTo>
                    <a:pt x="178" y="54"/>
                    <a:pt x="171" y="52"/>
                    <a:pt x="164" y="52"/>
                  </a:cubicBezTo>
                  <a:cubicBezTo>
                    <a:pt x="137" y="52"/>
                    <a:pt x="116" y="74"/>
                    <a:pt x="116" y="100"/>
                  </a:cubicBezTo>
                  <a:cubicBezTo>
                    <a:pt x="116" y="121"/>
                    <a:pt x="130" y="140"/>
                    <a:pt x="150" y="146"/>
                  </a:cubicBezTo>
                  <a:cubicBezTo>
                    <a:pt x="145" y="170"/>
                    <a:pt x="136" y="205"/>
                    <a:pt x="123" y="239"/>
                  </a:cubicBezTo>
                  <a:cubicBezTo>
                    <a:pt x="118" y="249"/>
                    <a:pt x="114" y="259"/>
                    <a:pt x="109" y="268"/>
                  </a:cubicBezTo>
                  <a:cubicBezTo>
                    <a:pt x="109" y="269"/>
                    <a:pt x="108" y="270"/>
                    <a:pt x="108" y="271"/>
                  </a:cubicBezTo>
                  <a:cubicBezTo>
                    <a:pt x="97" y="293"/>
                    <a:pt x="85" y="312"/>
                    <a:pt x="76" y="326"/>
                  </a:cubicBezTo>
                  <a:cubicBezTo>
                    <a:pt x="69" y="336"/>
                    <a:pt x="63" y="344"/>
                    <a:pt x="59" y="349"/>
                  </a:cubicBezTo>
                  <a:cubicBezTo>
                    <a:pt x="57" y="351"/>
                    <a:pt x="55" y="353"/>
                    <a:pt x="54" y="355"/>
                  </a:cubicBezTo>
                  <a:cubicBezTo>
                    <a:pt x="53" y="356"/>
                    <a:pt x="52" y="357"/>
                    <a:pt x="52" y="357"/>
                  </a:cubicBezTo>
                  <a:cubicBezTo>
                    <a:pt x="50" y="359"/>
                    <a:pt x="50" y="362"/>
                    <a:pt x="51" y="365"/>
                  </a:cubicBezTo>
                  <a:cubicBezTo>
                    <a:pt x="52" y="368"/>
                    <a:pt x="55" y="370"/>
                    <a:pt x="58" y="370"/>
                  </a:cubicBezTo>
                  <a:cubicBezTo>
                    <a:pt x="97" y="370"/>
                    <a:pt x="97" y="370"/>
                    <a:pt x="97" y="370"/>
                  </a:cubicBezTo>
                  <a:cubicBezTo>
                    <a:pt x="100" y="370"/>
                    <a:pt x="102" y="368"/>
                    <a:pt x="104" y="366"/>
                  </a:cubicBezTo>
                  <a:cubicBezTo>
                    <a:pt x="115" y="345"/>
                    <a:pt x="138" y="331"/>
                    <a:pt x="163" y="331"/>
                  </a:cubicBezTo>
                  <a:cubicBezTo>
                    <a:pt x="189" y="331"/>
                    <a:pt x="211" y="345"/>
                    <a:pt x="223" y="366"/>
                  </a:cubicBezTo>
                  <a:cubicBezTo>
                    <a:pt x="224" y="368"/>
                    <a:pt x="227" y="370"/>
                    <a:pt x="230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71" y="370"/>
                    <a:pt x="274" y="368"/>
                    <a:pt x="275" y="365"/>
                  </a:cubicBezTo>
                  <a:cubicBezTo>
                    <a:pt x="276" y="362"/>
                    <a:pt x="276" y="359"/>
                    <a:pt x="274" y="357"/>
                  </a:cubicBezTo>
                  <a:cubicBezTo>
                    <a:pt x="274" y="357"/>
                    <a:pt x="271" y="354"/>
                    <a:pt x="267" y="349"/>
                  </a:cubicBezTo>
                  <a:close/>
                  <a:moveTo>
                    <a:pt x="163" y="159"/>
                  </a:moveTo>
                  <a:cubicBezTo>
                    <a:pt x="168" y="179"/>
                    <a:pt x="174" y="203"/>
                    <a:pt x="183" y="228"/>
                  </a:cubicBezTo>
                  <a:cubicBezTo>
                    <a:pt x="177" y="227"/>
                    <a:pt x="170" y="227"/>
                    <a:pt x="163" y="227"/>
                  </a:cubicBezTo>
                  <a:cubicBezTo>
                    <a:pt x="157" y="227"/>
                    <a:pt x="150" y="227"/>
                    <a:pt x="144" y="228"/>
                  </a:cubicBezTo>
                  <a:cubicBezTo>
                    <a:pt x="153" y="203"/>
                    <a:pt x="159" y="179"/>
                    <a:pt x="163" y="159"/>
                  </a:cubicBezTo>
                  <a:close/>
                  <a:moveTo>
                    <a:pt x="137" y="245"/>
                  </a:moveTo>
                  <a:cubicBezTo>
                    <a:pt x="146" y="244"/>
                    <a:pt x="154" y="243"/>
                    <a:pt x="163" y="243"/>
                  </a:cubicBezTo>
                  <a:cubicBezTo>
                    <a:pt x="172" y="243"/>
                    <a:pt x="181" y="244"/>
                    <a:pt x="190" y="245"/>
                  </a:cubicBezTo>
                  <a:cubicBezTo>
                    <a:pt x="192" y="250"/>
                    <a:pt x="194" y="255"/>
                    <a:pt x="196" y="260"/>
                  </a:cubicBezTo>
                  <a:cubicBezTo>
                    <a:pt x="186" y="257"/>
                    <a:pt x="174" y="256"/>
                    <a:pt x="163" y="256"/>
                  </a:cubicBezTo>
                  <a:cubicBezTo>
                    <a:pt x="152" y="256"/>
                    <a:pt x="141" y="257"/>
                    <a:pt x="131" y="260"/>
                  </a:cubicBezTo>
                  <a:cubicBezTo>
                    <a:pt x="133" y="255"/>
                    <a:pt x="135" y="250"/>
                    <a:pt x="137" y="245"/>
                  </a:cubicBezTo>
                  <a:close/>
                  <a:moveTo>
                    <a:pt x="122" y="279"/>
                  </a:moveTo>
                  <a:cubicBezTo>
                    <a:pt x="135" y="275"/>
                    <a:pt x="149" y="272"/>
                    <a:pt x="163" y="272"/>
                  </a:cubicBezTo>
                  <a:cubicBezTo>
                    <a:pt x="178" y="272"/>
                    <a:pt x="192" y="275"/>
                    <a:pt x="205" y="279"/>
                  </a:cubicBezTo>
                  <a:cubicBezTo>
                    <a:pt x="208" y="286"/>
                    <a:pt x="212" y="292"/>
                    <a:pt x="215" y="298"/>
                  </a:cubicBezTo>
                  <a:cubicBezTo>
                    <a:pt x="199" y="290"/>
                    <a:pt x="182" y="285"/>
                    <a:pt x="163" y="285"/>
                  </a:cubicBezTo>
                  <a:cubicBezTo>
                    <a:pt x="145" y="285"/>
                    <a:pt x="127" y="290"/>
                    <a:pt x="112" y="298"/>
                  </a:cubicBezTo>
                  <a:cubicBezTo>
                    <a:pt x="115" y="292"/>
                    <a:pt x="118" y="286"/>
                    <a:pt x="122" y="279"/>
                  </a:cubicBezTo>
                  <a:close/>
                  <a:moveTo>
                    <a:pt x="234" y="354"/>
                  </a:moveTo>
                  <a:cubicBezTo>
                    <a:pt x="219" y="330"/>
                    <a:pt x="193" y="315"/>
                    <a:pt x="163" y="315"/>
                  </a:cubicBezTo>
                  <a:cubicBezTo>
                    <a:pt x="133" y="315"/>
                    <a:pt x="107" y="330"/>
                    <a:pt x="92" y="354"/>
                  </a:cubicBezTo>
                  <a:cubicBezTo>
                    <a:pt x="75" y="354"/>
                    <a:pt x="75" y="354"/>
                    <a:pt x="75" y="354"/>
                  </a:cubicBezTo>
                  <a:cubicBezTo>
                    <a:pt x="78" y="350"/>
                    <a:pt x="81" y="346"/>
                    <a:pt x="85" y="341"/>
                  </a:cubicBezTo>
                  <a:cubicBezTo>
                    <a:pt x="85" y="341"/>
                    <a:pt x="85" y="341"/>
                    <a:pt x="85" y="341"/>
                  </a:cubicBezTo>
                  <a:cubicBezTo>
                    <a:pt x="103" y="317"/>
                    <a:pt x="131" y="301"/>
                    <a:pt x="163" y="301"/>
                  </a:cubicBezTo>
                  <a:cubicBezTo>
                    <a:pt x="195" y="301"/>
                    <a:pt x="223" y="317"/>
                    <a:pt x="241" y="341"/>
                  </a:cubicBezTo>
                  <a:cubicBezTo>
                    <a:pt x="241" y="341"/>
                    <a:pt x="242" y="341"/>
                    <a:pt x="242" y="341"/>
                  </a:cubicBezTo>
                  <a:cubicBezTo>
                    <a:pt x="245" y="346"/>
                    <a:pt x="248" y="350"/>
                    <a:pt x="251" y="354"/>
                  </a:cubicBezTo>
                  <a:lnTo>
                    <a:pt x="234" y="35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 algn="ctr"/>
              <a:endParaRPr lang="en-US" dirty="0">
                <a:solidFill>
                  <a:srgbClr val="00A9D4"/>
                </a:solidFill>
              </a:endParaRPr>
            </a:p>
          </p:txBody>
        </p:sp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3865146" y="2500439"/>
              <a:ext cx="468397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chemeClr val="accent3">
                      <a:lumMod val="50000"/>
                    </a:schemeClr>
                  </a:solidFill>
                </a:rPr>
                <a:t>RE</a:t>
              </a:r>
              <a:endParaRPr lang="en-US" sz="1600" baseline="-250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sp>
        <p:nvSpPr>
          <p:cNvPr id="9" name="Freeform 8"/>
          <p:cNvSpPr>
            <a:spLocks noChangeAspect="1"/>
          </p:cNvSpPr>
          <p:nvPr/>
        </p:nvSpPr>
        <p:spPr bwMode="auto">
          <a:xfrm>
            <a:off x="5192718" y="4021353"/>
            <a:ext cx="4479023" cy="1645883"/>
          </a:xfrm>
          <a:custGeom>
            <a:avLst/>
            <a:gdLst>
              <a:gd name="T0" fmla="*/ 2147483647 w 522"/>
              <a:gd name="T1" fmla="*/ 2147483647 h 399"/>
              <a:gd name="T2" fmla="*/ 2147483647 w 522"/>
              <a:gd name="T3" fmla="*/ 2147483647 h 399"/>
              <a:gd name="T4" fmla="*/ 0 w 522"/>
              <a:gd name="T5" fmla="*/ 2147483647 h 399"/>
              <a:gd name="T6" fmla="*/ 2147483647 w 522"/>
              <a:gd name="T7" fmla="*/ 2147483647 h 399"/>
              <a:gd name="T8" fmla="*/ 2147483647 w 522"/>
              <a:gd name="T9" fmla="*/ 2147483647 h 399"/>
              <a:gd name="T10" fmla="*/ 2147483647 w 522"/>
              <a:gd name="T11" fmla="*/ 0 h 399"/>
              <a:gd name="T12" fmla="*/ 2147483647 w 522"/>
              <a:gd name="T13" fmla="*/ 2147483647 h 399"/>
              <a:gd name="T14" fmla="*/ 2147483647 w 522"/>
              <a:gd name="T15" fmla="*/ 2147483647 h 399"/>
              <a:gd name="T16" fmla="*/ 2147483647 w 522"/>
              <a:gd name="T17" fmla="*/ 2147483647 h 399"/>
              <a:gd name="T18" fmla="*/ 2147483647 w 522"/>
              <a:gd name="T19" fmla="*/ 2147483647 h 399"/>
              <a:gd name="T20" fmla="*/ 2147483647 w 522"/>
              <a:gd name="T21" fmla="*/ 2147483647 h 399"/>
              <a:gd name="T22" fmla="*/ 2147483647 w 522"/>
              <a:gd name="T23" fmla="*/ 2147483647 h 399"/>
              <a:gd name="T24" fmla="*/ 2147483647 w 522"/>
              <a:gd name="T25" fmla="*/ 2147483647 h 399"/>
              <a:gd name="T26" fmla="*/ 2147483647 w 522"/>
              <a:gd name="T27" fmla="*/ 2147483647 h 399"/>
              <a:gd name="T28" fmla="*/ 2147483647 w 522"/>
              <a:gd name="T29" fmla="*/ 2147483647 h 399"/>
              <a:gd name="T30" fmla="*/ 2147483647 w 522"/>
              <a:gd name="T31" fmla="*/ 2147483647 h 399"/>
              <a:gd name="T32" fmla="*/ 2147483647 w 522"/>
              <a:gd name="T33" fmla="*/ 2147483647 h 399"/>
              <a:gd name="T34" fmla="*/ 2147483647 w 522"/>
              <a:gd name="T35" fmla="*/ 2147483647 h 399"/>
              <a:gd name="T36" fmla="*/ 2147483647 w 522"/>
              <a:gd name="T37" fmla="*/ 2147483647 h 399"/>
              <a:gd name="T38" fmla="*/ 2147483647 w 522"/>
              <a:gd name="T39" fmla="*/ 2147483647 h 399"/>
              <a:gd name="T40" fmla="*/ 2147483647 w 522"/>
              <a:gd name="T41" fmla="*/ 2147483647 h 399"/>
              <a:gd name="T42" fmla="*/ 2147483647 w 522"/>
              <a:gd name="T43" fmla="*/ 2147483647 h 399"/>
              <a:gd name="T44" fmla="*/ 2147483647 w 522"/>
              <a:gd name="T45" fmla="*/ 2147483647 h 399"/>
              <a:gd name="T46" fmla="*/ 2147483647 w 522"/>
              <a:gd name="T47" fmla="*/ 2147483647 h 399"/>
              <a:gd name="T48" fmla="*/ 2147483647 w 522"/>
              <a:gd name="T49" fmla="*/ 2147483647 h 399"/>
              <a:gd name="T50" fmla="*/ 2147483647 w 522"/>
              <a:gd name="T51" fmla="*/ 2147483647 h 399"/>
              <a:gd name="T52" fmla="*/ 2147483647 w 522"/>
              <a:gd name="T53" fmla="*/ 2147483647 h 399"/>
              <a:gd name="T54" fmla="*/ 2147483647 w 522"/>
              <a:gd name="T55" fmla="*/ 2147483647 h 399"/>
              <a:gd name="T56" fmla="*/ 2147483647 w 522"/>
              <a:gd name="T57" fmla="*/ 2147483647 h 399"/>
              <a:gd name="T58" fmla="*/ 2147483647 w 522"/>
              <a:gd name="T59" fmla="*/ 2147483647 h 399"/>
              <a:gd name="T60" fmla="*/ 2147483647 w 522"/>
              <a:gd name="T61" fmla="*/ 2147483647 h 399"/>
              <a:gd name="T62" fmla="*/ 2147483647 w 522"/>
              <a:gd name="T63" fmla="*/ 2147483647 h 399"/>
              <a:gd name="T64" fmla="*/ 2147483647 w 522"/>
              <a:gd name="T65" fmla="*/ 2147483647 h 399"/>
              <a:gd name="T66" fmla="*/ 2147483647 w 522"/>
              <a:gd name="T67" fmla="*/ 2147483647 h 399"/>
              <a:gd name="T68" fmla="*/ 2147483647 w 522"/>
              <a:gd name="T69" fmla="*/ 2147483647 h 399"/>
              <a:gd name="T70" fmla="*/ 2147483647 w 522"/>
              <a:gd name="T71" fmla="*/ 2147483647 h 399"/>
              <a:gd name="T72" fmla="*/ 2147483647 w 522"/>
              <a:gd name="T73" fmla="*/ 2147483647 h 399"/>
              <a:gd name="T74" fmla="*/ 2147483647 w 522"/>
              <a:gd name="T75" fmla="*/ 2147483647 h 399"/>
              <a:gd name="T76" fmla="*/ 2147483647 w 522"/>
              <a:gd name="T77" fmla="*/ 2147483647 h 399"/>
              <a:gd name="T78" fmla="*/ 2147483647 w 522"/>
              <a:gd name="T79" fmla="*/ 2147483647 h 399"/>
              <a:gd name="T80" fmla="*/ 2147483647 w 522"/>
              <a:gd name="T81" fmla="*/ 2147483647 h 399"/>
              <a:gd name="T82" fmla="*/ 2147483647 w 522"/>
              <a:gd name="T83" fmla="*/ 2147483647 h 399"/>
              <a:gd name="T84" fmla="*/ 2147483647 w 522"/>
              <a:gd name="T85" fmla="*/ 2147483647 h 39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522" h="399">
                <a:moveTo>
                  <a:pt x="111" y="355"/>
                </a:moveTo>
                <a:cubicBezTo>
                  <a:pt x="105" y="356"/>
                  <a:pt x="98" y="357"/>
                  <a:pt x="91" y="357"/>
                </a:cubicBezTo>
                <a:cubicBezTo>
                  <a:pt x="91" y="357"/>
                  <a:pt x="91" y="357"/>
                  <a:pt x="91" y="357"/>
                </a:cubicBezTo>
                <a:cubicBezTo>
                  <a:pt x="53" y="357"/>
                  <a:pt x="23" y="327"/>
                  <a:pt x="23" y="289"/>
                </a:cubicBezTo>
                <a:cubicBezTo>
                  <a:pt x="23" y="289"/>
                  <a:pt x="23" y="289"/>
                  <a:pt x="23" y="289"/>
                </a:cubicBezTo>
                <a:cubicBezTo>
                  <a:pt x="23" y="282"/>
                  <a:pt x="24" y="275"/>
                  <a:pt x="26" y="269"/>
                </a:cubicBezTo>
                <a:cubicBezTo>
                  <a:pt x="26" y="269"/>
                  <a:pt x="26" y="269"/>
                  <a:pt x="26" y="269"/>
                </a:cubicBezTo>
                <a:cubicBezTo>
                  <a:pt x="10" y="252"/>
                  <a:pt x="0" y="230"/>
                  <a:pt x="0" y="206"/>
                </a:cubicBezTo>
                <a:cubicBezTo>
                  <a:pt x="0" y="206"/>
                  <a:pt x="0" y="206"/>
                  <a:pt x="0" y="206"/>
                </a:cubicBezTo>
                <a:cubicBezTo>
                  <a:pt x="0" y="159"/>
                  <a:pt x="35" y="121"/>
                  <a:pt x="81" y="115"/>
                </a:cubicBezTo>
                <a:cubicBezTo>
                  <a:pt x="81" y="115"/>
                  <a:pt x="81" y="115"/>
                  <a:pt x="81" y="115"/>
                </a:cubicBezTo>
                <a:cubicBezTo>
                  <a:pt x="81" y="114"/>
                  <a:pt x="80" y="113"/>
                  <a:pt x="80" y="111"/>
                </a:cubicBezTo>
                <a:cubicBezTo>
                  <a:pt x="80" y="111"/>
                  <a:pt x="80" y="111"/>
                  <a:pt x="80" y="111"/>
                </a:cubicBezTo>
                <a:cubicBezTo>
                  <a:pt x="80" y="73"/>
                  <a:pt x="112" y="42"/>
                  <a:pt x="150" y="42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64" y="42"/>
                  <a:pt x="177" y="46"/>
                  <a:pt x="188" y="54"/>
                </a:cubicBezTo>
                <a:cubicBezTo>
                  <a:pt x="188" y="54"/>
                  <a:pt x="188" y="54"/>
                  <a:pt x="188" y="54"/>
                </a:cubicBezTo>
                <a:cubicBezTo>
                  <a:pt x="206" y="22"/>
                  <a:pt x="240" y="0"/>
                  <a:pt x="279" y="0"/>
                </a:cubicBezTo>
                <a:cubicBezTo>
                  <a:pt x="279" y="0"/>
                  <a:pt x="279" y="0"/>
                  <a:pt x="279" y="0"/>
                </a:cubicBezTo>
                <a:cubicBezTo>
                  <a:pt x="325" y="0"/>
                  <a:pt x="363" y="30"/>
                  <a:pt x="376" y="72"/>
                </a:cubicBezTo>
                <a:cubicBezTo>
                  <a:pt x="376" y="72"/>
                  <a:pt x="376" y="72"/>
                  <a:pt x="376" y="72"/>
                </a:cubicBezTo>
                <a:cubicBezTo>
                  <a:pt x="379" y="72"/>
                  <a:pt x="381" y="72"/>
                  <a:pt x="383" y="72"/>
                </a:cubicBezTo>
                <a:cubicBezTo>
                  <a:pt x="383" y="72"/>
                  <a:pt x="383" y="72"/>
                  <a:pt x="383" y="72"/>
                </a:cubicBezTo>
                <a:cubicBezTo>
                  <a:pt x="400" y="72"/>
                  <a:pt x="416" y="77"/>
                  <a:pt x="430" y="85"/>
                </a:cubicBezTo>
                <a:cubicBezTo>
                  <a:pt x="430" y="85"/>
                  <a:pt x="430" y="85"/>
                  <a:pt x="430" y="85"/>
                </a:cubicBezTo>
                <a:cubicBezTo>
                  <a:pt x="430" y="85"/>
                  <a:pt x="430" y="85"/>
                  <a:pt x="430" y="85"/>
                </a:cubicBezTo>
                <a:cubicBezTo>
                  <a:pt x="433" y="88"/>
                  <a:pt x="435" y="92"/>
                  <a:pt x="432" y="96"/>
                </a:cubicBezTo>
                <a:cubicBezTo>
                  <a:pt x="432" y="96"/>
                  <a:pt x="432" y="96"/>
                  <a:pt x="432" y="96"/>
                </a:cubicBezTo>
                <a:cubicBezTo>
                  <a:pt x="430" y="100"/>
                  <a:pt x="425" y="101"/>
                  <a:pt x="421" y="99"/>
                </a:cubicBezTo>
                <a:cubicBezTo>
                  <a:pt x="421" y="99"/>
                  <a:pt x="421" y="99"/>
                  <a:pt x="421" y="99"/>
                </a:cubicBezTo>
                <a:cubicBezTo>
                  <a:pt x="410" y="92"/>
                  <a:pt x="397" y="88"/>
                  <a:pt x="383" y="88"/>
                </a:cubicBezTo>
                <a:cubicBezTo>
                  <a:pt x="383" y="88"/>
                  <a:pt x="383" y="88"/>
                  <a:pt x="383" y="88"/>
                </a:cubicBezTo>
                <a:cubicBezTo>
                  <a:pt x="380" y="88"/>
                  <a:pt x="376" y="88"/>
                  <a:pt x="372" y="89"/>
                </a:cubicBezTo>
                <a:cubicBezTo>
                  <a:pt x="372" y="89"/>
                  <a:pt x="372" y="89"/>
                  <a:pt x="372" y="89"/>
                </a:cubicBezTo>
                <a:cubicBezTo>
                  <a:pt x="368" y="89"/>
                  <a:pt x="364" y="87"/>
                  <a:pt x="363" y="83"/>
                </a:cubicBezTo>
                <a:cubicBezTo>
                  <a:pt x="363" y="83"/>
                  <a:pt x="363" y="83"/>
                  <a:pt x="363" y="83"/>
                </a:cubicBezTo>
                <a:cubicBezTo>
                  <a:pt x="354" y="45"/>
                  <a:pt x="319" y="16"/>
                  <a:pt x="279" y="16"/>
                </a:cubicBezTo>
                <a:cubicBezTo>
                  <a:pt x="279" y="16"/>
                  <a:pt x="279" y="16"/>
                  <a:pt x="279" y="16"/>
                </a:cubicBezTo>
                <a:cubicBezTo>
                  <a:pt x="243" y="16"/>
                  <a:pt x="212" y="38"/>
                  <a:pt x="199" y="69"/>
                </a:cubicBezTo>
                <a:cubicBezTo>
                  <a:pt x="199" y="69"/>
                  <a:pt x="199" y="69"/>
                  <a:pt x="199" y="69"/>
                </a:cubicBezTo>
                <a:cubicBezTo>
                  <a:pt x="198" y="71"/>
                  <a:pt x="195" y="73"/>
                  <a:pt x="193" y="74"/>
                </a:cubicBezTo>
                <a:cubicBezTo>
                  <a:pt x="193" y="74"/>
                  <a:pt x="193" y="74"/>
                  <a:pt x="193" y="74"/>
                </a:cubicBezTo>
                <a:cubicBezTo>
                  <a:pt x="190" y="74"/>
                  <a:pt x="188" y="74"/>
                  <a:pt x="186" y="72"/>
                </a:cubicBezTo>
                <a:cubicBezTo>
                  <a:pt x="186" y="72"/>
                  <a:pt x="186" y="72"/>
                  <a:pt x="186" y="72"/>
                </a:cubicBezTo>
                <a:cubicBezTo>
                  <a:pt x="176" y="63"/>
                  <a:pt x="164" y="58"/>
                  <a:pt x="150" y="58"/>
                </a:cubicBezTo>
                <a:cubicBezTo>
                  <a:pt x="150" y="58"/>
                  <a:pt x="150" y="58"/>
                  <a:pt x="150" y="58"/>
                </a:cubicBezTo>
                <a:cubicBezTo>
                  <a:pt x="120" y="58"/>
                  <a:pt x="97" y="82"/>
                  <a:pt x="96" y="111"/>
                </a:cubicBezTo>
                <a:cubicBezTo>
                  <a:pt x="96" y="111"/>
                  <a:pt x="96" y="111"/>
                  <a:pt x="96" y="111"/>
                </a:cubicBezTo>
                <a:cubicBezTo>
                  <a:pt x="96" y="115"/>
                  <a:pt x="97" y="118"/>
                  <a:pt x="97" y="121"/>
                </a:cubicBezTo>
                <a:cubicBezTo>
                  <a:pt x="97" y="121"/>
                  <a:pt x="97" y="121"/>
                  <a:pt x="97" y="121"/>
                </a:cubicBezTo>
                <a:cubicBezTo>
                  <a:pt x="98" y="124"/>
                  <a:pt x="97" y="126"/>
                  <a:pt x="96" y="128"/>
                </a:cubicBezTo>
                <a:cubicBezTo>
                  <a:pt x="96" y="128"/>
                  <a:pt x="96" y="128"/>
                  <a:pt x="96" y="128"/>
                </a:cubicBezTo>
                <a:cubicBezTo>
                  <a:pt x="94" y="130"/>
                  <a:pt x="92" y="131"/>
                  <a:pt x="90" y="131"/>
                </a:cubicBezTo>
                <a:cubicBezTo>
                  <a:pt x="90" y="131"/>
                  <a:pt x="90" y="131"/>
                  <a:pt x="90" y="131"/>
                </a:cubicBezTo>
                <a:cubicBezTo>
                  <a:pt x="49" y="132"/>
                  <a:pt x="16" y="165"/>
                  <a:pt x="16" y="206"/>
                </a:cubicBezTo>
                <a:cubicBezTo>
                  <a:pt x="16" y="206"/>
                  <a:pt x="16" y="206"/>
                  <a:pt x="16" y="206"/>
                </a:cubicBezTo>
                <a:cubicBezTo>
                  <a:pt x="16" y="227"/>
                  <a:pt x="25" y="247"/>
                  <a:pt x="40" y="261"/>
                </a:cubicBezTo>
                <a:cubicBezTo>
                  <a:pt x="40" y="261"/>
                  <a:pt x="40" y="261"/>
                  <a:pt x="40" y="261"/>
                </a:cubicBezTo>
                <a:cubicBezTo>
                  <a:pt x="43" y="263"/>
                  <a:pt x="44" y="266"/>
                  <a:pt x="42" y="270"/>
                </a:cubicBezTo>
                <a:cubicBezTo>
                  <a:pt x="42" y="270"/>
                  <a:pt x="42" y="270"/>
                  <a:pt x="42" y="270"/>
                </a:cubicBezTo>
                <a:cubicBezTo>
                  <a:pt x="40" y="276"/>
                  <a:pt x="39" y="282"/>
                  <a:pt x="39" y="289"/>
                </a:cubicBezTo>
                <a:cubicBezTo>
                  <a:pt x="39" y="289"/>
                  <a:pt x="39" y="289"/>
                  <a:pt x="39" y="289"/>
                </a:cubicBezTo>
                <a:cubicBezTo>
                  <a:pt x="39" y="318"/>
                  <a:pt x="62" y="341"/>
                  <a:pt x="91" y="341"/>
                </a:cubicBezTo>
                <a:cubicBezTo>
                  <a:pt x="91" y="341"/>
                  <a:pt x="91" y="341"/>
                  <a:pt x="91" y="341"/>
                </a:cubicBezTo>
                <a:cubicBezTo>
                  <a:pt x="99" y="341"/>
                  <a:pt x="106" y="340"/>
                  <a:pt x="112" y="337"/>
                </a:cubicBezTo>
                <a:cubicBezTo>
                  <a:pt x="112" y="337"/>
                  <a:pt x="112" y="337"/>
                  <a:pt x="112" y="337"/>
                </a:cubicBezTo>
                <a:cubicBezTo>
                  <a:pt x="114" y="336"/>
                  <a:pt x="117" y="336"/>
                  <a:pt x="119" y="337"/>
                </a:cubicBezTo>
                <a:cubicBezTo>
                  <a:pt x="119" y="337"/>
                  <a:pt x="119" y="337"/>
                  <a:pt x="119" y="337"/>
                </a:cubicBezTo>
                <a:cubicBezTo>
                  <a:pt x="121" y="338"/>
                  <a:pt x="122" y="340"/>
                  <a:pt x="123" y="342"/>
                </a:cubicBezTo>
                <a:cubicBezTo>
                  <a:pt x="123" y="342"/>
                  <a:pt x="123" y="342"/>
                  <a:pt x="123" y="342"/>
                </a:cubicBezTo>
                <a:cubicBezTo>
                  <a:pt x="132" y="366"/>
                  <a:pt x="156" y="383"/>
                  <a:pt x="184" y="383"/>
                </a:cubicBezTo>
                <a:cubicBezTo>
                  <a:pt x="184" y="383"/>
                  <a:pt x="184" y="383"/>
                  <a:pt x="184" y="383"/>
                </a:cubicBezTo>
                <a:cubicBezTo>
                  <a:pt x="206" y="383"/>
                  <a:pt x="225" y="373"/>
                  <a:pt x="237" y="357"/>
                </a:cubicBezTo>
                <a:cubicBezTo>
                  <a:pt x="237" y="357"/>
                  <a:pt x="237" y="357"/>
                  <a:pt x="237" y="357"/>
                </a:cubicBezTo>
                <a:cubicBezTo>
                  <a:pt x="238" y="355"/>
                  <a:pt x="240" y="354"/>
                  <a:pt x="242" y="354"/>
                </a:cubicBezTo>
                <a:cubicBezTo>
                  <a:pt x="242" y="354"/>
                  <a:pt x="242" y="354"/>
                  <a:pt x="242" y="354"/>
                </a:cubicBezTo>
                <a:cubicBezTo>
                  <a:pt x="244" y="353"/>
                  <a:pt x="246" y="354"/>
                  <a:pt x="248" y="355"/>
                </a:cubicBezTo>
                <a:cubicBezTo>
                  <a:pt x="248" y="355"/>
                  <a:pt x="248" y="355"/>
                  <a:pt x="248" y="355"/>
                </a:cubicBezTo>
                <a:cubicBezTo>
                  <a:pt x="259" y="364"/>
                  <a:pt x="273" y="369"/>
                  <a:pt x="289" y="369"/>
                </a:cubicBezTo>
                <a:cubicBezTo>
                  <a:pt x="289" y="369"/>
                  <a:pt x="289" y="369"/>
                  <a:pt x="289" y="369"/>
                </a:cubicBezTo>
                <a:cubicBezTo>
                  <a:pt x="312" y="369"/>
                  <a:pt x="333" y="357"/>
                  <a:pt x="344" y="338"/>
                </a:cubicBezTo>
                <a:cubicBezTo>
                  <a:pt x="344" y="338"/>
                  <a:pt x="344" y="338"/>
                  <a:pt x="344" y="338"/>
                </a:cubicBezTo>
                <a:cubicBezTo>
                  <a:pt x="345" y="336"/>
                  <a:pt x="347" y="335"/>
                  <a:pt x="350" y="334"/>
                </a:cubicBezTo>
                <a:cubicBezTo>
                  <a:pt x="350" y="334"/>
                  <a:pt x="350" y="334"/>
                  <a:pt x="350" y="334"/>
                </a:cubicBezTo>
                <a:cubicBezTo>
                  <a:pt x="352" y="334"/>
                  <a:pt x="354" y="334"/>
                  <a:pt x="356" y="336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67" y="344"/>
                  <a:pt x="380" y="350"/>
                  <a:pt x="395" y="350"/>
                </a:cubicBezTo>
                <a:cubicBezTo>
                  <a:pt x="395" y="350"/>
                  <a:pt x="395" y="350"/>
                  <a:pt x="395" y="350"/>
                </a:cubicBezTo>
                <a:cubicBezTo>
                  <a:pt x="428" y="350"/>
                  <a:pt x="455" y="323"/>
                  <a:pt x="455" y="289"/>
                </a:cubicBezTo>
                <a:cubicBezTo>
                  <a:pt x="455" y="289"/>
                  <a:pt x="455" y="289"/>
                  <a:pt x="455" y="289"/>
                </a:cubicBezTo>
                <a:cubicBezTo>
                  <a:pt x="455" y="289"/>
                  <a:pt x="455" y="289"/>
                  <a:pt x="455" y="288"/>
                </a:cubicBezTo>
                <a:cubicBezTo>
                  <a:pt x="455" y="288"/>
                  <a:pt x="455" y="288"/>
                  <a:pt x="455" y="288"/>
                </a:cubicBezTo>
                <a:cubicBezTo>
                  <a:pt x="455" y="284"/>
                  <a:pt x="458" y="281"/>
                  <a:pt x="462" y="280"/>
                </a:cubicBezTo>
                <a:cubicBezTo>
                  <a:pt x="462" y="280"/>
                  <a:pt x="462" y="280"/>
                  <a:pt x="462" y="280"/>
                </a:cubicBezTo>
                <a:cubicBezTo>
                  <a:pt x="487" y="276"/>
                  <a:pt x="506" y="255"/>
                  <a:pt x="506" y="229"/>
                </a:cubicBezTo>
                <a:cubicBezTo>
                  <a:pt x="506" y="229"/>
                  <a:pt x="506" y="229"/>
                  <a:pt x="506" y="229"/>
                </a:cubicBezTo>
                <a:cubicBezTo>
                  <a:pt x="506" y="203"/>
                  <a:pt x="486" y="181"/>
                  <a:pt x="460" y="178"/>
                </a:cubicBezTo>
                <a:cubicBezTo>
                  <a:pt x="460" y="178"/>
                  <a:pt x="460" y="178"/>
                  <a:pt x="460" y="178"/>
                </a:cubicBezTo>
                <a:cubicBezTo>
                  <a:pt x="458" y="178"/>
                  <a:pt x="456" y="177"/>
                  <a:pt x="455" y="175"/>
                </a:cubicBezTo>
                <a:cubicBezTo>
                  <a:pt x="455" y="175"/>
                  <a:pt x="455" y="175"/>
                  <a:pt x="455" y="175"/>
                </a:cubicBezTo>
                <a:cubicBezTo>
                  <a:pt x="453" y="174"/>
                  <a:pt x="453" y="171"/>
                  <a:pt x="453" y="169"/>
                </a:cubicBezTo>
                <a:cubicBezTo>
                  <a:pt x="453" y="169"/>
                  <a:pt x="453" y="169"/>
                  <a:pt x="453" y="169"/>
                </a:cubicBezTo>
                <a:cubicBezTo>
                  <a:pt x="454" y="166"/>
                  <a:pt x="454" y="162"/>
                  <a:pt x="454" y="158"/>
                </a:cubicBezTo>
                <a:cubicBezTo>
                  <a:pt x="454" y="158"/>
                  <a:pt x="454" y="158"/>
                  <a:pt x="454" y="158"/>
                </a:cubicBezTo>
                <a:cubicBezTo>
                  <a:pt x="454" y="144"/>
                  <a:pt x="450" y="130"/>
                  <a:pt x="442" y="119"/>
                </a:cubicBezTo>
                <a:cubicBezTo>
                  <a:pt x="442" y="119"/>
                  <a:pt x="442" y="119"/>
                  <a:pt x="442" y="119"/>
                </a:cubicBezTo>
                <a:cubicBezTo>
                  <a:pt x="439" y="115"/>
                  <a:pt x="440" y="110"/>
                  <a:pt x="444" y="108"/>
                </a:cubicBezTo>
                <a:cubicBezTo>
                  <a:pt x="444" y="108"/>
                  <a:pt x="444" y="108"/>
                  <a:pt x="444" y="108"/>
                </a:cubicBezTo>
                <a:cubicBezTo>
                  <a:pt x="448" y="105"/>
                  <a:pt x="453" y="106"/>
                  <a:pt x="455" y="110"/>
                </a:cubicBezTo>
                <a:cubicBezTo>
                  <a:pt x="455" y="110"/>
                  <a:pt x="455" y="110"/>
                  <a:pt x="455" y="110"/>
                </a:cubicBezTo>
                <a:cubicBezTo>
                  <a:pt x="464" y="124"/>
                  <a:pt x="470" y="140"/>
                  <a:pt x="470" y="158"/>
                </a:cubicBezTo>
                <a:cubicBezTo>
                  <a:pt x="470" y="158"/>
                  <a:pt x="470" y="158"/>
                  <a:pt x="470" y="158"/>
                </a:cubicBezTo>
                <a:cubicBezTo>
                  <a:pt x="470" y="160"/>
                  <a:pt x="470" y="162"/>
                  <a:pt x="470" y="164"/>
                </a:cubicBezTo>
                <a:cubicBezTo>
                  <a:pt x="470" y="164"/>
                  <a:pt x="470" y="164"/>
                  <a:pt x="470" y="164"/>
                </a:cubicBezTo>
                <a:cubicBezTo>
                  <a:pt x="500" y="171"/>
                  <a:pt x="522" y="197"/>
                  <a:pt x="522" y="229"/>
                </a:cubicBezTo>
                <a:cubicBezTo>
                  <a:pt x="522" y="229"/>
                  <a:pt x="522" y="229"/>
                  <a:pt x="522" y="229"/>
                </a:cubicBezTo>
                <a:cubicBezTo>
                  <a:pt x="522" y="261"/>
                  <a:pt x="500" y="287"/>
                  <a:pt x="471" y="295"/>
                </a:cubicBezTo>
                <a:cubicBezTo>
                  <a:pt x="471" y="295"/>
                  <a:pt x="471" y="295"/>
                  <a:pt x="471" y="295"/>
                </a:cubicBezTo>
                <a:cubicBezTo>
                  <a:pt x="468" y="334"/>
                  <a:pt x="435" y="366"/>
                  <a:pt x="395" y="366"/>
                </a:cubicBezTo>
                <a:cubicBezTo>
                  <a:pt x="395" y="366"/>
                  <a:pt x="395" y="366"/>
                  <a:pt x="395" y="366"/>
                </a:cubicBezTo>
                <a:cubicBezTo>
                  <a:pt x="379" y="366"/>
                  <a:pt x="365" y="361"/>
                  <a:pt x="353" y="353"/>
                </a:cubicBezTo>
                <a:cubicBezTo>
                  <a:pt x="353" y="353"/>
                  <a:pt x="353" y="353"/>
                  <a:pt x="353" y="353"/>
                </a:cubicBezTo>
                <a:cubicBezTo>
                  <a:pt x="338" y="373"/>
                  <a:pt x="315" y="385"/>
                  <a:pt x="289" y="385"/>
                </a:cubicBezTo>
                <a:cubicBezTo>
                  <a:pt x="289" y="385"/>
                  <a:pt x="289" y="385"/>
                  <a:pt x="289" y="385"/>
                </a:cubicBezTo>
                <a:cubicBezTo>
                  <a:pt x="272" y="385"/>
                  <a:pt x="257" y="381"/>
                  <a:pt x="245" y="372"/>
                </a:cubicBezTo>
                <a:cubicBezTo>
                  <a:pt x="245" y="372"/>
                  <a:pt x="245" y="372"/>
                  <a:pt x="245" y="372"/>
                </a:cubicBezTo>
                <a:cubicBezTo>
                  <a:pt x="230" y="389"/>
                  <a:pt x="208" y="399"/>
                  <a:pt x="184" y="399"/>
                </a:cubicBezTo>
                <a:cubicBezTo>
                  <a:pt x="184" y="399"/>
                  <a:pt x="184" y="399"/>
                  <a:pt x="184" y="399"/>
                </a:cubicBezTo>
                <a:cubicBezTo>
                  <a:pt x="152" y="399"/>
                  <a:pt x="125" y="381"/>
                  <a:pt x="111" y="355"/>
                </a:cubicBezTo>
                <a:close/>
              </a:path>
            </a:pathLst>
          </a:custGeom>
          <a:solidFill>
            <a:srgbClr val="00A9D4"/>
          </a:solidFill>
          <a:ln>
            <a:noFill/>
          </a:ln>
          <a:extLst/>
        </p:spPr>
        <p:txBody>
          <a:bodyPr/>
          <a:lstStyle/>
          <a:p>
            <a:pPr algn="ctr"/>
            <a:endParaRPr lang="en-US" dirty="0">
              <a:solidFill>
                <a:srgbClr val="00A9D4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0211716" y="1748184"/>
            <a:ext cx="817459" cy="933012"/>
            <a:chOff x="9141617" y="2206699"/>
            <a:chExt cx="817459" cy="933012"/>
          </a:xfrm>
        </p:grpSpPr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9242409" y="2801157"/>
              <a:ext cx="615873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chemeClr val="accent3">
                      <a:lumMod val="50000"/>
                    </a:schemeClr>
                  </a:solidFill>
                </a:rPr>
                <a:t>REC</a:t>
              </a:r>
              <a:endParaRPr lang="en-US" sz="1600" baseline="-250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2" name="Freeform 3"/>
            <p:cNvSpPr>
              <a:spLocks noChangeAspect="1" noEditPoints="1"/>
            </p:cNvSpPr>
            <p:nvPr/>
          </p:nvSpPr>
          <p:spPr bwMode="auto">
            <a:xfrm>
              <a:off x="9141617" y="2206699"/>
              <a:ext cx="817459" cy="642814"/>
            </a:xfrm>
            <a:custGeom>
              <a:avLst/>
              <a:gdLst>
                <a:gd name="T0" fmla="*/ 2147483647 w 392"/>
                <a:gd name="T1" fmla="*/ 0 h 331"/>
                <a:gd name="T2" fmla="*/ 0 w 392"/>
                <a:gd name="T3" fmla="*/ 2147483647 h 331"/>
                <a:gd name="T4" fmla="*/ 2147483647 w 392"/>
                <a:gd name="T5" fmla="*/ 2147483647 h 331"/>
                <a:gd name="T6" fmla="*/ 2147483647 w 392"/>
                <a:gd name="T7" fmla="*/ 2147483647 h 331"/>
                <a:gd name="T8" fmla="*/ 2147483647 w 392"/>
                <a:gd name="T9" fmla="*/ 2147483647 h 331"/>
                <a:gd name="T10" fmla="*/ 2147483647 w 392"/>
                <a:gd name="T11" fmla="*/ 2147483647 h 331"/>
                <a:gd name="T12" fmla="*/ 2147483647 w 392"/>
                <a:gd name="T13" fmla="*/ 2147483647 h 331"/>
                <a:gd name="T14" fmla="*/ 2147483647 w 392"/>
                <a:gd name="T15" fmla="*/ 2147483647 h 331"/>
                <a:gd name="T16" fmla="*/ 2147483647 w 392"/>
                <a:gd name="T17" fmla="*/ 2147483647 h 331"/>
                <a:gd name="T18" fmla="*/ 2147483647 w 392"/>
                <a:gd name="T19" fmla="*/ 2147483647 h 331"/>
                <a:gd name="T20" fmla="*/ 2147483647 w 392"/>
                <a:gd name="T21" fmla="*/ 2147483647 h 331"/>
                <a:gd name="T22" fmla="*/ 2147483647 w 392"/>
                <a:gd name="T23" fmla="*/ 2147483647 h 331"/>
                <a:gd name="T24" fmla="*/ 2147483647 w 392"/>
                <a:gd name="T25" fmla="*/ 2147483647 h 331"/>
                <a:gd name="T26" fmla="*/ 2147483647 w 392"/>
                <a:gd name="T27" fmla="*/ 2147483647 h 331"/>
                <a:gd name="T28" fmla="*/ 2147483647 w 392"/>
                <a:gd name="T29" fmla="*/ 2147483647 h 331"/>
                <a:gd name="T30" fmla="*/ 2147483647 w 392"/>
                <a:gd name="T31" fmla="*/ 2147483647 h 331"/>
                <a:gd name="T32" fmla="*/ 2147483647 w 392"/>
                <a:gd name="T33" fmla="*/ 2147483647 h 331"/>
                <a:gd name="T34" fmla="*/ 2147483647 w 392"/>
                <a:gd name="T35" fmla="*/ 2147483647 h 331"/>
                <a:gd name="T36" fmla="*/ 2147483647 w 392"/>
                <a:gd name="T37" fmla="*/ 2147483647 h 331"/>
                <a:gd name="T38" fmla="*/ 2147483647 w 392"/>
                <a:gd name="T39" fmla="*/ 2147483647 h 331"/>
                <a:gd name="T40" fmla="*/ 2147483647 w 392"/>
                <a:gd name="T41" fmla="*/ 2147483647 h 331"/>
                <a:gd name="T42" fmla="*/ 2147483647 w 392"/>
                <a:gd name="T43" fmla="*/ 2147483647 h 331"/>
                <a:gd name="T44" fmla="*/ 2147483647 w 392"/>
                <a:gd name="T45" fmla="*/ 2147483647 h 331"/>
                <a:gd name="T46" fmla="*/ 2147483647 w 392"/>
                <a:gd name="T47" fmla="*/ 2147483647 h 331"/>
                <a:gd name="T48" fmla="*/ 2147483647 w 392"/>
                <a:gd name="T49" fmla="*/ 2147483647 h 331"/>
                <a:gd name="T50" fmla="*/ 2147483647 w 392"/>
                <a:gd name="T51" fmla="*/ 2147483647 h 331"/>
                <a:gd name="T52" fmla="*/ 2147483647 w 392"/>
                <a:gd name="T53" fmla="*/ 2147483647 h 331"/>
                <a:gd name="T54" fmla="*/ 2147483647 w 392"/>
                <a:gd name="T55" fmla="*/ 2147483647 h 331"/>
                <a:gd name="T56" fmla="*/ 2147483647 w 392"/>
                <a:gd name="T57" fmla="*/ 2147483647 h 331"/>
                <a:gd name="T58" fmla="*/ 2147483647 w 392"/>
                <a:gd name="T59" fmla="*/ 2147483647 h 331"/>
                <a:gd name="T60" fmla="*/ 2147483647 w 392"/>
                <a:gd name="T61" fmla="*/ 2147483647 h 331"/>
                <a:gd name="T62" fmla="*/ 2147483647 w 392"/>
                <a:gd name="T63" fmla="*/ 2147483647 h 331"/>
                <a:gd name="T64" fmla="*/ 2147483647 w 392"/>
                <a:gd name="T65" fmla="*/ 2147483647 h 331"/>
                <a:gd name="T66" fmla="*/ 2147483647 w 392"/>
                <a:gd name="T67" fmla="*/ 2147483647 h 331"/>
                <a:gd name="T68" fmla="*/ 2147483647 w 392"/>
                <a:gd name="T69" fmla="*/ 2147483647 h 331"/>
                <a:gd name="T70" fmla="*/ 2147483647 w 392"/>
                <a:gd name="T71" fmla="*/ 2147483647 h 33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92" h="331">
                  <a:moveTo>
                    <a:pt x="376" y="32"/>
                  </a:moveTo>
                  <a:cubicBezTo>
                    <a:pt x="192" y="0"/>
                    <a:pt x="192" y="0"/>
                    <a:pt x="192" y="0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6" y="33"/>
                    <a:pt x="0" y="42"/>
                    <a:pt x="0" y="51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82"/>
                    <a:pt x="7" y="89"/>
                    <a:pt x="16" y="89"/>
                  </a:cubicBezTo>
                  <a:cubicBezTo>
                    <a:pt x="32" y="89"/>
                    <a:pt x="32" y="89"/>
                    <a:pt x="32" y="89"/>
                  </a:cubicBezTo>
                  <a:cubicBezTo>
                    <a:pt x="32" y="315"/>
                    <a:pt x="32" y="315"/>
                    <a:pt x="32" y="315"/>
                  </a:cubicBezTo>
                  <a:cubicBezTo>
                    <a:pt x="32" y="324"/>
                    <a:pt x="39" y="331"/>
                    <a:pt x="48" y="331"/>
                  </a:cubicBezTo>
                  <a:cubicBezTo>
                    <a:pt x="345" y="331"/>
                    <a:pt x="345" y="331"/>
                    <a:pt x="345" y="331"/>
                  </a:cubicBezTo>
                  <a:cubicBezTo>
                    <a:pt x="354" y="331"/>
                    <a:pt x="361" y="324"/>
                    <a:pt x="361" y="315"/>
                  </a:cubicBezTo>
                  <a:cubicBezTo>
                    <a:pt x="361" y="144"/>
                    <a:pt x="361" y="144"/>
                    <a:pt x="361" y="144"/>
                  </a:cubicBezTo>
                  <a:cubicBezTo>
                    <a:pt x="361" y="140"/>
                    <a:pt x="357" y="136"/>
                    <a:pt x="353" y="136"/>
                  </a:cubicBezTo>
                  <a:cubicBezTo>
                    <a:pt x="348" y="136"/>
                    <a:pt x="345" y="140"/>
                    <a:pt x="345" y="144"/>
                  </a:cubicBezTo>
                  <a:cubicBezTo>
                    <a:pt x="345" y="315"/>
                    <a:pt x="345" y="315"/>
                    <a:pt x="345" y="315"/>
                  </a:cubicBezTo>
                  <a:cubicBezTo>
                    <a:pt x="48" y="315"/>
                    <a:pt x="48" y="315"/>
                    <a:pt x="48" y="315"/>
                  </a:cubicBezTo>
                  <a:cubicBezTo>
                    <a:pt x="48" y="89"/>
                    <a:pt x="48" y="89"/>
                    <a:pt x="48" y="89"/>
                  </a:cubicBezTo>
                  <a:cubicBezTo>
                    <a:pt x="345" y="89"/>
                    <a:pt x="345" y="89"/>
                    <a:pt x="345" y="89"/>
                  </a:cubicBezTo>
                  <a:cubicBezTo>
                    <a:pt x="345" y="113"/>
                    <a:pt x="345" y="113"/>
                    <a:pt x="345" y="113"/>
                  </a:cubicBezTo>
                  <a:cubicBezTo>
                    <a:pt x="345" y="117"/>
                    <a:pt x="348" y="121"/>
                    <a:pt x="353" y="121"/>
                  </a:cubicBezTo>
                  <a:cubicBezTo>
                    <a:pt x="357" y="121"/>
                    <a:pt x="361" y="117"/>
                    <a:pt x="361" y="113"/>
                  </a:cubicBezTo>
                  <a:cubicBezTo>
                    <a:pt x="361" y="89"/>
                    <a:pt x="361" y="89"/>
                    <a:pt x="361" y="89"/>
                  </a:cubicBezTo>
                  <a:cubicBezTo>
                    <a:pt x="377" y="89"/>
                    <a:pt x="377" y="89"/>
                    <a:pt x="377" y="89"/>
                  </a:cubicBezTo>
                  <a:cubicBezTo>
                    <a:pt x="385" y="89"/>
                    <a:pt x="392" y="82"/>
                    <a:pt x="392" y="73"/>
                  </a:cubicBezTo>
                  <a:cubicBezTo>
                    <a:pt x="392" y="51"/>
                    <a:pt x="392" y="51"/>
                    <a:pt x="392" y="51"/>
                  </a:cubicBezTo>
                  <a:cubicBezTo>
                    <a:pt x="392" y="43"/>
                    <a:pt x="387" y="34"/>
                    <a:pt x="376" y="32"/>
                  </a:cubicBezTo>
                  <a:close/>
                  <a:moveTo>
                    <a:pt x="376" y="73"/>
                  </a:moveTo>
                  <a:cubicBezTo>
                    <a:pt x="348" y="73"/>
                    <a:pt x="348" y="73"/>
                    <a:pt x="348" y="73"/>
                  </a:cubicBezTo>
                  <a:cubicBezTo>
                    <a:pt x="347" y="73"/>
                    <a:pt x="346" y="73"/>
                    <a:pt x="345" y="73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47" y="73"/>
                    <a:pt x="45" y="73"/>
                    <a:pt x="44" y="73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6" y="51"/>
                    <a:pt x="16" y="51"/>
                    <a:pt x="16" y="51"/>
                  </a:cubicBezTo>
                  <a:cubicBezTo>
                    <a:pt x="16" y="51"/>
                    <a:pt x="16" y="48"/>
                    <a:pt x="19" y="48"/>
                  </a:cubicBezTo>
                  <a:cubicBezTo>
                    <a:pt x="192" y="17"/>
                    <a:pt x="192" y="17"/>
                    <a:pt x="192" y="17"/>
                  </a:cubicBezTo>
                  <a:cubicBezTo>
                    <a:pt x="373" y="48"/>
                    <a:pt x="373" y="48"/>
                    <a:pt x="373" y="48"/>
                  </a:cubicBezTo>
                  <a:cubicBezTo>
                    <a:pt x="376" y="48"/>
                    <a:pt x="376" y="50"/>
                    <a:pt x="376" y="51"/>
                  </a:cubicBezTo>
                  <a:lnTo>
                    <a:pt x="376" y="73"/>
                  </a:lnTo>
                  <a:close/>
                  <a:moveTo>
                    <a:pt x="312" y="121"/>
                  </a:moveTo>
                  <a:cubicBezTo>
                    <a:pt x="80" y="121"/>
                    <a:pt x="80" y="121"/>
                    <a:pt x="80" y="121"/>
                  </a:cubicBezTo>
                  <a:cubicBezTo>
                    <a:pt x="76" y="121"/>
                    <a:pt x="72" y="125"/>
                    <a:pt x="72" y="129"/>
                  </a:cubicBezTo>
                  <a:cubicBezTo>
                    <a:pt x="72" y="134"/>
                    <a:pt x="76" y="137"/>
                    <a:pt x="80" y="137"/>
                  </a:cubicBezTo>
                  <a:cubicBezTo>
                    <a:pt x="312" y="137"/>
                    <a:pt x="312" y="137"/>
                    <a:pt x="312" y="137"/>
                  </a:cubicBezTo>
                  <a:cubicBezTo>
                    <a:pt x="317" y="137"/>
                    <a:pt x="320" y="134"/>
                    <a:pt x="320" y="129"/>
                  </a:cubicBezTo>
                  <a:cubicBezTo>
                    <a:pt x="320" y="125"/>
                    <a:pt x="317" y="121"/>
                    <a:pt x="312" y="121"/>
                  </a:cubicBezTo>
                  <a:close/>
                  <a:moveTo>
                    <a:pt x="312" y="158"/>
                  </a:moveTo>
                  <a:cubicBezTo>
                    <a:pt x="80" y="158"/>
                    <a:pt x="80" y="158"/>
                    <a:pt x="80" y="158"/>
                  </a:cubicBezTo>
                  <a:cubicBezTo>
                    <a:pt x="76" y="158"/>
                    <a:pt x="72" y="161"/>
                    <a:pt x="72" y="166"/>
                  </a:cubicBezTo>
                  <a:cubicBezTo>
                    <a:pt x="72" y="170"/>
                    <a:pt x="76" y="174"/>
                    <a:pt x="80" y="174"/>
                  </a:cubicBezTo>
                  <a:cubicBezTo>
                    <a:pt x="312" y="174"/>
                    <a:pt x="312" y="174"/>
                    <a:pt x="312" y="174"/>
                  </a:cubicBezTo>
                  <a:cubicBezTo>
                    <a:pt x="317" y="174"/>
                    <a:pt x="320" y="170"/>
                    <a:pt x="320" y="166"/>
                  </a:cubicBezTo>
                  <a:cubicBezTo>
                    <a:pt x="320" y="161"/>
                    <a:pt x="317" y="158"/>
                    <a:pt x="312" y="158"/>
                  </a:cubicBezTo>
                  <a:close/>
                  <a:moveTo>
                    <a:pt x="312" y="194"/>
                  </a:moveTo>
                  <a:cubicBezTo>
                    <a:pt x="80" y="194"/>
                    <a:pt x="80" y="194"/>
                    <a:pt x="80" y="194"/>
                  </a:cubicBezTo>
                  <a:cubicBezTo>
                    <a:pt x="76" y="194"/>
                    <a:pt x="72" y="198"/>
                    <a:pt x="72" y="202"/>
                  </a:cubicBezTo>
                  <a:cubicBezTo>
                    <a:pt x="72" y="207"/>
                    <a:pt x="76" y="210"/>
                    <a:pt x="80" y="210"/>
                  </a:cubicBezTo>
                  <a:cubicBezTo>
                    <a:pt x="312" y="210"/>
                    <a:pt x="312" y="210"/>
                    <a:pt x="312" y="210"/>
                  </a:cubicBezTo>
                  <a:cubicBezTo>
                    <a:pt x="317" y="210"/>
                    <a:pt x="320" y="207"/>
                    <a:pt x="320" y="202"/>
                  </a:cubicBezTo>
                  <a:cubicBezTo>
                    <a:pt x="320" y="198"/>
                    <a:pt x="317" y="194"/>
                    <a:pt x="312" y="194"/>
                  </a:cubicBezTo>
                  <a:close/>
                  <a:moveTo>
                    <a:pt x="312" y="231"/>
                  </a:moveTo>
                  <a:cubicBezTo>
                    <a:pt x="80" y="231"/>
                    <a:pt x="80" y="231"/>
                    <a:pt x="80" y="231"/>
                  </a:cubicBezTo>
                  <a:cubicBezTo>
                    <a:pt x="76" y="231"/>
                    <a:pt x="72" y="234"/>
                    <a:pt x="72" y="239"/>
                  </a:cubicBezTo>
                  <a:cubicBezTo>
                    <a:pt x="72" y="243"/>
                    <a:pt x="76" y="247"/>
                    <a:pt x="80" y="247"/>
                  </a:cubicBezTo>
                  <a:cubicBezTo>
                    <a:pt x="312" y="247"/>
                    <a:pt x="312" y="247"/>
                    <a:pt x="312" y="247"/>
                  </a:cubicBezTo>
                  <a:cubicBezTo>
                    <a:pt x="317" y="247"/>
                    <a:pt x="320" y="243"/>
                    <a:pt x="320" y="239"/>
                  </a:cubicBezTo>
                  <a:cubicBezTo>
                    <a:pt x="320" y="234"/>
                    <a:pt x="317" y="231"/>
                    <a:pt x="312" y="231"/>
                  </a:cubicBezTo>
                  <a:close/>
                  <a:moveTo>
                    <a:pt x="312" y="267"/>
                  </a:moveTo>
                  <a:cubicBezTo>
                    <a:pt x="80" y="267"/>
                    <a:pt x="80" y="267"/>
                    <a:pt x="80" y="267"/>
                  </a:cubicBezTo>
                  <a:cubicBezTo>
                    <a:pt x="76" y="267"/>
                    <a:pt x="72" y="271"/>
                    <a:pt x="72" y="275"/>
                  </a:cubicBezTo>
                  <a:cubicBezTo>
                    <a:pt x="72" y="280"/>
                    <a:pt x="76" y="283"/>
                    <a:pt x="80" y="283"/>
                  </a:cubicBezTo>
                  <a:cubicBezTo>
                    <a:pt x="312" y="283"/>
                    <a:pt x="312" y="283"/>
                    <a:pt x="312" y="283"/>
                  </a:cubicBezTo>
                  <a:cubicBezTo>
                    <a:pt x="317" y="283"/>
                    <a:pt x="320" y="280"/>
                    <a:pt x="320" y="275"/>
                  </a:cubicBezTo>
                  <a:cubicBezTo>
                    <a:pt x="320" y="271"/>
                    <a:pt x="317" y="267"/>
                    <a:pt x="312" y="267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3" name="Group 46"/>
          <p:cNvGrpSpPr>
            <a:grpSpLocks noChangeAspect="1"/>
          </p:cNvGrpSpPr>
          <p:nvPr/>
        </p:nvGrpSpPr>
        <p:grpSpPr bwMode="auto">
          <a:xfrm>
            <a:off x="7695056" y="4570459"/>
            <a:ext cx="384572" cy="592138"/>
            <a:chOff x="2362" y="2478"/>
            <a:chExt cx="969" cy="1492"/>
          </a:xfrm>
        </p:grpSpPr>
        <p:grpSp>
          <p:nvGrpSpPr>
            <p:cNvPr id="14" name="Group 50"/>
            <p:cNvGrpSpPr>
              <a:grpSpLocks noChangeAspect="1"/>
            </p:cNvGrpSpPr>
            <p:nvPr/>
          </p:nvGrpSpPr>
          <p:grpSpPr bwMode="auto">
            <a:xfrm>
              <a:off x="2365" y="2478"/>
              <a:ext cx="966" cy="1492"/>
              <a:chOff x="2365" y="2478"/>
              <a:chExt cx="966" cy="1492"/>
            </a:xfrm>
          </p:grpSpPr>
          <p:sp>
            <p:nvSpPr>
              <p:cNvPr id="16" name="Freeform 28"/>
              <p:cNvSpPr>
                <a:spLocks noChangeAspect="1"/>
              </p:cNvSpPr>
              <p:nvPr/>
            </p:nvSpPr>
            <p:spPr bwMode="auto">
              <a:xfrm>
                <a:off x="2384" y="2497"/>
                <a:ext cx="928" cy="1353"/>
              </a:xfrm>
              <a:custGeom>
                <a:avLst/>
                <a:gdLst>
                  <a:gd name="T0" fmla="*/ 155477304 w 393"/>
                  <a:gd name="T1" fmla="*/ 32833468 h 573"/>
                  <a:gd name="T2" fmla="*/ 155477304 w 393"/>
                  <a:gd name="T3" fmla="*/ 213867255 h 573"/>
                  <a:gd name="T4" fmla="*/ 142780335 w 393"/>
                  <a:gd name="T5" fmla="*/ 226627195 h 573"/>
                  <a:gd name="T6" fmla="*/ 12713416 w 393"/>
                  <a:gd name="T7" fmla="*/ 226627195 h 573"/>
                  <a:gd name="T8" fmla="*/ 0 w 393"/>
                  <a:gd name="T9" fmla="*/ 213867255 h 573"/>
                  <a:gd name="T10" fmla="*/ 0 w 393"/>
                  <a:gd name="T11" fmla="*/ 12709704 h 573"/>
                  <a:gd name="T12" fmla="*/ 12713416 w 393"/>
                  <a:gd name="T13" fmla="*/ 0 h 573"/>
                  <a:gd name="T14" fmla="*/ 142780335 w 393"/>
                  <a:gd name="T15" fmla="*/ 0 h 573"/>
                  <a:gd name="T16" fmla="*/ 155477304 w 393"/>
                  <a:gd name="T17" fmla="*/ 12709704 h 573"/>
                  <a:gd name="T18" fmla="*/ 155477304 w 393"/>
                  <a:gd name="T19" fmla="*/ 20064886 h 57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93"/>
                  <a:gd name="T31" fmla="*/ 0 h 573"/>
                  <a:gd name="T32" fmla="*/ 393 w 393"/>
                  <a:gd name="T33" fmla="*/ 573 h 57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93" h="573">
                    <a:moveTo>
                      <a:pt x="393" y="83"/>
                    </a:moveTo>
                    <a:cubicBezTo>
                      <a:pt x="393" y="541"/>
                      <a:pt x="393" y="541"/>
                      <a:pt x="393" y="541"/>
                    </a:cubicBezTo>
                    <a:cubicBezTo>
                      <a:pt x="393" y="559"/>
                      <a:pt x="379" y="573"/>
                      <a:pt x="361" y="573"/>
                    </a:cubicBezTo>
                    <a:cubicBezTo>
                      <a:pt x="32" y="573"/>
                      <a:pt x="32" y="573"/>
                      <a:pt x="32" y="573"/>
                    </a:cubicBezTo>
                    <a:cubicBezTo>
                      <a:pt x="14" y="573"/>
                      <a:pt x="0" y="559"/>
                      <a:pt x="0" y="54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361" y="0"/>
                      <a:pt x="361" y="0"/>
                      <a:pt x="361" y="0"/>
                    </a:cubicBezTo>
                    <a:cubicBezTo>
                      <a:pt x="379" y="0"/>
                      <a:pt x="393" y="14"/>
                      <a:pt x="393" y="32"/>
                    </a:cubicBezTo>
                    <a:cubicBezTo>
                      <a:pt x="393" y="51"/>
                      <a:pt x="393" y="51"/>
                      <a:pt x="393" y="5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 dirty="0"/>
              </a:p>
            </p:txBody>
          </p:sp>
          <p:sp>
            <p:nvSpPr>
              <p:cNvPr id="17" name="Freeform 29"/>
              <p:cNvSpPr>
                <a:spLocks noChangeAspect="1" noEditPoints="1"/>
              </p:cNvSpPr>
              <p:nvPr/>
            </p:nvSpPr>
            <p:spPr bwMode="auto">
              <a:xfrm>
                <a:off x="2365" y="2478"/>
                <a:ext cx="966" cy="1391"/>
              </a:xfrm>
              <a:custGeom>
                <a:avLst/>
                <a:gdLst>
                  <a:gd name="T0" fmla="*/ 159195943 w 409"/>
                  <a:gd name="T1" fmla="*/ 26522941 h 589"/>
                  <a:gd name="T2" fmla="*/ 162410982 w 409"/>
                  <a:gd name="T3" fmla="*/ 23323976 h 589"/>
                  <a:gd name="T4" fmla="*/ 162410982 w 409"/>
                  <a:gd name="T5" fmla="*/ 15762989 h 589"/>
                  <a:gd name="T6" fmla="*/ 146593937 w 409"/>
                  <a:gd name="T7" fmla="*/ 0 h 589"/>
                  <a:gd name="T8" fmla="*/ 15794570 w 409"/>
                  <a:gd name="T9" fmla="*/ 0 h 589"/>
                  <a:gd name="T10" fmla="*/ 0 w 409"/>
                  <a:gd name="T11" fmla="*/ 15762989 h 589"/>
                  <a:gd name="T12" fmla="*/ 0 w 409"/>
                  <a:gd name="T13" fmla="*/ 217729586 h 589"/>
                  <a:gd name="T14" fmla="*/ 15794570 w 409"/>
                  <a:gd name="T15" fmla="*/ 233510122 h 589"/>
                  <a:gd name="T16" fmla="*/ 146593937 w 409"/>
                  <a:gd name="T17" fmla="*/ 233510122 h 589"/>
                  <a:gd name="T18" fmla="*/ 162410982 w 409"/>
                  <a:gd name="T19" fmla="*/ 217729586 h 589"/>
                  <a:gd name="T20" fmla="*/ 162410982 w 409"/>
                  <a:gd name="T21" fmla="*/ 36118411 h 589"/>
                  <a:gd name="T22" fmla="*/ 159195943 w 409"/>
                  <a:gd name="T23" fmla="*/ 32891532 h 589"/>
                  <a:gd name="T24" fmla="*/ 155993742 w 409"/>
                  <a:gd name="T25" fmla="*/ 36118411 h 589"/>
                  <a:gd name="T26" fmla="*/ 155993742 w 409"/>
                  <a:gd name="T27" fmla="*/ 217729586 h 589"/>
                  <a:gd name="T28" fmla="*/ 146593937 w 409"/>
                  <a:gd name="T29" fmla="*/ 227087625 h 589"/>
                  <a:gd name="T30" fmla="*/ 15794570 w 409"/>
                  <a:gd name="T31" fmla="*/ 227087625 h 589"/>
                  <a:gd name="T32" fmla="*/ 6417240 w 409"/>
                  <a:gd name="T33" fmla="*/ 217729586 h 589"/>
                  <a:gd name="T34" fmla="*/ 6417240 w 409"/>
                  <a:gd name="T35" fmla="*/ 15762989 h 589"/>
                  <a:gd name="T36" fmla="*/ 15794570 w 409"/>
                  <a:gd name="T37" fmla="*/ 6412524 h 589"/>
                  <a:gd name="T38" fmla="*/ 146593937 w 409"/>
                  <a:gd name="T39" fmla="*/ 6412524 h 589"/>
                  <a:gd name="T40" fmla="*/ 155993742 w 409"/>
                  <a:gd name="T41" fmla="*/ 15762989 h 589"/>
                  <a:gd name="T42" fmla="*/ 155993742 w 409"/>
                  <a:gd name="T43" fmla="*/ 23323976 h 589"/>
                  <a:gd name="T44" fmla="*/ 159195943 w 409"/>
                  <a:gd name="T45" fmla="*/ 26522941 h 589"/>
                  <a:gd name="T46" fmla="*/ 32966306 w 409"/>
                  <a:gd name="T47" fmla="*/ 126377633 h 589"/>
                  <a:gd name="T48" fmla="*/ 29736862 w 409"/>
                  <a:gd name="T49" fmla="*/ 129576725 h 589"/>
                  <a:gd name="T50" fmla="*/ 32966306 w 409"/>
                  <a:gd name="T51" fmla="*/ 132798796 h 589"/>
                  <a:gd name="T52" fmla="*/ 61840540 w 409"/>
                  <a:gd name="T53" fmla="*/ 132798796 h 589"/>
                  <a:gd name="T54" fmla="*/ 64696912 w 409"/>
                  <a:gd name="T55" fmla="*/ 131281621 h 589"/>
                  <a:gd name="T56" fmla="*/ 81000418 w 409"/>
                  <a:gd name="T57" fmla="*/ 107758595 h 589"/>
                  <a:gd name="T58" fmla="*/ 97626747 w 409"/>
                  <a:gd name="T59" fmla="*/ 131281621 h 589"/>
                  <a:gd name="T60" fmla="*/ 99987637 w 409"/>
                  <a:gd name="T61" fmla="*/ 132798796 h 589"/>
                  <a:gd name="T62" fmla="*/ 129459080 w 409"/>
                  <a:gd name="T63" fmla="*/ 132798796 h 589"/>
                  <a:gd name="T64" fmla="*/ 132674280 w 409"/>
                  <a:gd name="T65" fmla="*/ 129576725 h 589"/>
                  <a:gd name="T66" fmla="*/ 129459080 w 409"/>
                  <a:gd name="T67" fmla="*/ 126377633 h 589"/>
                  <a:gd name="T68" fmla="*/ 129459080 w 409"/>
                  <a:gd name="T69" fmla="*/ 126377633 h 589"/>
                  <a:gd name="T70" fmla="*/ 102066703 w 409"/>
                  <a:gd name="T71" fmla="*/ 126377633 h 589"/>
                  <a:gd name="T72" fmla="*/ 84921948 w 409"/>
                  <a:gd name="T73" fmla="*/ 102724897 h 589"/>
                  <a:gd name="T74" fmla="*/ 132100545 w 409"/>
                  <a:gd name="T75" fmla="*/ 36118411 h 589"/>
                  <a:gd name="T76" fmla="*/ 131437328 w 409"/>
                  <a:gd name="T77" fmla="*/ 31694851 h 589"/>
                  <a:gd name="T78" fmla="*/ 127098295 w 409"/>
                  <a:gd name="T79" fmla="*/ 32050822 h 589"/>
                  <a:gd name="T80" fmla="*/ 81000418 w 409"/>
                  <a:gd name="T81" fmla="*/ 97153424 h 589"/>
                  <a:gd name="T82" fmla="*/ 35289314 w 409"/>
                  <a:gd name="T83" fmla="*/ 32050822 h 589"/>
                  <a:gd name="T84" fmla="*/ 30951150 w 409"/>
                  <a:gd name="T85" fmla="*/ 31694851 h 589"/>
                  <a:gd name="T86" fmla="*/ 30249341 w 409"/>
                  <a:gd name="T87" fmla="*/ 36118411 h 589"/>
                  <a:gd name="T88" fmla="*/ 77505505 w 409"/>
                  <a:gd name="T89" fmla="*/ 102724897 h 589"/>
                  <a:gd name="T90" fmla="*/ 60358750 w 409"/>
                  <a:gd name="T91" fmla="*/ 126377633 h 589"/>
                  <a:gd name="T92" fmla="*/ 32966306 w 409"/>
                  <a:gd name="T93" fmla="*/ 126377633 h 58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409"/>
                  <a:gd name="T142" fmla="*/ 0 h 589"/>
                  <a:gd name="T143" fmla="*/ 409 w 409"/>
                  <a:gd name="T144" fmla="*/ 589 h 58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409" h="589">
                    <a:moveTo>
                      <a:pt x="401" y="67"/>
                    </a:moveTo>
                    <a:cubicBezTo>
                      <a:pt x="405" y="67"/>
                      <a:pt x="409" y="64"/>
                      <a:pt x="409" y="59"/>
                    </a:cubicBezTo>
                    <a:cubicBezTo>
                      <a:pt x="409" y="40"/>
                      <a:pt x="409" y="40"/>
                      <a:pt x="409" y="40"/>
                    </a:cubicBezTo>
                    <a:cubicBezTo>
                      <a:pt x="409" y="18"/>
                      <a:pt x="391" y="0"/>
                      <a:pt x="369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18" y="0"/>
                      <a:pt x="0" y="18"/>
                      <a:pt x="0" y="40"/>
                    </a:cubicBezTo>
                    <a:cubicBezTo>
                      <a:pt x="0" y="549"/>
                      <a:pt x="0" y="549"/>
                      <a:pt x="0" y="549"/>
                    </a:cubicBezTo>
                    <a:cubicBezTo>
                      <a:pt x="0" y="571"/>
                      <a:pt x="18" y="589"/>
                      <a:pt x="40" y="589"/>
                    </a:cubicBezTo>
                    <a:cubicBezTo>
                      <a:pt x="369" y="589"/>
                      <a:pt x="369" y="589"/>
                      <a:pt x="369" y="589"/>
                    </a:cubicBezTo>
                    <a:cubicBezTo>
                      <a:pt x="391" y="589"/>
                      <a:pt x="409" y="571"/>
                      <a:pt x="409" y="549"/>
                    </a:cubicBezTo>
                    <a:cubicBezTo>
                      <a:pt x="409" y="91"/>
                      <a:pt x="409" y="91"/>
                      <a:pt x="409" y="91"/>
                    </a:cubicBezTo>
                    <a:cubicBezTo>
                      <a:pt x="409" y="87"/>
                      <a:pt x="405" y="83"/>
                      <a:pt x="401" y="83"/>
                    </a:cubicBezTo>
                    <a:cubicBezTo>
                      <a:pt x="397" y="83"/>
                      <a:pt x="393" y="87"/>
                      <a:pt x="393" y="91"/>
                    </a:cubicBezTo>
                    <a:cubicBezTo>
                      <a:pt x="393" y="549"/>
                      <a:pt x="393" y="549"/>
                      <a:pt x="393" y="549"/>
                    </a:cubicBezTo>
                    <a:cubicBezTo>
                      <a:pt x="393" y="562"/>
                      <a:pt x="382" y="573"/>
                      <a:pt x="369" y="573"/>
                    </a:cubicBezTo>
                    <a:cubicBezTo>
                      <a:pt x="40" y="573"/>
                      <a:pt x="40" y="573"/>
                      <a:pt x="40" y="573"/>
                    </a:cubicBezTo>
                    <a:cubicBezTo>
                      <a:pt x="26" y="573"/>
                      <a:pt x="16" y="562"/>
                      <a:pt x="16" y="549"/>
                    </a:cubicBezTo>
                    <a:cubicBezTo>
                      <a:pt x="16" y="40"/>
                      <a:pt x="16" y="40"/>
                      <a:pt x="16" y="40"/>
                    </a:cubicBezTo>
                    <a:cubicBezTo>
                      <a:pt x="16" y="27"/>
                      <a:pt x="26" y="16"/>
                      <a:pt x="40" y="16"/>
                    </a:cubicBezTo>
                    <a:cubicBezTo>
                      <a:pt x="369" y="16"/>
                      <a:pt x="369" y="16"/>
                      <a:pt x="369" y="16"/>
                    </a:cubicBezTo>
                    <a:cubicBezTo>
                      <a:pt x="382" y="16"/>
                      <a:pt x="393" y="27"/>
                      <a:pt x="393" y="40"/>
                    </a:cubicBezTo>
                    <a:cubicBezTo>
                      <a:pt x="393" y="59"/>
                      <a:pt x="393" y="59"/>
                      <a:pt x="393" y="59"/>
                    </a:cubicBezTo>
                    <a:cubicBezTo>
                      <a:pt x="393" y="64"/>
                      <a:pt x="397" y="67"/>
                      <a:pt x="401" y="67"/>
                    </a:cubicBezTo>
                    <a:close/>
                    <a:moveTo>
                      <a:pt x="83" y="319"/>
                    </a:moveTo>
                    <a:cubicBezTo>
                      <a:pt x="78" y="319"/>
                      <a:pt x="75" y="322"/>
                      <a:pt x="75" y="327"/>
                    </a:cubicBezTo>
                    <a:cubicBezTo>
                      <a:pt x="75" y="331"/>
                      <a:pt x="78" y="335"/>
                      <a:pt x="83" y="335"/>
                    </a:cubicBezTo>
                    <a:cubicBezTo>
                      <a:pt x="156" y="335"/>
                      <a:pt x="156" y="335"/>
                      <a:pt x="156" y="335"/>
                    </a:cubicBezTo>
                    <a:cubicBezTo>
                      <a:pt x="159" y="335"/>
                      <a:pt x="161" y="333"/>
                      <a:pt x="163" y="331"/>
                    </a:cubicBezTo>
                    <a:cubicBezTo>
                      <a:pt x="204" y="272"/>
                      <a:pt x="204" y="272"/>
                      <a:pt x="204" y="272"/>
                    </a:cubicBezTo>
                    <a:cubicBezTo>
                      <a:pt x="246" y="331"/>
                      <a:pt x="246" y="331"/>
                      <a:pt x="246" y="331"/>
                    </a:cubicBezTo>
                    <a:cubicBezTo>
                      <a:pt x="247" y="333"/>
                      <a:pt x="250" y="335"/>
                      <a:pt x="252" y="335"/>
                    </a:cubicBezTo>
                    <a:cubicBezTo>
                      <a:pt x="326" y="335"/>
                      <a:pt x="326" y="335"/>
                      <a:pt x="326" y="335"/>
                    </a:cubicBezTo>
                    <a:cubicBezTo>
                      <a:pt x="331" y="335"/>
                      <a:pt x="334" y="331"/>
                      <a:pt x="334" y="327"/>
                    </a:cubicBezTo>
                    <a:cubicBezTo>
                      <a:pt x="334" y="322"/>
                      <a:pt x="331" y="319"/>
                      <a:pt x="326" y="319"/>
                    </a:cubicBezTo>
                    <a:cubicBezTo>
                      <a:pt x="326" y="319"/>
                      <a:pt x="326" y="319"/>
                      <a:pt x="326" y="319"/>
                    </a:cubicBezTo>
                    <a:cubicBezTo>
                      <a:pt x="257" y="319"/>
                      <a:pt x="257" y="319"/>
                      <a:pt x="257" y="319"/>
                    </a:cubicBezTo>
                    <a:cubicBezTo>
                      <a:pt x="214" y="259"/>
                      <a:pt x="214" y="259"/>
                      <a:pt x="214" y="259"/>
                    </a:cubicBezTo>
                    <a:cubicBezTo>
                      <a:pt x="333" y="91"/>
                      <a:pt x="333" y="91"/>
                      <a:pt x="333" y="91"/>
                    </a:cubicBezTo>
                    <a:cubicBezTo>
                      <a:pt x="335" y="87"/>
                      <a:pt x="334" y="82"/>
                      <a:pt x="331" y="80"/>
                    </a:cubicBezTo>
                    <a:cubicBezTo>
                      <a:pt x="327" y="77"/>
                      <a:pt x="322" y="78"/>
                      <a:pt x="320" y="81"/>
                    </a:cubicBezTo>
                    <a:cubicBezTo>
                      <a:pt x="204" y="245"/>
                      <a:pt x="204" y="245"/>
                      <a:pt x="204" y="245"/>
                    </a:cubicBezTo>
                    <a:cubicBezTo>
                      <a:pt x="89" y="81"/>
                      <a:pt x="89" y="81"/>
                      <a:pt x="89" y="81"/>
                    </a:cubicBezTo>
                    <a:cubicBezTo>
                      <a:pt x="87" y="78"/>
                      <a:pt x="82" y="77"/>
                      <a:pt x="78" y="80"/>
                    </a:cubicBezTo>
                    <a:cubicBezTo>
                      <a:pt x="74" y="82"/>
                      <a:pt x="74" y="87"/>
                      <a:pt x="76" y="91"/>
                    </a:cubicBezTo>
                    <a:cubicBezTo>
                      <a:pt x="195" y="259"/>
                      <a:pt x="195" y="259"/>
                      <a:pt x="195" y="259"/>
                    </a:cubicBezTo>
                    <a:cubicBezTo>
                      <a:pt x="152" y="319"/>
                      <a:pt x="152" y="319"/>
                      <a:pt x="152" y="319"/>
                    </a:cubicBezTo>
                    <a:lnTo>
                      <a:pt x="83" y="319"/>
                    </a:lnTo>
                    <a:close/>
                  </a:path>
                </a:pathLst>
              </a:custGeom>
              <a:solidFill>
                <a:srgbClr val="00A9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 dirty="0"/>
              </a:p>
            </p:txBody>
          </p:sp>
          <p:sp>
            <p:nvSpPr>
              <p:cNvPr id="18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2421" y="3163"/>
                <a:ext cx="816" cy="8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600" dirty="0">
                  <a:solidFill>
                    <a:srgbClr val="00A9D4"/>
                  </a:solidFill>
                  <a:ea typeface="ＭＳ Ｐゴシック" pitchFamily="34" charset="-128"/>
                </a:endParaRPr>
              </a:p>
            </p:txBody>
          </p:sp>
        </p:grpSp>
        <p:sp>
          <p:nvSpPr>
            <p:cNvPr id="15" name="Rectangle 51"/>
            <p:cNvSpPr>
              <a:spLocks noChangeAspect="1" noChangeArrowheads="1"/>
            </p:cNvSpPr>
            <p:nvPr/>
          </p:nvSpPr>
          <p:spPr bwMode="auto">
            <a:xfrm>
              <a:off x="2362" y="2478"/>
              <a:ext cx="969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 anchor="ctr"/>
            <a:lstStyle>
              <a:lvl1pPr algn="l" eaLnBrk="0" hangingPunct="0">
                <a:spcBef>
                  <a:spcPct val="20000"/>
                </a:spcBef>
                <a:buClr>
                  <a:srgbClr val="00A9D4"/>
                </a:buClr>
                <a:buFont typeface="Arial" charset="0"/>
                <a:buChar char="›"/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92CCE5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sv-SE" altLang="en-US" sz="2000">
                <a:ea typeface="ＭＳ Ｐゴシック" pitchFamily="34" charset="-128"/>
              </a:endParaRPr>
            </a:p>
          </p:txBody>
        </p:sp>
      </p:grpSp>
      <p:grpSp>
        <p:nvGrpSpPr>
          <p:cNvPr id="25" name="Group 46"/>
          <p:cNvGrpSpPr>
            <a:grpSpLocks noChangeAspect="1"/>
          </p:cNvGrpSpPr>
          <p:nvPr/>
        </p:nvGrpSpPr>
        <p:grpSpPr bwMode="auto">
          <a:xfrm>
            <a:off x="6487516" y="4562918"/>
            <a:ext cx="384572" cy="592138"/>
            <a:chOff x="2362" y="2478"/>
            <a:chExt cx="969" cy="1492"/>
          </a:xfrm>
        </p:grpSpPr>
        <p:grpSp>
          <p:nvGrpSpPr>
            <p:cNvPr id="26" name="Group 50"/>
            <p:cNvGrpSpPr>
              <a:grpSpLocks noChangeAspect="1"/>
            </p:cNvGrpSpPr>
            <p:nvPr/>
          </p:nvGrpSpPr>
          <p:grpSpPr bwMode="auto">
            <a:xfrm>
              <a:off x="2365" y="2478"/>
              <a:ext cx="966" cy="1492"/>
              <a:chOff x="2365" y="2478"/>
              <a:chExt cx="966" cy="1492"/>
            </a:xfrm>
          </p:grpSpPr>
          <p:sp>
            <p:nvSpPr>
              <p:cNvPr id="28" name="Freeform 28"/>
              <p:cNvSpPr>
                <a:spLocks noChangeAspect="1"/>
              </p:cNvSpPr>
              <p:nvPr/>
            </p:nvSpPr>
            <p:spPr bwMode="auto">
              <a:xfrm>
                <a:off x="2384" y="2497"/>
                <a:ext cx="928" cy="1353"/>
              </a:xfrm>
              <a:custGeom>
                <a:avLst/>
                <a:gdLst>
                  <a:gd name="T0" fmla="*/ 155477304 w 393"/>
                  <a:gd name="T1" fmla="*/ 32833468 h 573"/>
                  <a:gd name="T2" fmla="*/ 155477304 w 393"/>
                  <a:gd name="T3" fmla="*/ 213867255 h 573"/>
                  <a:gd name="T4" fmla="*/ 142780335 w 393"/>
                  <a:gd name="T5" fmla="*/ 226627195 h 573"/>
                  <a:gd name="T6" fmla="*/ 12713416 w 393"/>
                  <a:gd name="T7" fmla="*/ 226627195 h 573"/>
                  <a:gd name="T8" fmla="*/ 0 w 393"/>
                  <a:gd name="T9" fmla="*/ 213867255 h 573"/>
                  <a:gd name="T10" fmla="*/ 0 w 393"/>
                  <a:gd name="T11" fmla="*/ 12709704 h 573"/>
                  <a:gd name="T12" fmla="*/ 12713416 w 393"/>
                  <a:gd name="T13" fmla="*/ 0 h 573"/>
                  <a:gd name="T14" fmla="*/ 142780335 w 393"/>
                  <a:gd name="T15" fmla="*/ 0 h 573"/>
                  <a:gd name="T16" fmla="*/ 155477304 w 393"/>
                  <a:gd name="T17" fmla="*/ 12709704 h 573"/>
                  <a:gd name="T18" fmla="*/ 155477304 w 393"/>
                  <a:gd name="T19" fmla="*/ 20064886 h 57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93"/>
                  <a:gd name="T31" fmla="*/ 0 h 573"/>
                  <a:gd name="T32" fmla="*/ 393 w 393"/>
                  <a:gd name="T33" fmla="*/ 573 h 57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93" h="573">
                    <a:moveTo>
                      <a:pt x="393" y="83"/>
                    </a:moveTo>
                    <a:cubicBezTo>
                      <a:pt x="393" y="541"/>
                      <a:pt x="393" y="541"/>
                      <a:pt x="393" y="541"/>
                    </a:cubicBezTo>
                    <a:cubicBezTo>
                      <a:pt x="393" y="559"/>
                      <a:pt x="379" y="573"/>
                      <a:pt x="361" y="573"/>
                    </a:cubicBezTo>
                    <a:cubicBezTo>
                      <a:pt x="32" y="573"/>
                      <a:pt x="32" y="573"/>
                      <a:pt x="32" y="573"/>
                    </a:cubicBezTo>
                    <a:cubicBezTo>
                      <a:pt x="14" y="573"/>
                      <a:pt x="0" y="559"/>
                      <a:pt x="0" y="54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361" y="0"/>
                      <a:pt x="361" y="0"/>
                      <a:pt x="361" y="0"/>
                    </a:cubicBezTo>
                    <a:cubicBezTo>
                      <a:pt x="379" y="0"/>
                      <a:pt x="393" y="14"/>
                      <a:pt x="393" y="32"/>
                    </a:cubicBezTo>
                    <a:cubicBezTo>
                      <a:pt x="393" y="51"/>
                      <a:pt x="393" y="51"/>
                      <a:pt x="393" y="5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 dirty="0"/>
              </a:p>
            </p:txBody>
          </p:sp>
          <p:sp>
            <p:nvSpPr>
              <p:cNvPr id="29" name="Freeform 29"/>
              <p:cNvSpPr>
                <a:spLocks noChangeAspect="1" noEditPoints="1"/>
              </p:cNvSpPr>
              <p:nvPr/>
            </p:nvSpPr>
            <p:spPr bwMode="auto">
              <a:xfrm>
                <a:off x="2365" y="2478"/>
                <a:ext cx="966" cy="1391"/>
              </a:xfrm>
              <a:custGeom>
                <a:avLst/>
                <a:gdLst>
                  <a:gd name="T0" fmla="*/ 159195943 w 409"/>
                  <a:gd name="T1" fmla="*/ 26522941 h 589"/>
                  <a:gd name="T2" fmla="*/ 162410982 w 409"/>
                  <a:gd name="T3" fmla="*/ 23323976 h 589"/>
                  <a:gd name="T4" fmla="*/ 162410982 w 409"/>
                  <a:gd name="T5" fmla="*/ 15762989 h 589"/>
                  <a:gd name="T6" fmla="*/ 146593937 w 409"/>
                  <a:gd name="T7" fmla="*/ 0 h 589"/>
                  <a:gd name="T8" fmla="*/ 15794570 w 409"/>
                  <a:gd name="T9" fmla="*/ 0 h 589"/>
                  <a:gd name="T10" fmla="*/ 0 w 409"/>
                  <a:gd name="T11" fmla="*/ 15762989 h 589"/>
                  <a:gd name="T12" fmla="*/ 0 w 409"/>
                  <a:gd name="T13" fmla="*/ 217729586 h 589"/>
                  <a:gd name="T14" fmla="*/ 15794570 w 409"/>
                  <a:gd name="T15" fmla="*/ 233510122 h 589"/>
                  <a:gd name="T16" fmla="*/ 146593937 w 409"/>
                  <a:gd name="T17" fmla="*/ 233510122 h 589"/>
                  <a:gd name="T18" fmla="*/ 162410982 w 409"/>
                  <a:gd name="T19" fmla="*/ 217729586 h 589"/>
                  <a:gd name="T20" fmla="*/ 162410982 w 409"/>
                  <a:gd name="T21" fmla="*/ 36118411 h 589"/>
                  <a:gd name="T22" fmla="*/ 159195943 w 409"/>
                  <a:gd name="T23" fmla="*/ 32891532 h 589"/>
                  <a:gd name="T24" fmla="*/ 155993742 w 409"/>
                  <a:gd name="T25" fmla="*/ 36118411 h 589"/>
                  <a:gd name="T26" fmla="*/ 155993742 w 409"/>
                  <a:gd name="T27" fmla="*/ 217729586 h 589"/>
                  <a:gd name="T28" fmla="*/ 146593937 w 409"/>
                  <a:gd name="T29" fmla="*/ 227087625 h 589"/>
                  <a:gd name="T30" fmla="*/ 15794570 w 409"/>
                  <a:gd name="T31" fmla="*/ 227087625 h 589"/>
                  <a:gd name="T32" fmla="*/ 6417240 w 409"/>
                  <a:gd name="T33" fmla="*/ 217729586 h 589"/>
                  <a:gd name="T34" fmla="*/ 6417240 w 409"/>
                  <a:gd name="T35" fmla="*/ 15762989 h 589"/>
                  <a:gd name="T36" fmla="*/ 15794570 w 409"/>
                  <a:gd name="T37" fmla="*/ 6412524 h 589"/>
                  <a:gd name="T38" fmla="*/ 146593937 w 409"/>
                  <a:gd name="T39" fmla="*/ 6412524 h 589"/>
                  <a:gd name="T40" fmla="*/ 155993742 w 409"/>
                  <a:gd name="T41" fmla="*/ 15762989 h 589"/>
                  <a:gd name="T42" fmla="*/ 155993742 w 409"/>
                  <a:gd name="T43" fmla="*/ 23323976 h 589"/>
                  <a:gd name="T44" fmla="*/ 159195943 w 409"/>
                  <a:gd name="T45" fmla="*/ 26522941 h 589"/>
                  <a:gd name="T46" fmla="*/ 32966306 w 409"/>
                  <a:gd name="T47" fmla="*/ 126377633 h 589"/>
                  <a:gd name="T48" fmla="*/ 29736862 w 409"/>
                  <a:gd name="T49" fmla="*/ 129576725 h 589"/>
                  <a:gd name="T50" fmla="*/ 32966306 w 409"/>
                  <a:gd name="T51" fmla="*/ 132798796 h 589"/>
                  <a:gd name="T52" fmla="*/ 61840540 w 409"/>
                  <a:gd name="T53" fmla="*/ 132798796 h 589"/>
                  <a:gd name="T54" fmla="*/ 64696912 w 409"/>
                  <a:gd name="T55" fmla="*/ 131281621 h 589"/>
                  <a:gd name="T56" fmla="*/ 81000418 w 409"/>
                  <a:gd name="T57" fmla="*/ 107758595 h 589"/>
                  <a:gd name="T58" fmla="*/ 97626747 w 409"/>
                  <a:gd name="T59" fmla="*/ 131281621 h 589"/>
                  <a:gd name="T60" fmla="*/ 99987637 w 409"/>
                  <a:gd name="T61" fmla="*/ 132798796 h 589"/>
                  <a:gd name="T62" fmla="*/ 129459080 w 409"/>
                  <a:gd name="T63" fmla="*/ 132798796 h 589"/>
                  <a:gd name="T64" fmla="*/ 132674280 w 409"/>
                  <a:gd name="T65" fmla="*/ 129576725 h 589"/>
                  <a:gd name="T66" fmla="*/ 129459080 w 409"/>
                  <a:gd name="T67" fmla="*/ 126377633 h 589"/>
                  <a:gd name="T68" fmla="*/ 129459080 w 409"/>
                  <a:gd name="T69" fmla="*/ 126377633 h 589"/>
                  <a:gd name="T70" fmla="*/ 102066703 w 409"/>
                  <a:gd name="T71" fmla="*/ 126377633 h 589"/>
                  <a:gd name="T72" fmla="*/ 84921948 w 409"/>
                  <a:gd name="T73" fmla="*/ 102724897 h 589"/>
                  <a:gd name="T74" fmla="*/ 132100545 w 409"/>
                  <a:gd name="T75" fmla="*/ 36118411 h 589"/>
                  <a:gd name="T76" fmla="*/ 131437328 w 409"/>
                  <a:gd name="T77" fmla="*/ 31694851 h 589"/>
                  <a:gd name="T78" fmla="*/ 127098295 w 409"/>
                  <a:gd name="T79" fmla="*/ 32050822 h 589"/>
                  <a:gd name="T80" fmla="*/ 81000418 w 409"/>
                  <a:gd name="T81" fmla="*/ 97153424 h 589"/>
                  <a:gd name="T82" fmla="*/ 35289314 w 409"/>
                  <a:gd name="T83" fmla="*/ 32050822 h 589"/>
                  <a:gd name="T84" fmla="*/ 30951150 w 409"/>
                  <a:gd name="T85" fmla="*/ 31694851 h 589"/>
                  <a:gd name="T86" fmla="*/ 30249341 w 409"/>
                  <a:gd name="T87" fmla="*/ 36118411 h 589"/>
                  <a:gd name="T88" fmla="*/ 77505505 w 409"/>
                  <a:gd name="T89" fmla="*/ 102724897 h 589"/>
                  <a:gd name="T90" fmla="*/ 60358750 w 409"/>
                  <a:gd name="T91" fmla="*/ 126377633 h 589"/>
                  <a:gd name="T92" fmla="*/ 32966306 w 409"/>
                  <a:gd name="T93" fmla="*/ 126377633 h 58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409"/>
                  <a:gd name="T142" fmla="*/ 0 h 589"/>
                  <a:gd name="T143" fmla="*/ 409 w 409"/>
                  <a:gd name="T144" fmla="*/ 589 h 58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409" h="589">
                    <a:moveTo>
                      <a:pt x="401" y="67"/>
                    </a:moveTo>
                    <a:cubicBezTo>
                      <a:pt x="405" y="67"/>
                      <a:pt x="409" y="64"/>
                      <a:pt x="409" y="59"/>
                    </a:cubicBezTo>
                    <a:cubicBezTo>
                      <a:pt x="409" y="40"/>
                      <a:pt x="409" y="40"/>
                      <a:pt x="409" y="40"/>
                    </a:cubicBezTo>
                    <a:cubicBezTo>
                      <a:pt x="409" y="18"/>
                      <a:pt x="391" y="0"/>
                      <a:pt x="369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18" y="0"/>
                      <a:pt x="0" y="18"/>
                      <a:pt x="0" y="40"/>
                    </a:cubicBezTo>
                    <a:cubicBezTo>
                      <a:pt x="0" y="549"/>
                      <a:pt x="0" y="549"/>
                      <a:pt x="0" y="549"/>
                    </a:cubicBezTo>
                    <a:cubicBezTo>
                      <a:pt x="0" y="571"/>
                      <a:pt x="18" y="589"/>
                      <a:pt x="40" y="589"/>
                    </a:cubicBezTo>
                    <a:cubicBezTo>
                      <a:pt x="369" y="589"/>
                      <a:pt x="369" y="589"/>
                      <a:pt x="369" y="589"/>
                    </a:cubicBezTo>
                    <a:cubicBezTo>
                      <a:pt x="391" y="589"/>
                      <a:pt x="409" y="571"/>
                      <a:pt x="409" y="549"/>
                    </a:cubicBezTo>
                    <a:cubicBezTo>
                      <a:pt x="409" y="91"/>
                      <a:pt x="409" y="91"/>
                      <a:pt x="409" y="91"/>
                    </a:cubicBezTo>
                    <a:cubicBezTo>
                      <a:pt x="409" y="87"/>
                      <a:pt x="405" y="83"/>
                      <a:pt x="401" y="83"/>
                    </a:cubicBezTo>
                    <a:cubicBezTo>
                      <a:pt x="397" y="83"/>
                      <a:pt x="393" y="87"/>
                      <a:pt x="393" y="91"/>
                    </a:cubicBezTo>
                    <a:cubicBezTo>
                      <a:pt x="393" y="549"/>
                      <a:pt x="393" y="549"/>
                      <a:pt x="393" y="549"/>
                    </a:cubicBezTo>
                    <a:cubicBezTo>
                      <a:pt x="393" y="562"/>
                      <a:pt x="382" y="573"/>
                      <a:pt x="369" y="573"/>
                    </a:cubicBezTo>
                    <a:cubicBezTo>
                      <a:pt x="40" y="573"/>
                      <a:pt x="40" y="573"/>
                      <a:pt x="40" y="573"/>
                    </a:cubicBezTo>
                    <a:cubicBezTo>
                      <a:pt x="26" y="573"/>
                      <a:pt x="16" y="562"/>
                      <a:pt x="16" y="549"/>
                    </a:cubicBezTo>
                    <a:cubicBezTo>
                      <a:pt x="16" y="40"/>
                      <a:pt x="16" y="40"/>
                      <a:pt x="16" y="40"/>
                    </a:cubicBezTo>
                    <a:cubicBezTo>
                      <a:pt x="16" y="27"/>
                      <a:pt x="26" y="16"/>
                      <a:pt x="40" y="16"/>
                    </a:cubicBezTo>
                    <a:cubicBezTo>
                      <a:pt x="369" y="16"/>
                      <a:pt x="369" y="16"/>
                      <a:pt x="369" y="16"/>
                    </a:cubicBezTo>
                    <a:cubicBezTo>
                      <a:pt x="382" y="16"/>
                      <a:pt x="393" y="27"/>
                      <a:pt x="393" y="40"/>
                    </a:cubicBezTo>
                    <a:cubicBezTo>
                      <a:pt x="393" y="59"/>
                      <a:pt x="393" y="59"/>
                      <a:pt x="393" y="59"/>
                    </a:cubicBezTo>
                    <a:cubicBezTo>
                      <a:pt x="393" y="64"/>
                      <a:pt x="397" y="67"/>
                      <a:pt x="401" y="67"/>
                    </a:cubicBezTo>
                    <a:close/>
                    <a:moveTo>
                      <a:pt x="83" y="319"/>
                    </a:moveTo>
                    <a:cubicBezTo>
                      <a:pt x="78" y="319"/>
                      <a:pt x="75" y="322"/>
                      <a:pt x="75" y="327"/>
                    </a:cubicBezTo>
                    <a:cubicBezTo>
                      <a:pt x="75" y="331"/>
                      <a:pt x="78" y="335"/>
                      <a:pt x="83" y="335"/>
                    </a:cubicBezTo>
                    <a:cubicBezTo>
                      <a:pt x="156" y="335"/>
                      <a:pt x="156" y="335"/>
                      <a:pt x="156" y="335"/>
                    </a:cubicBezTo>
                    <a:cubicBezTo>
                      <a:pt x="159" y="335"/>
                      <a:pt x="161" y="333"/>
                      <a:pt x="163" y="331"/>
                    </a:cubicBezTo>
                    <a:cubicBezTo>
                      <a:pt x="204" y="272"/>
                      <a:pt x="204" y="272"/>
                      <a:pt x="204" y="272"/>
                    </a:cubicBezTo>
                    <a:cubicBezTo>
                      <a:pt x="246" y="331"/>
                      <a:pt x="246" y="331"/>
                      <a:pt x="246" y="331"/>
                    </a:cubicBezTo>
                    <a:cubicBezTo>
                      <a:pt x="247" y="333"/>
                      <a:pt x="250" y="335"/>
                      <a:pt x="252" y="335"/>
                    </a:cubicBezTo>
                    <a:cubicBezTo>
                      <a:pt x="326" y="335"/>
                      <a:pt x="326" y="335"/>
                      <a:pt x="326" y="335"/>
                    </a:cubicBezTo>
                    <a:cubicBezTo>
                      <a:pt x="331" y="335"/>
                      <a:pt x="334" y="331"/>
                      <a:pt x="334" y="327"/>
                    </a:cubicBezTo>
                    <a:cubicBezTo>
                      <a:pt x="334" y="322"/>
                      <a:pt x="331" y="319"/>
                      <a:pt x="326" y="319"/>
                    </a:cubicBezTo>
                    <a:cubicBezTo>
                      <a:pt x="326" y="319"/>
                      <a:pt x="326" y="319"/>
                      <a:pt x="326" y="319"/>
                    </a:cubicBezTo>
                    <a:cubicBezTo>
                      <a:pt x="257" y="319"/>
                      <a:pt x="257" y="319"/>
                      <a:pt x="257" y="319"/>
                    </a:cubicBezTo>
                    <a:cubicBezTo>
                      <a:pt x="214" y="259"/>
                      <a:pt x="214" y="259"/>
                      <a:pt x="214" y="259"/>
                    </a:cubicBezTo>
                    <a:cubicBezTo>
                      <a:pt x="333" y="91"/>
                      <a:pt x="333" y="91"/>
                      <a:pt x="333" y="91"/>
                    </a:cubicBezTo>
                    <a:cubicBezTo>
                      <a:pt x="335" y="87"/>
                      <a:pt x="334" y="82"/>
                      <a:pt x="331" y="80"/>
                    </a:cubicBezTo>
                    <a:cubicBezTo>
                      <a:pt x="327" y="77"/>
                      <a:pt x="322" y="78"/>
                      <a:pt x="320" y="81"/>
                    </a:cubicBezTo>
                    <a:cubicBezTo>
                      <a:pt x="204" y="245"/>
                      <a:pt x="204" y="245"/>
                      <a:pt x="204" y="245"/>
                    </a:cubicBezTo>
                    <a:cubicBezTo>
                      <a:pt x="89" y="81"/>
                      <a:pt x="89" y="81"/>
                      <a:pt x="89" y="81"/>
                    </a:cubicBezTo>
                    <a:cubicBezTo>
                      <a:pt x="87" y="78"/>
                      <a:pt x="82" y="77"/>
                      <a:pt x="78" y="80"/>
                    </a:cubicBezTo>
                    <a:cubicBezTo>
                      <a:pt x="74" y="82"/>
                      <a:pt x="74" y="87"/>
                      <a:pt x="76" y="91"/>
                    </a:cubicBezTo>
                    <a:cubicBezTo>
                      <a:pt x="195" y="259"/>
                      <a:pt x="195" y="259"/>
                      <a:pt x="195" y="259"/>
                    </a:cubicBezTo>
                    <a:cubicBezTo>
                      <a:pt x="152" y="319"/>
                      <a:pt x="152" y="319"/>
                      <a:pt x="152" y="319"/>
                    </a:cubicBezTo>
                    <a:lnTo>
                      <a:pt x="83" y="319"/>
                    </a:lnTo>
                    <a:close/>
                  </a:path>
                </a:pathLst>
              </a:custGeom>
              <a:solidFill>
                <a:srgbClr val="00A9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 dirty="0"/>
              </a:p>
            </p:txBody>
          </p:sp>
          <p:sp>
            <p:nvSpPr>
              <p:cNvPr id="30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2421" y="3163"/>
                <a:ext cx="816" cy="8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600" dirty="0">
                  <a:solidFill>
                    <a:srgbClr val="00A9D4"/>
                  </a:solidFill>
                  <a:ea typeface="ＭＳ Ｐゴシック" pitchFamily="34" charset="-128"/>
                </a:endParaRPr>
              </a:p>
            </p:txBody>
          </p:sp>
        </p:grpSp>
        <p:sp>
          <p:nvSpPr>
            <p:cNvPr id="27" name="Rectangle 51"/>
            <p:cNvSpPr>
              <a:spLocks noChangeAspect="1" noChangeArrowheads="1"/>
            </p:cNvSpPr>
            <p:nvPr/>
          </p:nvSpPr>
          <p:spPr bwMode="auto">
            <a:xfrm>
              <a:off x="2362" y="2478"/>
              <a:ext cx="969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 anchor="ctr"/>
            <a:lstStyle>
              <a:lvl1pPr algn="l" eaLnBrk="0" hangingPunct="0">
                <a:spcBef>
                  <a:spcPct val="20000"/>
                </a:spcBef>
                <a:buClr>
                  <a:srgbClr val="00A9D4"/>
                </a:buClr>
                <a:buFont typeface="Arial" charset="0"/>
                <a:buChar char="›"/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92CCE5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sv-SE" altLang="en-US" sz="2000">
                <a:ea typeface="ＭＳ Ｐゴシック" pitchFamily="34" charset="-128"/>
              </a:endParaRPr>
            </a:p>
          </p:txBody>
        </p:sp>
      </p:grpSp>
      <p:cxnSp>
        <p:nvCxnSpPr>
          <p:cNvPr id="31" name="Straight Connector 30"/>
          <p:cNvCxnSpPr>
            <a:endCxn id="15" idx="1"/>
          </p:cNvCxnSpPr>
          <p:nvPr/>
        </p:nvCxnSpPr>
        <p:spPr bwMode="auto">
          <a:xfrm>
            <a:off x="6870516" y="4838745"/>
            <a:ext cx="824541" cy="793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A9D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H="1" flipV="1">
            <a:off x="6175237" y="4496008"/>
            <a:ext cx="312161" cy="29910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A9D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15" idx="3"/>
          </p:cNvCxnSpPr>
          <p:nvPr/>
        </p:nvCxnSpPr>
        <p:spPr bwMode="auto">
          <a:xfrm flipV="1">
            <a:off x="8079628" y="4527757"/>
            <a:ext cx="417868" cy="31892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A9D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683413" y="1235122"/>
            <a:ext cx="1986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Radio Domain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3413" y="4048521"/>
            <a:ext cx="20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A9D4"/>
                </a:solidFill>
              </a:rPr>
              <a:t>Packet Domain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7326800" y="1229395"/>
            <a:ext cx="0" cy="182018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 rot="16200000">
            <a:off x="6248490" y="1960211"/>
            <a:ext cx="17851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3">
                    <a:lumMod val="50000"/>
                  </a:schemeClr>
                </a:solidFill>
              </a:rPr>
              <a:t>fronthaul interface</a:t>
            </a:r>
          </a:p>
        </p:txBody>
      </p:sp>
      <p:sp>
        <p:nvSpPr>
          <p:cNvPr id="47" name="TextBox 46"/>
          <p:cNvSpPr txBox="1"/>
          <p:nvPr/>
        </p:nvSpPr>
        <p:spPr>
          <a:xfrm rot="16200000">
            <a:off x="6734533" y="1990829"/>
            <a:ext cx="1571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3">
                    <a:lumMod val="50000"/>
                  </a:schemeClr>
                </a:solidFill>
              </a:rPr>
              <a:t>CPRI, eCPRI, etc.</a:t>
            </a:r>
          </a:p>
        </p:txBody>
      </p:sp>
      <p:sp>
        <p:nvSpPr>
          <p:cNvPr id="56" name="Content Placeholder 1"/>
          <p:cNvSpPr txBox="1">
            <a:spLocks/>
          </p:cNvSpPr>
          <p:nvPr/>
        </p:nvSpPr>
        <p:spPr bwMode="auto">
          <a:xfrm>
            <a:off x="729471" y="4570458"/>
            <a:ext cx="4548932" cy="1472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>
            <a:lvl1pPr marL="176213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A9D4"/>
              </a:buClr>
              <a:buFont typeface="Arial" charset="0"/>
              <a:buChar char="›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3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5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4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dirty="0">
                <a:solidFill>
                  <a:srgbClr val="C00000"/>
                </a:solidFill>
              </a:rPr>
              <a:t>IEEE 802.1CM Fronthaul Profiles</a:t>
            </a:r>
            <a:r>
              <a:rPr lang="en-US" sz="1800" kern="0" dirty="0">
                <a:solidFill>
                  <a:srgbClr val="00A9D4"/>
                </a:solidFill>
              </a:rPr>
              <a:t> </a:t>
            </a:r>
          </a:p>
          <a:p>
            <a:pPr lvl="1"/>
            <a:r>
              <a:rPr lang="en-US" sz="1400" kern="0" dirty="0">
                <a:solidFill>
                  <a:srgbClr val="00A9D4"/>
                </a:solidFill>
              </a:rPr>
              <a:t>meet the requirements of fronthaul flows</a:t>
            </a:r>
          </a:p>
          <a:p>
            <a:r>
              <a:rPr lang="en-US" sz="1800" kern="0" dirty="0">
                <a:solidFill>
                  <a:srgbClr val="00A9D4"/>
                </a:solidFill>
              </a:rPr>
              <a:t>Synchronization can be provided by</a:t>
            </a:r>
            <a:br>
              <a:rPr lang="en-US" sz="1800" kern="0" dirty="0">
                <a:solidFill>
                  <a:srgbClr val="00A9D4"/>
                </a:solidFill>
              </a:rPr>
            </a:br>
            <a:r>
              <a:rPr lang="en-US" sz="1800" kern="0" dirty="0">
                <a:solidFill>
                  <a:srgbClr val="00A9D4"/>
                </a:solidFill>
              </a:rPr>
              <a:t>packet network, e.g., </a:t>
            </a:r>
            <a:r>
              <a:rPr lang="en-US" sz="1800" kern="0" dirty="0">
                <a:solidFill>
                  <a:schemeClr val="accent6">
                    <a:lumMod val="75000"/>
                  </a:schemeClr>
                </a:solidFill>
              </a:rPr>
              <a:t>Sync as a Service (SaaS)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564735" y="5098690"/>
            <a:ext cx="35812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A9D4"/>
                </a:solidFill>
              </a:rPr>
              <a:t>IEEE 802.1/802.3 Ethernet encapsulation</a:t>
            </a:r>
          </a:p>
        </p:txBody>
      </p:sp>
      <p:sp>
        <p:nvSpPr>
          <p:cNvPr id="60" name="Content Placeholder 1"/>
          <p:cNvSpPr txBox="1">
            <a:spLocks/>
          </p:cNvSpPr>
          <p:nvPr/>
        </p:nvSpPr>
        <p:spPr bwMode="auto">
          <a:xfrm>
            <a:off x="746824" y="1855550"/>
            <a:ext cx="3199470" cy="1166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>
            <a:lvl1pPr marL="176213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A9D4"/>
              </a:buClr>
              <a:buFont typeface="Arial" charset="0"/>
              <a:buChar char="›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3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5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4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800" dirty="0">
                <a:solidFill>
                  <a:schemeClr val="accent3">
                    <a:lumMod val="50000"/>
                  </a:schemeClr>
                </a:solidFill>
              </a:rPr>
              <a:t>fronthaul flows are separated, </a:t>
            </a:r>
            <a:br>
              <a:rPr lang="en-US" sz="1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1800" dirty="0">
                <a:solidFill>
                  <a:schemeClr val="accent3">
                    <a:lumMod val="50000"/>
                  </a:schemeClr>
                </a:solidFill>
              </a:rPr>
              <a:t>e.g., by priority, VID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800" dirty="0">
                <a:solidFill>
                  <a:schemeClr val="accent3">
                    <a:lumMod val="50000"/>
                  </a:schemeClr>
                </a:solidFill>
              </a:rPr>
              <a:t>synchronization is separated</a:t>
            </a:r>
            <a:br>
              <a:rPr lang="en-US" sz="1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1800" dirty="0">
                <a:solidFill>
                  <a:schemeClr val="accent3">
                    <a:lumMod val="50000"/>
                  </a:schemeClr>
                </a:solidFill>
              </a:rPr>
              <a:t>from fronthaul data flows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544309" y="4218754"/>
            <a:ext cx="14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IEEE 802.1CM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643978" y="3471881"/>
            <a:ext cx="1487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MEF UNI</a:t>
            </a:r>
          </a:p>
        </p:txBody>
      </p:sp>
      <p:cxnSp>
        <p:nvCxnSpPr>
          <p:cNvPr id="64" name="Straight Connector 63"/>
          <p:cNvCxnSpPr/>
          <p:nvPr/>
        </p:nvCxnSpPr>
        <p:spPr bwMode="auto">
          <a:xfrm>
            <a:off x="5116823" y="3732580"/>
            <a:ext cx="4479023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0" name="Group 49"/>
          <p:cNvGrpSpPr/>
          <p:nvPr/>
        </p:nvGrpSpPr>
        <p:grpSpPr>
          <a:xfrm>
            <a:off x="8852304" y="3960265"/>
            <a:ext cx="2474689" cy="830997"/>
            <a:chOff x="8852304" y="3960265"/>
            <a:chExt cx="2474689" cy="830997"/>
          </a:xfrm>
        </p:grpSpPr>
        <p:sp>
          <p:nvSpPr>
            <p:cNvPr id="58" name="TextBox 57"/>
            <p:cNvSpPr txBox="1"/>
            <p:nvPr/>
          </p:nvSpPr>
          <p:spPr>
            <a:xfrm>
              <a:off x="9207695" y="3960265"/>
              <a:ext cx="211929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rgbClr val="00A9D4"/>
                  </a:solidFill>
                </a:rPr>
                <a:t>edge ports perform</a:t>
              </a:r>
              <a:br>
                <a:rPr lang="en-US" sz="1600" dirty="0">
                  <a:solidFill>
                    <a:srgbClr val="00A9D4"/>
                  </a:solidFill>
                </a:rPr>
              </a:br>
              <a:r>
                <a:rPr lang="en-US" sz="1600" dirty="0">
                  <a:solidFill>
                    <a:srgbClr val="00A9D4"/>
                  </a:solidFill>
                </a:rPr>
                <a:t>std IEEE 802.1/802.3</a:t>
              </a:r>
              <a:br>
                <a:rPr lang="en-US" sz="1600" dirty="0">
                  <a:solidFill>
                    <a:srgbClr val="00A9D4"/>
                  </a:solidFill>
                </a:rPr>
              </a:br>
              <a:r>
                <a:rPr lang="en-US" sz="1600" dirty="0">
                  <a:solidFill>
                    <a:srgbClr val="00A9D4"/>
                  </a:solidFill>
                </a:rPr>
                <a:t>Ethernet encapsulation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 bwMode="auto">
            <a:xfrm flipH="1" flipV="1">
              <a:off x="8852304" y="4045941"/>
              <a:ext cx="381322" cy="6611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  <p:grpSp>
        <p:nvGrpSpPr>
          <p:cNvPr id="62" name="Group 61"/>
          <p:cNvGrpSpPr/>
          <p:nvPr/>
        </p:nvGrpSpPr>
        <p:grpSpPr>
          <a:xfrm>
            <a:off x="5944210" y="3154553"/>
            <a:ext cx="2795418" cy="771812"/>
            <a:chOff x="3917256" y="3504600"/>
            <a:chExt cx="2481960" cy="582293"/>
          </a:xfrm>
        </p:grpSpPr>
        <p:sp>
          <p:nvSpPr>
            <p:cNvPr id="71" name="Arrow: Right 70"/>
            <p:cNvSpPr/>
            <p:nvPr/>
          </p:nvSpPr>
          <p:spPr bwMode="auto">
            <a:xfrm rot="16200000">
              <a:off x="4867089" y="2554767"/>
              <a:ext cx="582293" cy="2481960"/>
            </a:xfrm>
            <a:prstGeom prst="rightArrow">
              <a:avLst>
                <a:gd name="adj1" fmla="val 78959"/>
                <a:gd name="adj2" fmla="val 48185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sz="2000" dirty="0">
                <a:latin typeface="Arial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299926" y="3653631"/>
              <a:ext cx="1703289" cy="3947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accent6">
                      <a:lumMod val="75000"/>
                    </a:schemeClr>
                  </a:solidFill>
                </a:rPr>
                <a:t>MEF Services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 rot="2826477">
            <a:off x="4275980" y="2529299"/>
            <a:ext cx="20604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separated fronthaul flows</a:t>
            </a:r>
          </a:p>
        </p:txBody>
      </p:sp>
      <p:sp>
        <p:nvSpPr>
          <p:cNvPr id="54" name="TextBox 53"/>
          <p:cNvSpPr txBox="1"/>
          <p:nvPr/>
        </p:nvSpPr>
        <p:spPr>
          <a:xfrm rot="18776391">
            <a:off x="8334196" y="2505070"/>
            <a:ext cx="20604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separated fronthaul flows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17117" y="1990519"/>
            <a:ext cx="1737360" cy="2090668"/>
            <a:chOff x="4417117" y="1990519"/>
            <a:chExt cx="1737360" cy="2090668"/>
          </a:xfrm>
        </p:grpSpPr>
        <p:cxnSp>
          <p:nvCxnSpPr>
            <p:cNvPr id="68" name="Straight Connector 67"/>
            <p:cNvCxnSpPr>
              <a:cxnSpLocks noChangeAspect="1"/>
            </p:cNvCxnSpPr>
            <p:nvPr/>
          </p:nvCxnSpPr>
          <p:spPr bwMode="auto">
            <a:xfrm flipH="1" flipV="1">
              <a:off x="4417117" y="2218092"/>
              <a:ext cx="1737360" cy="1863095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" name="TextBox 72"/>
            <p:cNvSpPr txBox="1"/>
            <p:nvPr/>
          </p:nvSpPr>
          <p:spPr>
            <a:xfrm rot="2826477">
              <a:off x="4331618" y="2253283"/>
              <a:ext cx="8333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2"/>
                  </a:solidFill>
                </a:rPr>
                <a:t>user (IQ)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379636" y="2395951"/>
            <a:ext cx="1557457" cy="1705076"/>
            <a:chOff x="4379636" y="2395951"/>
            <a:chExt cx="1557457" cy="1705076"/>
          </a:xfrm>
        </p:grpSpPr>
        <p:cxnSp>
          <p:nvCxnSpPr>
            <p:cNvPr id="59" name="Straight Connector 58"/>
            <p:cNvCxnSpPr/>
            <p:nvPr/>
          </p:nvCxnSpPr>
          <p:spPr bwMode="auto">
            <a:xfrm flipH="1" flipV="1">
              <a:off x="4379636" y="2430855"/>
              <a:ext cx="1557457" cy="16701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 rot="2826477">
              <a:off x="4439628" y="2523550"/>
              <a:ext cx="5629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4"/>
                  </a:solidFill>
                </a:rPr>
                <a:t>C&amp;M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8788663" y="2403362"/>
            <a:ext cx="1557457" cy="1670172"/>
            <a:chOff x="8788663" y="2403362"/>
            <a:chExt cx="1557457" cy="1670172"/>
          </a:xfrm>
        </p:grpSpPr>
        <p:cxnSp>
          <p:nvCxnSpPr>
            <p:cNvPr id="69" name="Straight Connector 68"/>
            <p:cNvCxnSpPr/>
            <p:nvPr/>
          </p:nvCxnSpPr>
          <p:spPr bwMode="auto">
            <a:xfrm flipH="1">
              <a:off x="8788663" y="2403362"/>
              <a:ext cx="1557457" cy="16701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6" name="TextBox 75"/>
            <p:cNvSpPr txBox="1"/>
            <p:nvPr/>
          </p:nvSpPr>
          <p:spPr>
            <a:xfrm rot="18776391">
              <a:off x="9667524" y="2562686"/>
              <a:ext cx="5629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4"/>
                  </a:solidFill>
                </a:rPr>
                <a:t>C&amp;M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8532327" y="2191538"/>
            <a:ext cx="1737360" cy="1884571"/>
            <a:chOff x="8532327" y="2191538"/>
            <a:chExt cx="1737360" cy="1884571"/>
          </a:xfrm>
        </p:grpSpPr>
        <p:cxnSp>
          <p:nvCxnSpPr>
            <p:cNvPr id="75" name="Straight Connector 74"/>
            <p:cNvCxnSpPr>
              <a:cxnSpLocks noChangeAspect="1"/>
            </p:cNvCxnSpPr>
            <p:nvPr/>
          </p:nvCxnSpPr>
          <p:spPr bwMode="auto">
            <a:xfrm flipV="1">
              <a:off x="8532327" y="2213014"/>
              <a:ext cx="1737360" cy="1863095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 rot="18776391">
              <a:off x="9336554" y="2454302"/>
              <a:ext cx="8333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2"/>
                  </a:solidFill>
                </a:rPr>
                <a:t>user (IQ)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241938" y="2578718"/>
            <a:ext cx="6169866" cy="1697091"/>
            <a:chOff x="4241938" y="2578718"/>
            <a:chExt cx="6169866" cy="1697091"/>
          </a:xfrm>
        </p:grpSpPr>
        <p:cxnSp>
          <p:nvCxnSpPr>
            <p:cNvPr id="78" name="Straight Connector 77"/>
            <p:cNvCxnSpPr/>
            <p:nvPr/>
          </p:nvCxnSpPr>
          <p:spPr bwMode="auto">
            <a:xfrm flipH="1" flipV="1">
              <a:off x="4241938" y="2578718"/>
              <a:ext cx="1557457" cy="16701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9" name="TextBox 78"/>
            <p:cNvSpPr txBox="1"/>
            <p:nvPr/>
          </p:nvSpPr>
          <p:spPr>
            <a:xfrm rot="2826477">
              <a:off x="5056982" y="3775554"/>
              <a:ext cx="5309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6">
                      <a:lumMod val="75000"/>
                    </a:schemeClr>
                  </a:solidFill>
                </a:rPr>
                <a:t>SaaS</a:t>
              </a:r>
            </a:p>
          </p:txBody>
        </p:sp>
        <p:cxnSp>
          <p:nvCxnSpPr>
            <p:cNvPr id="80" name="Straight Connector 79"/>
            <p:cNvCxnSpPr/>
            <p:nvPr/>
          </p:nvCxnSpPr>
          <p:spPr bwMode="auto">
            <a:xfrm flipH="1">
              <a:off x="8854347" y="2605637"/>
              <a:ext cx="1557457" cy="16701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1" name="TextBox 80"/>
            <p:cNvSpPr txBox="1"/>
            <p:nvPr/>
          </p:nvSpPr>
          <p:spPr>
            <a:xfrm rot="18776391">
              <a:off x="9062993" y="3765581"/>
              <a:ext cx="5309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6">
                      <a:lumMod val="75000"/>
                    </a:schemeClr>
                  </a:solidFill>
                </a:rPr>
                <a:t>SaaS</a:t>
              </a:r>
            </a:p>
          </p:txBody>
        </p:sp>
      </p:grpSp>
      <p:grpSp>
        <p:nvGrpSpPr>
          <p:cNvPr id="34" name="Group 46"/>
          <p:cNvGrpSpPr>
            <a:grpSpLocks noChangeAspect="1"/>
          </p:cNvGrpSpPr>
          <p:nvPr/>
        </p:nvGrpSpPr>
        <p:grpSpPr bwMode="auto">
          <a:xfrm>
            <a:off x="5790664" y="4064208"/>
            <a:ext cx="384572" cy="592138"/>
            <a:chOff x="2362" y="2478"/>
            <a:chExt cx="969" cy="1492"/>
          </a:xfrm>
        </p:grpSpPr>
        <p:grpSp>
          <p:nvGrpSpPr>
            <p:cNvPr id="35" name="Group 50"/>
            <p:cNvGrpSpPr>
              <a:grpSpLocks noChangeAspect="1"/>
            </p:cNvGrpSpPr>
            <p:nvPr/>
          </p:nvGrpSpPr>
          <p:grpSpPr bwMode="auto">
            <a:xfrm>
              <a:off x="2365" y="2478"/>
              <a:ext cx="966" cy="1492"/>
              <a:chOff x="2365" y="2478"/>
              <a:chExt cx="966" cy="1492"/>
            </a:xfrm>
          </p:grpSpPr>
          <p:sp>
            <p:nvSpPr>
              <p:cNvPr id="37" name="Freeform 28"/>
              <p:cNvSpPr>
                <a:spLocks noChangeAspect="1"/>
              </p:cNvSpPr>
              <p:nvPr/>
            </p:nvSpPr>
            <p:spPr bwMode="auto">
              <a:xfrm>
                <a:off x="2384" y="2497"/>
                <a:ext cx="928" cy="1353"/>
              </a:xfrm>
              <a:custGeom>
                <a:avLst/>
                <a:gdLst>
                  <a:gd name="T0" fmla="*/ 155477304 w 393"/>
                  <a:gd name="T1" fmla="*/ 32833468 h 573"/>
                  <a:gd name="T2" fmla="*/ 155477304 w 393"/>
                  <a:gd name="T3" fmla="*/ 213867255 h 573"/>
                  <a:gd name="T4" fmla="*/ 142780335 w 393"/>
                  <a:gd name="T5" fmla="*/ 226627195 h 573"/>
                  <a:gd name="T6" fmla="*/ 12713416 w 393"/>
                  <a:gd name="T7" fmla="*/ 226627195 h 573"/>
                  <a:gd name="T8" fmla="*/ 0 w 393"/>
                  <a:gd name="T9" fmla="*/ 213867255 h 573"/>
                  <a:gd name="T10" fmla="*/ 0 w 393"/>
                  <a:gd name="T11" fmla="*/ 12709704 h 573"/>
                  <a:gd name="T12" fmla="*/ 12713416 w 393"/>
                  <a:gd name="T13" fmla="*/ 0 h 573"/>
                  <a:gd name="T14" fmla="*/ 142780335 w 393"/>
                  <a:gd name="T15" fmla="*/ 0 h 573"/>
                  <a:gd name="T16" fmla="*/ 155477304 w 393"/>
                  <a:gd name="T17" fmla="*/ 12709704 h 573"/>
                  <a:gd name="T18" fmla="*/ 155477304 w 393"/>
                  <a:gd name="T19" fmla="*/ 20064886 h 57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93"/>
                  <a:gd name="T31" fmla="*/ 0 h 573"/>
                  <a:gd name="T32" fmla="*/ 393 w 393"/>
                  <a:gd name="T33" fmla="*/ 573 h 57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93" h="573">
                    <a:moveTo>
                      <a:pt x="393" y="83"/>
                    </a:moveTo>
                    <a:cubicBezTo>
                      <a:pt x="393" y="541"/>
                      <a:pt x="393" y="541"/>
                      <a:pt x="393" y="541"/>
                    </a:cubicBezTo>
                    <a:cubicBezTo>
                      <a:pt x="393" y="559"/>
                      <a:pt x="379" y="573"/>
                      <a:pt x="361" y="573"/>
                    </a:cubicBezTo>
                    <a:cubicBezTo>
                      <a:pt x="32" y="573"/>
                      <a:pt x="32" y="573"/>
                      <a:pt x="32" y="573"/>
                    </a:cubicBezTo>
                    <a:cubicBezTo>
                      <a:pt x="14" y="573"/>
                      <a:pt x="0" y="559"/>
                      <a:pt x="0" y="54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361" y="0"/>
                      <a:pt x="361" y="0"/>
                      <a:pt x="361" y="0"/>
                    </a:cubicBezTo>
                    <a:cubicBezTo>
                      <a:pt x="379" y="0"/>
                      <a:pt x="393" y="14"/>
                      <a:pt x="393" y="32"/>
                    </a:cubicBezTo>
                    <a:cubicBezTo>
                      <a:pt x="393" y="51"/>
                      <a:pt x="393" y="51"/>
                      <a:pt x="393" y="5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 dirty="0"/>
              </a:p>
            </p:txBody>
          </p:sp>
          <p:sp>
            <p:nvSpPr>
              <p:cNvPr id="38" name="Freeform 29"/>
              <p:cNvSpPr>
                <a:spLocks noChangeAspect="1" noEditPoints="1"/>
              </p:cNvSpPr>
              <p:nvPr/>
            </p:nvSpPr>
            <p:spPr bwMode="auto">
              <a:xfrm>
                <a:off x="2365" y="2478"/>
                <a:ext cx="966" cy="1391"/>
              </a:xfrm>
              <a:custGeom>
                <a:avLst/>
                <a:gdLst>
                  <a:gd name="T0" fmla="*/ 159195943 w 409"/>
                  <a:gd name="T1" fmla="*/ 26522941 h 589"/>
                  <a:gd name="T2" fmla="*/ 162410982 w 409"/>
                  <a:gd name="T3" fmla="*/ 23323976 h 589"/>
                  <a:gd name="T4" fmla="*/ 162410982 w 409"/>
                  <a:gd name="T5" fmla="*/ 15762989 h 589"/>
                  <a:gd name="T6" fmla="*/ 146593937 w 409"/>
                  <a:gd name="T7" fmla="*/ 0 h 589"/>
                  <a:gd name="T8" fmla="*/ 15794570 w 409"/>
                  <a:gd name="T9" fmla="*/ 0 h 589"/>
                  <a:gd name="T10" fmla="*/ 0 w 409"/>
                  <a:gd name="T11" fmla="*/ 15762989 h 589"/>
                  <a:gd name="T12" fmla="*/ 0 w 409"/>
                  <a:gd name="T13" fmla="*/ 217729586 h 589"/>
                  <a:gd name="T14" fmla="*/ 15794570 w 409"/>
                  <a:gd name="T15" fmla="*/ 233510122 h 589"/>
                  <a:gd name="T16" fmla="*/ 146593937 w 409"/>
                  <a:gd name="T17" fmla="*/ 233510122 h 589"/>
                  <a:gd name="T18" fmla="*/ 162410982 w 409"/>
                  <a:gd name="T19" fmla="*/ 217729586 h 589"/>
                  <a:gd name="T20" fmla="*/ 162410982 w 409"/>
                  <a:gd name="T21" fmla="*/ 36118411 h 589"/>
                  <a:gd name="T22" fmla="*/ 159195943 w 409"/>
                  <a:gd name="T23" fmla="*/ 32891532 h 589"/>
                  <a:gd name="T24" fmla="*/ 155993742 w 409"/>
                  <a:gd name="T25" fmla="*/ 36118411 h 589"/>
                  <a:gd name="T26" fmla="*/ 155993742 w 409"/>
                  <a:gd name="T27" fmla="*/ 217729586 h 589"/>
                  <a:gd name="T28" fmla="*/ 146593937 w 409"/>
                  <a:gd name="T29" fmla="*/ 227087625 h 589"/>
                  <a:gd name="T30" fmla="*/ 15794570 w 409"/>
                  <a:gd name="T31" fmla="*/ 227087625 h 589"/>
                  <a:gd name="T32" fmla="*/ 6417240 w 409"/>
                  <a:gd name="T33" fmla="*/ 217729586 h 589"/>
                  <a:gd name="T34" fmla="*/ 6417240 w 409"/>
                  <a:gd name="T35" fmla="*/ 15762989 h 589"/>
                  <a:gd name="T36" fmla="*/ 15794570 w 409"/>
                  <a:gd name="T37" fmla="*/ 6412524 h 589"/>
                  <a:gd name="T38" fmla="*/ 146593937 w 409"/>
                  <a:gd name="T39" fmla="*/ 6412524 h 589"/>
                  <a:gd name="T40" fmla="*/ 155993742 w 409"/>
                  <a:gd name="T41" fmla="*/ 15762989 h 589"/>
                  <a:gd name="T42" fmla="*/ 155993742 w 409"/>
                  <a:gd name="T43" fmla="*/ 23323976 h 589"/>
                  <a:gd name="T44" fmla="*/ 159195943 w 409"/>
                  <a:gd name="T45" fmla="*/ 26522941 h 589"/>
                  <a:gd name="T46" fmla="*/ 32966306 w 409"/>
                  <a:gd name="T47" fmla="*/ 126377633 h 589"/>
                  <a:gd name="T48" fmla="*/ 29736862 w 409"/>
                  <a:gd name="T49" fmla="*/ 129576725 h 589"/>
                  <a:gd name="T50" fmla="*/ 32966306 w 409"/>
                  <a:gd name="T51" fmla="*/ 132798796 h 589"/>
                  <a:gd name="T52" fmla="*/ 61840540 w 409"/>
                  <a:gd name="T53" fmla="*/ 132798796 h 589"/>
                  <a:gd name="T54" fmla="*/ 64696912 w 409"/>
                  <a:gd name="T55" fmla="*/ 131281621 h 589"/>
                  <a:gd name="T56" fmla="*/ 81000418 w 409"/>
                  <a:gd name="T57" fmla="*/ 107758595 h 589"/>
                  <a:gd name="T58" fmla="*/ 97626747 w 409"/>
                  <a:gd name="T59" fmla="*/ 131281621 h 589"/>
                  <a:gd name="T60" fmla="*/ 99987637 w 409"/>
                  <a:gd name="T61" fmla="*/ 132798796 h 589"/>
                  <a:gd name="T62" fmla="*/ 129459080 w 409"/>
                  <a:gd name="T63" fmla="*/ 132798796 h 589"/>
                  <a:gd name="T64" fmla="*/ 132674280 w 409"/>
                  <a:gd name="T65" fmla="*/ 129576725 h 589"/>
                  <a:gd name="T66" fmla="*/ 129459080 w 409"/>
                  <a:gd name="T67" fmla="*/ 126377633 h 589"/>
                  <a:gd name="T68" fmla="*/ 129459080 w 409"/>
                  <a:gd name="T69" fmla="*/ 126377633 h 589"/>
                  <a:gd name="T70" fmla="*/ 102066703 w 409"/>
                  <a:gd name="T71" fmla="*/ 126377633 h 589"/>
                  <a:gd name="T72" fmla="*/ 84921948 w 409"/>
                  <a:gd name="T73" fmla="*/ 102724897 h 589"/>
                  <a:gd name="T74" fmla="*/ 132100545 w 409"/>
                  <a:gd name="T75" fmla="*/ 36118411 h 589"/>
                  <a:gd name="T76" fmla="*/ 131437328 w 409"/>
                  <a:gd name="T77" fmla="*/ 31694851 h 589"/>
                  <a:gd name="T78" fmla="*/ 127098295 w 409"/>
                  <a:gd name="T79" fmla="*/ 32050822 h 589"/>
                  <a:gd name="T80" fmla="*/ 81000418 w 409"/>
                  <a:gd name="T81" fmla="*/ 97153424 h 589"/>
                  <a:gd name="T82" fmla="*/ 35289314 w 409"/>
                  <a:gd name="T83" fmla="*/ 32050822 h 589"/>
                  <a:gd name="T84" fmla="*/ 30951150 w 409"/>
                  <a:gd name="T85" fmla="*/ 31694851 h 589"/>
                  <a:gd name="T86" fmla="*/ 30249341 w 409"/>
                  <a:gd name="T87" fmla="*/ 36118411 h 589"/>
                  <a:gd name="T88" fmla="*/ 77505505 w 409"/>
                  <a:gd name="T89" fmla="*/ 102724897 h 589"/>
                  <a:gd name="T90" fmla="*/ 60358750 w 409"/>
                  <a:gd name="T91" fmla="*/ 126377633 h 589"/>
                  <a:gd name="T92" fmla="*/ 32966306 w 409"/>
                  <a:gd name="T93" fmla="*/ 126377633 h 58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409"/>
                  <a:gd name="T142" fmla="*/ 0 h 589"/>
                  <a:gd name="T143" fmla="*/ 409 w 409"/>
                  <a:gd name="T144" fmla="*/ 589 h 58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409" h="589">
                    <a:moveTo>
                      <a:pt x="401" y="67"/>
                    </a:moveTo>
                    <a:cubicBezTo>
                      <a:pt x="405" y="67"/>
                      <a:pt x="409" y="64"/>
                      <a:pt x="409" y="59"/>
                    </a:cubicBezTo>
                    <a:cubicBezTo>
                      <a:pt x="409" y="40"/>
                      <a:pt x="409" y="40"/>
                      <a:pt x="409" y="40"/>
                    </a:cubicBezTo>
                    <a:cubicBezTo>
                      <a:pt x="409" y="18"/>
                      <a:pt x="391" y="0"/>
                      <a:pt x="369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18" y="0"/>
                      <a:pt x="0" y="18"/>
                      <a:pt x="0" y="40"/>
                    </a:cubicBezTo>
                    <a:cubicBezTo>
                      <a:pt x="0" y="549"/>
                      <a:pt x="0" y="549"/>
                      <a:pt x="0" y="549"/>
                    </a:cubicBezTo>
                    <a:cubicBezTo>
                      <a:pt x="0" y="571"/>
                      <a:pt x="18" y="589"/>
                      <a:pt x="40" y="589"/>
                    </a:cubicBezTo>
                    <a:cubicBezTo>
                      <a:pt x="369" y="589"/>
                      <a:pt x="369" y="589"/>
                      <a:pt x="369" y="589"/>
                    </a:cubicBezTo>
                    <a:cubicBezTo>
                      <a:pt x="391" y="589"/>
                      <a:pt x="409" y="571"/>
                      <a:pt x="409" y="549"/>
                    </a:cubicBezTo>
                    <a:cubicBezTo>
                      <a:pt x="409" y="91"/>
                      <a:pt x="409" y="91"/>
                      <a:pt x="409" y="91"/>
                    </a:cubicBezTo>
                    <a:cubicBezTo>
                      <a:pt x="409" y="87"/>
                      <a:pt x="405" y="83"/>
                      <a:pt x="401" y="83"/>
                    </a:cubicBezTo>
                    <a:cubicBezTo>
                      <a:pt x="397" y="83"/>
                      <a:pt x="393" y="87"/>
                      <a:pt x="393" y="91"/>
                    </a:cubicBezTo>
                    <a:cubicBezTo>
                      <a:pt x="393" y="549"/>
                      <a:pt x="393" y="549"/>
                      <a:pt x="393" y="549"/>
                    </a:cubicBezTo>
                    <a:cubicBezTo>
                      <a:pt x="393" y="562"/>
                      <a:pt x="382" y="573"/>
                      <a:pt x="369" y="573"/>
                    </a:cubicBezTo>
                    <a:cubicBezTo>
                      <a:pt x="40" y="573"/>
                      <a:pt x="40" y="573"/>
                      <a:pt x="40" y="573"/>
                    </a:cubicBezTo>
                    <a:cubicBezTo>
                      <a:pt x="26" y="573"/>
                      <a:pt x="16" y="562"/>
                      <a:pt x="16" y="549"/>
                    </a:cubicBezTo>
                    <a:cubicBezTo>
                      <a:pt x="16" y="40"/>
                      <a:pt x="16" y="40"/>
                      <a:pt x="16" y="40"/>
                    </a:cubicBezTo>
                    <a:cubicBezTo>
                      <a:pt x="16" y="27"/>
                      <a:pt x="26" y="16"/>
                      <a:pt x="40" y="16"/>
                    </a:cubicBezTo>
                    <a:cubicBezTo>
                      <a:pt x="369" y="16"/>
                      <a:pt x="369" y="16"/>
                      <a:pt x="369" y="16"/>
                    </a:cubicBezTo>
                    <a:cubicBezTo>
                      <a:pt x="382" y="16"/>
                      <a:pt x="393" y="27"/>
                      <a:pt x="393" y="40"/>
                    </a:cubicBezTo>
                    <a:cubicBezTo>
                      <a:pt x="393" y="59"/>
                      <a:pt x="393" y="59"/>
                      <a:pt x="393" y="59"/>
                    </a:cubicBezTo>
                    <a:cubicBezTo>
                      <a:pt x="393" y="64"/>
                      <a:pt x="397" y="67"/>
                      <a:pt x="401" y="67"/>
                    </a:cubicBezTo>
                    <a:close/>
                    <a:moveTo>
                      <a:pt x="83" y="319"/>
                    </a:moveTo>
                    <a:cubicBezTo>
                      <a:pt x="78" y="319"/>
                      <a:pt x="75" y="322"/>
                      <a:pt x="75" y="327"/>
                    </a:cubicBezTo>
                    <a:cubicBezTo>
                      <a:pt x="75" y="331"/>
                      <a:pt x="78" y="335"/>
                      <a:pt x="83" y="335"/>
                    </a:cubicBezTo>
                    <a:cubicBezTo>
                      <a:pt x="156" y="335"/>
                      <a:pt x="156" y="335"/>
                      <a:pt x="156" y="335"/>
                    </a:cubicBezTo>
                    <a:cubicBezTo>
                      <a:pt x="159" y="335"/>
                      <a:pt x="161" y="333"/>
                      <a:pt x="163" y="331"/>
                    </a:cubicBezTo>
                    <a:cubicBezTo>
                      <a:pt x="204" y="272"/>
                      <a:pt x="204" y="272"/>
                      <a:pt x="204" y="272"/>
                    </a:cubicBezTo>
                    <a:cubicBezTo>
                      <a:pt x="246" y="331"/>
                      <a:pt x="246" y="331"/>
                      <a:pt x="246" y="331"/>
                    </a:cubicBezTo>
                    <a:cubicBezTo>
                      <a:pt x="247" y="333"/>
                      <a:pt x="250" y="335"/>
                      <a:pt x="252" y="335"/>
                    </a:cubicBezTo>
                    <a:cubicBezTo>
                      <a:pt x="326" y="335"/>
                      <a:pt x="326" y="335"/>
                      <a:pt x="326" y="335"/>
                    </a:cubicBezTo>
                    <a:cubicBezTo>
                      <a:pt x="331" y="335"/>
                      <a:pt x="334" y="331"/>
                      <a:pt x="334" y="327"/>
                    </a:cubicBezTo>
                    <a:cubicBezTo>
                      <a:pt x="334" y="322"/>
                      <a:pt x="331" y="319"/>
                      <a:pt x="326" y="319"/>
                    </a:cubicBezTo>
                    <a:cubicBezTo>
                      <a:pt x="326" y="319"/>
                      <a:pt x="326" y="319"/>
                      <a:pt x="326" y="319"/>
                    </a:cubicBezTo>
                    <a:cubicBezTo>
                      <a:pt x="257" y="319"/>
                      <a:pt x="257" y="319"/>
                      <a:pt x="257" y="319"/>
                    </a:cubicBezTo>
                    <a:cubicBezTo>
                      <a:pt x="214" y="259"/>
                      <a:pt x="214" y="259"/>
                      <a:pt x="214" y="259"/>
                    </a:cubicBezTo>
                    <a:cubicBezTo>
                      <a:pt x="333" y="91"/>
                      <a:pt x="333" y="91"/>
                      <a:pt x="333" y="91"/>
                    </a:cubicBezTo>
                    <a:cubicBezTo>
                      <a:pt x="335" y="87"/>
                      <a:pt x="334" y="82"/>
                      <a:pt x="331" y="80"/>
                    </a:cubicBezTo>
                    <a:cubicBezTo>
                      <a:pt x="327" y="77"/>
                      <a:pt x="322" y="78"/>
                      <a:pt x="320" y="81"/>
                    </a:cubicBezTo>
                    <a:cubicBezTo>
                      <a:pt x="204" y="245"/>
                      <a:pt x="204" y="245"/>
                      <a:pt x="204" y="245"/>
                    </a:cubicBezTo>
                    <a:cubicBezTo>
                      <a:pt x="89" y="81"/>
                      <a:pt x="89" y="81"/>
                      <a:pt x="89" y="81"/>
                    </a:cubicBezTo>
                    <a:cubicBezTo>
                      <a:pt x="87" y="78"/>
                      <a:pt x="82" y="77"/>
                      <a:pt x="78" y="80"/>
                    </a:cubicBezTo>
                    <a:cubicBezTo>
                      <a:pt x="74" y="82"/>
                      <a:pt x="74" y="87"/>
                      <a:pt x="76" y="91"/>
                    </a:cubicBezTo>
                    <a:cubicBezTo>
                      <a:pt x="195" y="259"/>
                      <a:pt x="195" y="259"/>
                      <a:pt x="195" y="259"/>
                    </a:cubicBezTo>
                    <a:cubicBezTo>
                      <a:pt x="152" y="319"/>
                      <a:pt x="152" y="319"/>
                      <a:pt x="152" y="319"/>
                    </a:cubicBezTo>
                    <a:lnTo>
                      <a:pt x="83" y="319"/>
                    </a:lnTo>
                    <a:close/>
                  </a:path>
                </a:pathLst>
              </a:custGeom>
              <a:solidFill>
                <a:srgbClr val="00A9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 dirty="0"/>
              </a:p>
            </p:txBody>
          </p:sp>
          <p:sp>
            <p:nvSpPr>
              <p:cNvPr id="39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2421" y="3163"/>
                <a:ext cx="816" cy="8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600" dirty="0">
                  <a:solidFill>
                    <a:srgbClr val="00A9D4"/>
                  </a:solidFill>
                  <a:ea typeface="ＭＳ Ｐゴシック" pitchFamily="34" charset="-128"/>
                </a:endParaRPr>
              </a:p>
            </p:txBody>
          </p:sp>
        </p:grpSp>
        <p:sp>
          <p:nvSpPr>
            <p:cNvPr id="36" name="Rectangle 51"/>
            <p:cNvSpPr>
              <a:spLocks noChangeAspect="1" noChangeArrowheads="1"/>
            </p:cNvSpPr>
            <p:nvPr/>
          </p:nvSpPr>
          <p:spPr bwMode="auto">
            <a:xfrm>
              <a:off x="2362" y="2478"/>
              <a:ext cx="969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 anchor="ctr"/>
            <a:lstStyle>
              <a:lvl1pPr algn="l" eaLnBrk="0" hangingPunct="0">
                <a:spcBef>
                  <a:spcPct val="20000"/>
                </a:spcBef>
                <a:buClr>
                  <a:srgbClr val="00A9D4"/>
                </a:buClr>
                <a:buFont typeface="Arial" charset="0"/>
                <a:buChar char="›"/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92CCE5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sv-SE" altLang="en-US" sz="2000">
                <a:ea typeface="ＭＳ Ｐゴシック" pitchFamily="34" charset="-128"/>
              </a:endParaRPr>
            </a:p>
          </p:txBody>
        </p:sp>
      </p:grpSp>
      <p:grpSp>
        <p:nvGrpSpPr>
          <p:cNvPr id="19" name="Group 46"/>
          <p:cNvGrpSpPr>
            <a:grpSpLocks noChangeAspect="1"/>
          </p:cNvGrpSpPr>
          <p:nvPr/>
        </p:nvGrpSpPr>
        <p:grpSpPr bwMode="auto">
          <a:xfrm>
            <a:off x="8505036" y="4056271"/>
            <a:ext cx="384572" cy="592138"/>
            <a:chOff x="2362" y="2478"/>
            <a:chExt cx="969" cy="1492"/>
          </a:xfrm>
        </p:grpSpPr>
        <p:grpSp>
          <p:nvGrpSpPr>
            <p:cNvPr id="20" name="Group 50"/>
            <p:cNvGrpSpPr>
              <a:grpSpLocks noChangeAspect="1"/>
            </p:cNvGrpSpPr>
            <p:nvPr/>
          </p:nvGrpSpPr>
          <p:grpSpPr bwMode="auto">
            <a:xfrm>
              <a:off x="2365" y="2478"/>
              <a:ext cx="966" cy="1492"/>
              <a:chOff x="2365" y="2478"/>
              <a:chExt cx="966" cy="1492"/>
            </a:xfrm>
          </p:grpSpPr>
          <p:sp>
            <p:nvSpPr>
              <p:cNvPr id="22" name="Freeform 28"/>
              <p:cNvSpPr>
                <a:spLocks noChangeAspect="1"/>
              </p:cNvSpPr>
              <p:nvPr/>
            </p:nvSpPr>
            <p:spPr bwMode="auto">
              <a:xfrm>
                <a:off x="2384" y="2497"/>
                <a:ext cx="928" cy="1353"/>
              </a:xfrm>
              <a:custGeom>
                <a:avLst/>
                <a:gdLst>
                  <a:gd name="T0" fmla="*/ 155477304 w 393"/>
                  <a:gd name="T1" fmla="*/ 32833468 h 573"/>
                  <a:gd name="T2" fmla="*/ 155477304 w 393"/>
                  <a:gd name="T3" fmla="*/ 213867255 h 573"/>
                  <a:gd name="T4" fmla="*/ 142780335 w 393"/>
                  <a:gd name="T5" fmla="*/ 226627195 h 573"/>
                  <a:gd name="T6" fmla="*/ 12713416 w 393"/>
                  <a:gd name="T7" fmla="*/ 226627195 h 573"/>
                  <a:gd name="T8" fmla="*/ 0 w 393"/>
                  <a:gd name="T9" fmla="*/ 213867255 h 573"/>
                  <a:gd name="T10" fmla="*/ 0 w 393"/>
                  <a:gd name="T11" fmla="*/ 12709704 h 573"/>
                  <a:gd name="T12" fmla="*/ 12713416 w 393"/>
                  <a:gd name="T13" fmla="*/ 0 h 573"/>
                  <a:gd name="T14" fmla="*/ 142780335 w 393"/>
                  <a:gd name="T15" fmla="*/ 0 h 573"/>
                  <a:gd name="T16" fmla="*/ 155477304 w 393"/>
                  <a:gd name="T17" fmla="*/ 12709704 h 573"/>
                  <a:gd name="T18" fmla="*/ 155477304 w 393"/>
                  <a:gd name="T19" fmla="*/ 20064886 h 57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93"/>
                  <a:gd name="T31" fmla="*/ 0 h 573"/>
                  <a:gd name="T32" fmla="*/ 393 w 393"/>
                  <a:gd name="T33" fmla="*/ 573 h 57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93" h="573">
                    <a:moveTo>
                      <a:pt x="393" y="83"/>
                    </a:moveTo>
                    <a:cubicBezTo>
                      <a:pt x="393" y="541"/>
                      <a:pt x="393" y="541"/>
                      <a:pt x="393" y="541"/>
                    </a:cubicBezTo>
                    <a:cubicBezTo>
                      <a:pt x="393" y="559"/>
                      <a:pt x="379" y="573"/>
                      <a:pt x="361" y="573"/>
                    </a:cubicBezTo>
                    <a:cubicBezTo>
                      <a:pt x="32" y="573"/>
                      <a:pt x="32" y="573"/>
                      <a:pt x="32" y="573"/>
                    </a:cubicBezTo>
                    <a:cubicBezTo>
                      <a:pt x="14" y="573"/>
                      <a:pt x="0" y="559"/>
                      <a:pt x="0" y="54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361" y="0"/>
                      <a:pt x="361" y="0"/>
                      <a:pt x="361" y="0"/>
                    </a:cubicBezTo>
                    <a:cubicBezTo>
                      <a:pt x="379" y="0"/>
                      <a:pt x="393" y="14"/>
                      <a:pt x="393" y="32"/>
                    </a:cubicBezTo>
                    <a:cubicBezTo>
                      <a:pt x="393" y="51"/>
                      <a:pt x="393" y="51"/>
                      <a:pt x="393" y="5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 dirty="0"/>
              </a:p>
            </p:txBody>
          </p:sp>
          <p:sp>
            <p:nvSpPr>
              <p:cNvPr id="23" name="Freeform 29"/>
              <p:cNvSpPr>
                <a:spLocks noChangeAspect="1" noEditPoints="1"/>
              </p:cNvSpPr>
              <p:nvPr/>
            </p:nvSpPr>
            <p:spPr bwMode="auto">
              <a:xfrm>
                <a:off x="2365" y="2478"/>
                <a:ext cx="966" cy="1391"/>
              </a:xfrm>
              <a:custGeom>
                <a:avLst/>
                <a:gdLst>
                  <a:gd name="T0" fmla="*/ 159195943 w 409"/>
                  <a:gd name="T1" fmla="*/ 26522941 h 589"/>
                  <a:gd name="T2" fmla="*/ 162410982 w 409"/>
                  <a:gd name="T3" fmla="*/ 23323976 h 589"/>
                  <a:gd name="T4" fmla="*/ 162410982 w 409"/>
                  <a:gd name="T5" fmla="*/ 15762989 h 589"/>
                  <a:gd name="T6" fmla="*/ 146593937 w 409"/>
                  <a:gd name="T7" fmla="*/ 0 h 589"/>
                  <a:gd name="T8" fmla="*/ 15794570 w 409"/>
                  <a:gd name="T9" fmla="*/ 0 h 589"/>
                  <a:gd name="T10" fmla="*/ 0 w 409"/>
                  <a:gd name="T11" fmla="*/ 15762989 h 589"/>
                  <a:gd name="T12" fmla="*/ 0 w 409"/>
                  <a:gd name="T13" fmla="*/ 217729586 h 589"/>
                  <a:gd name="T14" fmla="*/ 15794570 w 409"/>
                  <a:gd name="T15" fmla="*/ 233510122 h 589"/>
                  <a:gd name="T16" fmla="*/ 146593937 w 409"/>
                  <a:gd name="T17" fmla="*/ 233510122 h 589"/>
                  <a:gd name="T18" fmla="*/ 162410982 w 409"/>
                  <a:gd name="T19" fmla="*/ 217729586 h 589"/>
                  <a:gd name="T20" fmla="*/ 162410982 w 409"/>
                  <a:gd name="T21" fmla="*/ 36118411 h 589"/>
                  <a:gd name="T22" fmla="*/ 159195943 w 409"/>
                  <a:gd name="T23" fmla="*/ 32891532 h 589"/>
                  <a:gd name="T24" fmla="*/ 155993742 w 409"/>
                  <a:gd name="T25" fmla="*/ 36118411 h 589"/>
                  <a:gd name="T26" fmla="*/ 155993742 w 409"/>
                  <a:gd name="T27" fmla="*/ 217729586 h 589"/>
                  <a:gd name="T28" fmla="*/ 146593937 w 409"/>
                  <a:gd name="T29" fmla="*/ 227087625 h 589"/>
                  <a:gd name="T30" fmla="*/ 15794570 w 409"/>
                  <a:gd name="T31" fmla="*/ 227087625 h 589"/>
                  <a:gd name="T32" fmla="*/ 6417240 w 409"/>
                  <a:gd name="T33" fmla="*/ 217729586 h 589"/>
                  <a:gd name="T34" fmla="*/ 6417240 w 409"/>
                  <a:gd name="T35" fmla="*/ 15762989 h 589"/>
                  <a:gd name="T36" fmla="*/ 15794570 w 409"/>
                  <a:gd name="T37" fmla="*/ 6412524 h 589"/>
                  <a:gd name="T38" fmla="*/ 146593937 w 409"/>
                  <a:gd name="T39" fmla="*/ 6412524 h 589"/>
                  <a:gd name="T40" fmla="*/ 155993742 w 409"/>
                  <a:gd name="T41" fmla="*/ 15762989 h 589"/>
                  <a:gd name="T42" fmla="*/ 155993742 w 409"/>
                  <a:gd name="T43" fmla="*/ 23323976 h 589"/>
                  <a:gd name="T44" fmla="*/ 159195943 w 409"/>
                  <a:gd name="T45" fmla="*/ 26522941 h 589"/>
                  <a:gd name="T46" fmla="*/ 32966306 w 409"/>
                  <a:gd name="T47" fmla="*/ 126377633 h 589"/>
                  <a:gd name="T48" fmla="*/ 29736862 w 409"/>
                  <a:gd name="T49" fmla="*/ 129576725 h 589"/>
                  <a:gd name="T50" fmla="*/ 32966306 w 409"/>
                  <a:gd name="T51" fmla="*/ 132798796 h 589"/>
                  <a:gd name="T52" fmla="*/ 61840540 w 409"/>
                  <a:gd name="T53" fmla="*/ 132798796 h 589"/>
                  <a:gd name="T54" fmla="*/ 64696912 w 409"/>
                  <a:gd name="T55" fmla="*/ 131281621 h 589"/>
                  <a:gd name="T56" fmla="*/ 81000418 w 409"/>
                  <a:gd name="T57" fmla="*/ 107758595 h 589"/>
                  <a:gd name="T58" fmla="*/ 97626747 w 409"/>
                  <a:gd name="T59" fmla="*/ 131281621 h 589"/>
                  <a:gd name="T60" fmla="*/ 99987637 w 409"/>
                  <a:gd name="T61" fmla="*/ 132798796 h 589"/>
                  <a:gd name="T62" fmla="*/ 129459080 w 409"/>
                  <a:gd name="T63" fmla="*/ 132798796 h 589"/>
                  <a:gd name="T64" fmla="*/ 132674280 w 409"/>
                  <a:gd name="T65" fmla="*/ 129576725 h 589"/>
                  <a:gd name="T66" fmla="*/ 129459080 w 409"/>
                  <a:gd name="T67" fmla="*/ 126377633 h 589"/>
                  <a:gd name="T68" fmla="*/ 129459080 w 409"/>
                  <a:gd name="T69" fmla="*/ 126377633 h 589"/>
                  <a:gd name="T70" fmla="*/ 102066703 w 409"/>
                  <a:gd name="T71" fmla="*/ 126377633 h 589"/>
                  <a:gd name="T72" fmla="*/ 84921948 w 409"/>
                  <a:gd name="T73" fmla="*/ 102724897 h 589"/>
                  <a:gd name="T74" fmla="*/ 132100545 w 409"/>
                  <a:gd name="T75" fmla="*/ 36118411 h 589"/>
                  <a:gd name="T76" fmla="*/ 131437328 w 409"/>
                  <a:gd name="T77" fmla="*/ 31694851 h 589"/>
                  <a:gd name="T78" fmla="*/ 127098295 w 409"/>
                  <a:gd name="T79" fmla="*/ 32050822 h 589"/>
                  <a:gd name="T80" fmla="*/ 81000418 w 409"/>
                  <a:gd name="T81" fmla="*/ 97153424 h 589"/>
                  <a:gd name="T82" fmla="*/ 35289314 w 409"/>
                  <a:gd name="T83" fmla="*/ 32050822 h 589"/>
                  <a:gd name="T84" fmla="*/ 30951150 w 409"/>
                  <a:gd name="T85" fmla="*/ 31694851 h 589"/>
                  <a:gd name="T86" fmla="*/ 30249341 w 409"/>
                  <a:gd name="T87" fmla="*/ 36118411 h 589"/>
                  <a:gd name="T88" fmla="*/ 77505505 w 409"/>
                  <a:gd name="T89" fmla="*/ 102724897 h 589"/>
                  <a:gd name="T90" fmla="*/ 60358750 w 409"/>
                  <a:gd name="T91" fmla="*/ 126377633 h 589"/>
                  <a:gd name="T92" fmla="*/ 32966306 w 409"/>
                  <a:gd name="T93" fmla="*/ 126377633 h 58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409"/>
                  <a:gd name="T142" fmla="*/ 0 h 589"/>
                  <a:gd name="T143" fmla="*/ 409 w 409"/>
                  <a:gd name="T144" fmla="*/ 589 h 58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409" h="589">
                    <a:moveTo>
                      <a:pt x="401" y="67"/>
                    </a:moveTo>
                    <a:cubicBezTo>
                      <a:pt x="405" y="67"/>
                      <a:pt x="409" y="64"/>
                      <a:pt x="409" y="59"/>
                    </a:cubicBezTo>
                    <a:cubicBezTo>
                      <a:pt x="409" y="40"/>
                      <a:pt x="409" y="40"/>
                      <a:pt x="409" y="40"/>
                    </a:cubicBezTo>
                    <a:cubicBezTo>
                      <a:pt x="409" y="18"/>
                      <a:pt x="391" y="0"/>
                      <a:pt x="369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18" y="0"/>
                      <a:pt x="0" y="18"/>
                      <a:pt x="0" y="40"/>
                    </a:cubicBezTo>
                    <a:cubicBezTo>
                      <a:pt x="0" y="549"/>
                      <a:pt x="0" y="549"/>
                      <a:pt x="0" y="549"/>
                    </a:cubicBezTo>
                    <a:cubicBezTo>
                      <a:pt x="0" y="571"/>
                      <a:pt x="18" y="589"/>
                      <a:pt x="40" y="589"/>
                    </a:cubicBezTo>
                    <a:cubicBezTo>
                      <a:pt x="369" y="589"/>
                      <a:pt x="369" y="589"/>
                      <a:pt x="369" y="589"/>
                    </a:cubicBezTo>
                    <a:cubicBezTo>
                      <a:pt x="391" y="589"/>
                      <a:pt x="409" y="571"/>
                      <a:pt x="409" y="549"/>
                    </a:cubicBezTo>
                    <a:cubicBezTo>
                      <a:pt x="409" y="91"/>
                      <a:pt x="409" y="91"/>
                      <a:pt x="409" y="91"/>
                    </a:cubicBezTo>
                    <a:cubicBezTo>
                      <a:pt x="409" y="87"/>
                      <a:pt x="405" y="83"/>
                      <a:pt x="401" y="83"/>
                    </a:cubicBezTo>
                    <a:cubicBezTo>
                      <a:pt x="397" y="83"/>
                      <a:pt x="393" y="87"/>
                      <a:pt x="393" y="91"/>
                    </a:cubicBezTo>
                    <a:cubicBezTo>
                      <a:pt x="393" y="549"/>
                      <a:pt x="393" y="549"/>
                      <a:pt x="393" y="549"/>
                    </a:cubicBezTo>
                    <a:cubicBezTo>
                      <a:pt x="393" y="562"/>
                      <a:pt x="382" y="573"/>
                      <a:pt x="369" y="573"/>
                    </a:cubicBezTo>
                    <a:cubicBezTo>
                      <a:pt x="40" y="573"/>
                      <a:pt x="40" y="573"/>
                      <a:pt x="40" y="573"/>
                    </a:cubicBezTo>
                    <a:cubicBezTo>
                      <a:pt x="26" y="573"/>
                      <a:pt x="16" y="562"/>
                      <a:pt x="16" y="549"/>
                    </a:cubicBezTo>
                    <a:cubicBezTo>
                      <a:pt x="16" y="40"/>
                      <a:pt x="16" y="40"/>
                      <a:pt x="16" y="40"/>
                    </a:cubicBezTo>
                    <a:cubicBezTo>
                      <a:pt x="16" y="27"/>
                      <a:pt x="26" y="16"/>
                      <a:pt x="40" y="16"/>
                    </a:cubicBezTo>
                    <a:cubicBezTo>
                      <a:pt x="369" y="16"/>
                      <a:pt x="369" y="16"/>
                      <a:pt x="369" y="16"/>
                    </a:cubicBezTo>
                    <a:cubicBezTo>
                      <a:pt x="382" y="16"/>
                      <a:pt x="393" y="27"/>
                      <a:pt x="393" y="40"/>
                    </a:cubicBezTo>
                    <a:cubicBezTo>
                      <a:pt x="393" y="59"/>
                      <a:pt x="393" y="59"/>
                      <a:pt x="393" y="59"/>
                    </a:cubicBezTo>
                    <a:cubicBezTo>
                      <a:pt x="393" y="64"/>
                      <a:pt x="397" y="67"/>
                      <a:pt x="401" y="67"/>
                    </a:cubicBezTo>
                    <a:close/>
                    <a:moveTo>
                      <a:pt x="83" y="319"/>
                    </a:moveTo>
                    <a:cubicBezTo>
                      <a:pt x="78" y="319"/>
                      <a:pt x="75" y="322"/>
                      <a:pt x="75" y="327"/>
                    </a:cubicBezTo>
                    <a:cubicBezTo>
                      <a:pt x="75" y="331"/>
                      <a:pt x="78" y="335"/>
                      <a:pt x="83" y="335"/>
                    </a:cubicBezTo>
                    <a:cubicBezTo>
                      <a:pt x="156" y="335"/>
                      <a:pt x="156" y="335"/>
                      <a:pt x="156" y="335"/>
                    </a:cubicBezTo>
                    <a:cubicBezTo>
                      <a:pt x="159" y="335"/>
                      <a:pt x="161" y="333"/>
                      <a:pt x="163" y="331"/>
                    </a:cubicBezTo>
                    <a:cubicBezTo>
                      <a:pt x="204" y="272"/>
                      <a:pt x="204" y="272"/>
                      <a:pt x="204" y="272"/>
                    </a:cubicBezTo>
                    <a:cubicBezTo>
                      <a:pt x="246" y="331"/>
                      <a:pt x="246" y="331"/>
                      <a:pt x="246" y="331"/>
                    </a:cubicBezTo>
                    <a:cubicBezTo>
                      <a:pt x="247" y="333"/>
                      <a:pt x="250" y="335"/>
                      <a:pt x="252" y="335"/>
                    </a:cubicBezTo>
                    <a:cubicBezTo>
                      <a:pt x="326" y="335"/>
                      <a:pt x="326" y="335"/>
                      <a:pt x="326" y="335"/>
                    </a:cubicBezTo>
                    <a:cubicBezTo>
                      <a:pt x="331" y="335"/>
                      <a:pt x="334" y="331"/>
                      <a:pt x="334" y="327"/>
                    </a:cubicBezTo>
                    <a:cubicBezTo>
                      <a:pt x="334" y="322"/>
                      <a:pt x="331" y="319"/>
                      <a:pt x="326" y="319"/>
                    </a:cubicBezTo>
                    <a:cubicBezTo>
                      <a:pt x="326" y="319"/>
                      <a:pt x="326" y="319"/>
                      <a:pt x="326" y="319"/>
                    </a:cubicBezTo>
                    <a:cubicBezTo>
                      <a:pt x="257" y="319"/>
                      <a:pt x="257" y="319"/>
                      <a:pt x="257" y="319"/>
                    </a:cubicBezTo>
                    <a:cubicBezTo>
                      <a:pt x="214" y="259"/>
                      <a:pt x="214" y="259"/>
                      <a:pt x="214" y="259"/>
                    </a:cubicBezTo>
                    <a:cubicBezTo>
                      <a:pt x="333" y="91"/>
                      <a:pt x="333" y="91"/>
                      <a:pt x="333" y="91"/>
                    </a:cubicBezTo>
                    <a:cubicBezTo>
                      <a:pt x="335" y="87"/>
                      <a:pt x="334" y="82"/>
                      <a:pt x="331" y="80"/>
                    </a:cubicBezTo>
                    <a:cubicBezTo>
                      <a:pt x="327" y="77"/>
                      <a:pt x="322" y="78"/>
                      <a:pt x="320" y="81"/>
                    </a:cubicBezTo>
                    <a:cubicBezTo>
                      <a:pt x="204" y="245"/>
                      <a:pt x="204" y="245"/>
                      <a:pt x="204" y="245"/>
                    </a:cubicBezTo>
                    <a:cubicBezTo>
                      <a:pt x="89" y="81"/>
                      <a:pt x="89" y="81"/>
                      <a:pt x="89" y="81"/>
                    </a:cubicBezTo>
                    <a:cubicBezTo>
                      <a:pt x="87" y="78"/>
                      <a:pt x="82" y="77"/>
                      <a:pt x="78" y="80"/>
                    </a:cubicBezTo>
                    <a:cubicBezTo>
                      <a:pt x="74" y="82"/>
                      <a:pt x="74" y="87"/>
                      <a:pt x="76" y="91"/>
                    </a:cubicBezTo>
                    <a:cubicBezTo>
                      <a:pt x="195" y="259"/>
                      <a:pt x="195" y="259"/>
                      <a:pt x="195" y="259"/>
                    </a:cubicBezTo>
                    <a:cubicBezTo>
                      <a:pt x="152" y="319"/>
                      <a:pt x="152" y="319"/>
                      <a:pt x="152" y="319"/>
                    </a:cubicBezTo>
                    <a:lnTo>
                      <a:pt x="83" y="319"/>
                    </a:lnTo>
                    <a:close/>
                  </a:path>
                </a:pathLst>
              </a:custGeom>
              <a:solidFill>
                <a:srgbClr val="00A9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endParaRPr lang="en-US" dirty="0"/>
              </a:p>
            </p:txBody>
          </p:sp>
          <p:sp>
            <p:nvSpPr>
              <p:cNvPr id="24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2421" y="3163"/>
                <a:ext cx="816" cy="8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600" dirty="0">
                  <a:solidFill>
                    <a:srgbClr val="00A9D4"/>
                  </a:solidFill>
                  <a:ea typeface="ＭＳ Ｐゴシック" pitchFamily="34" charset="-128"/>
                </a:endParaRPr>
              </a:p>
            </p:txBody>
          </p:sp>
        </p:grpSp>
        <p:sp>
          <p:nvSpPr>
            <p:cNvPr id="21" name="Rectangle 51"/>
            <p:cNvSpPr>
              <a:spLocks noChangeAspect="1" noChangeArrowheads="1"/>
            </p:cNvSpPr>
            <p:nvPr/>
          </p:nvSpPr>
          <p:spPr bwMode="auto">
            <a:xfrm>
              <a:off x="2362" y="2478"/>
              <a:ext cx="969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 anchor="ctr"/>
            <a:lstStyle>
              <a:lvl1pPr algn="l" eaLnBrk="0" hangingPunct="0">
                <a:spcBef>
                  <a:spcPct val="20000"/>
                </a:spcBef>
                <a:buClr>
                  <a:srgbClr val="00A9D4"/>
                </a:buClr>
                <a:buFont typeface="Arial" charset="0"/>
                <a:buChar char="›"/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92CCE5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sv-SE" altLang="en-US" sz="2000">
                <a:ea typeface="ＭＳ Ｐゴシック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785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25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25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25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3" grpId="0"/>
      <p:bldP spid="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P802.1 CM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IEEE 802.1CM specifies TSN Profiles for Fronthaul</a:t>
            </a:r>
          </a:p>
          <a:p>
            <a:r>
              <a:rPr lang="en-US" dirty="0"/>
              <a:t>It is a collaborative effort of CPRI Cooperation and IEEE 802.1</a:t>
            </a:r>
          </a:p>
          <a:p>
            <a:r>
              <a:rPr lang="en-US" dirty="0"/>
              <a:t>The project takes top down approach: requirements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solution</a:t>
            </a:r>
          </a:p>
          <a:p>
            <a:r>
              <a:rPr lang="en-US" dirty="0"/>
              <a:t>Requirements are provided by CPRI Cooperation </a:t>
            </a:r>
          </a:p>
          <a:p>
            <a:r>
              <a:rPr lang="en-US" dirty="0"/>
              <a:t>Current focus: RBS split according to CPRI 7.0 and the different fronthaul information flows are supported separately</a:t>
            </a:r>
          </a:p>
          <a:p>
            <a:r>
              <a:rPr lang="en-US" dirty="0"/>
              <a:t>Two Fronthaul Profiles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(so far)</a:t>
            </a:r>
          </a:p>
          <a:p>
            <a:r>
              <a:rPr lang="en-US" dirty="0"/>
              <a:t>Support for eCPRI is next step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Work in progress;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Welcome to contribute!</a:t>
            </a:r>
            <a:r>
              <a:rPr lang="en-US" dirty="0"/>
              <a:t> </a:t>
            </a:r>
            <a:r>
              <a:rPr lang="en-US" sz="2800" dirty="0">
                <a:hlinkClick r:id="rId2"/>
              </a:rPr>
              <a:t>http://www.ieee802.org/1/pages/802.1cm.html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06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MBH IA – P802.1CM Collaboration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Sync as a Service (SaaS)</a:t>
            </a:r>
          </a:p>
          <a:p>
            <a:pPr lvl="1"/>
            <a:r>
              <a:rPr lang="en-US" dirty="0"/>
              <a:t>SaaS provided by the Ethernet network is one of the options to provide synchronization for fronthaul if the requirements are met</a:t>
            </a:r>
          </a:p>
          <a:p>
            <a:pPr lvl="1"/>
            <a:r>
              <a:rPr lang="en-US" dirty="0"/>
              <a:t>SaaS specified by MEF 22.2 and 22.2.1 is referred in IEEE 802.1CM </a:t>
            </a:r>
          </a:p>
          <a:p>
            <a:endParaRPr lang="en-US" dirty="0"/>
          </a:p>
          <a:p>
            <a:r>
              <a:rPr lang="en-US" dirty="0"/>
              <a:t>Potential discussion items for MBH IA Phase 4 Transport for 5G</a:t>
            </a:r>
          </a:p>
          <a:p>
            <a:pPr lvl="1"/>
            <a:r>
              <a:rPr lang="en-US" dirty="0"/>
              <a:t>3 different CoS are needed for fronthaul: user (IQ) data + C&amp;M + Sync</a:t>
            </a:r>
          </a:p>
          <a:p>
            <a:pPr lvl="1"/>
            <a:r>
              <a:rPr lang="en-US" dirty="0"/>
              <a:t>Sync is already defined</a:t>
            </a:r>
          </a:p>
          <a:p>
            <a:pPr lvl="1"/>
            <a:r>
              <a:rPr lang="en-US" dirty="0"/>
              <a:t>The requirements of user (IQ) data and C&amp;M have to be met</a:t>
            </a:r>
          </a:p>
          <a:p>
            <a:pPr lvl="1"/>
            <a:r>
              <a:rPr lang="en-US" dirty="0"/>
              <a:t>Any new CoS?</a:t>
            </a:r>
          </a:p>
        </p:txBody>
      </p:sp>
    </p:spTree>
    <p:extLst>
      <p:ext uri="{BB962C8B-B14F-4D97-AF65-F5344CB8AC3E}">
        <p14:creationId xmlns:p14="http://schemas.microsoft.com/office/powerpoint/2010/main" val="50036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J</a:t>
            </a:r>
            <a:r>
              <a:rPr lang="hu-HU" dirty="0"/>
              <a:t>á</a:t>
            </a:r>
            <a:r>
              <a:rPr lang="en-US" dirty="0"/>
              <a:t>nos Farkas </a:t>
            </a:r>
            <a:r>
              <a:rPr lang="en-CA" dirty="0"/>
              <a:t>– Ericsson</a:t>
            </a:r>
          </a:p>
          <a:p>
            <a:r>
              <a:rPr lang="en-CA" dirty="0"/>
              <a:t>April 25, 2017</a:t>
            </a:r>
            <a:br>
              <a:rPr lang="en-CA" dirty="0"/>
            </a:br>
            <a:br>
              <a:rPr lang="en-CA" sz="4400" dirty="0"/>
            </a:br>
            <a:r>
              <a:rPr lang="en-CA" sz="2400" b="1" dirty="0">
                <a:solidFill>
                  <a:schemeClr val="bg1"/>
                </a:solidFill>
              </a:rPr>
              <a:t>MEF 61035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3045061"/>
            <a:ext cx="12192000" cy="764704"/>
          </a:xfrm>
        </p:spPr>
        <p:txBody>
          <a:bodyPr>
            <a:normAutofit fontScale="90000"/>
          </a:bodyPr>
          <a:lstStyle/>
          <a:p>
            <a:r>
              <a:rPr lang="en-CA" dirty="0"/>
              <a:t>IEEE P802.1CM Time-Sensitive Networking for Fronthaul</a:t>
            </a:r>
          </a:p>
        </p:txBody>
      </p:sp>
    </p:spTree>
    <p:extLst>
      <p:ext uri="{BB962C8B-B14F-4D97-AF65-F5344CB8AC3E}">
        <p14:creationId xmlns:p14="http://schemas.microsoft.com/office/powerpoint/2010/main" val="330052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87" y="848570"/>
            <a:ext cx="11725643" cy="5616230"/>
          </a:xfrm>
        </p:spPr>
        <p:txBody>
          <a:bodyPr/>
          <a:lstStyle/>
          <a:p>
            <a:r>
              <a:rPr lang="en-US" dirty="0"/>
              <a:t>Introduction</a:t>
            </a:r>
          </a:p>
          <a:p>
            <a:pPr lvl="1"/>
            <a:r>
              <a:rPr lang="en-US" dirty="0"/>
              <a:t>IEEE 802.1 Time-Sensitive Networking (TSN) overview</a:t>
            </a:r>
          </a:p>
          <a:p>
            <a:pPr lvl="1"/>
            <a:r>
              <a:rPr lang="en-US" dirty="0"/>
              <a:t>5G overview, 5G fronthaul, Radio Base Station split</a:t>
            </a:r>
          </a:p>
          <a:p>
            <a:r>
              <a:rPr lang="en-US" dirty="0"/>
              <a:t>Approach to Ethernet-based fronthaul</a:t>
            </a:r>
          </a:p>
          <a:p>
            <a:r>
              <a:rPr lang="en-US" dirty="0"/>
              <a:t>IEEE 802.1CM TSN for Fronthaul – goals and objectives</a:t>
            </a:r>
          </a:p>
          <a:p>
            <a:r>
              <a:rPr lang="en-US" dirty="0"/>
              <a:t>Collaborative effort of CPRI Cooperation and IEEE 802.1</a:t>
            </a:r>
          </a:p>
          <a:p>
            <a:r>
              <a:rPr lang="en-US" dirty="0"/>
              <a:t>Top Down Approach</a:t>
            </a:r>
          </a:p>
          <a:p>
            <a:r>
              <a:rPr lang="en-US" dirty="0"/>
              <a:t>Requirements</a:t>
            </a:r>
          </a:p>
          <a:p>
            <a:r>
              <a:rPr lang="en-US" dirty="0"/>
              <a:t>Fronthaul Profiles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(so far)</a:t>
            </a:r>
          </a:p>
          <a:p>
            <a:r>
              <a:rPr lang="en-US" dirty="0"/>
              <a:t>Summary of IEEE P802.1CM</a:t>
            </a:r>
          </a:p>
          <a:p>
            <a:r>
              <a:rPr lang="en-US" dirty="0"/>
              <a:t>Potential MEF 22 – P802.1CM collaboration items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505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IEEE 802.1 Time-Sensitive Networking (TSN) Overview</a:t>
            </a:r>
          </a:p>
        </p:txBody>
      </p:sp>
      <p:sp>
        <p:nvSpPr>
          <p:cNvPr id="4" name="Rectangle: Rounded Corners 3"/>
          <p:cNvSpPr/>
          <p:nvPr/>
        </p:nvSpPr>
        <p:spPr bwMode="auto">
          <a:xfrm>
            <a:off x="3671191" y="1076255"/>
            <a:ext cx="4381877" cy="3688153"/>
          </a:xfrm>
          <a:prstGeom prst="roundRect">
            <a:avLst>
              <a:gd name="adj" fmla="val 8704"/>
            </a:avLst>
          </a:prstGeom>
          <a:solidFill>
            <a:srgbClr val="EBF2D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TSN Components</a:t>
            </a:r>
            <a:b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</a:b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Common Standards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3790660" y="3370336"/>
            <a:ext cx="219856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Latency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6" name="Callout: Bent Line with Accent Bar 5"/>
          <p:cNvSpPr/>
          <p:nvPr/>
        </p:nvSpPr>
        <p:spPr bwMode="auto">
          <a:xfrm flipH="1">
            <a:off x="108467" y="4006867"/>
            <a:ext cx="3415267" cy="1379896"/>
          </a:xfrm>
          <a:prstGeom prst="accentCallout2">
            <a:avLst>
              <a:gd name="adj1" fmla="val 31719"/>
              <a:gd name="adj2" fmla="val 74"/>
              <a:gd name="adj3" fmla="val 31296"/>
              <a:gd name="adj4" fmla="val -17075"/>
              <a:gd name="adj5" fmla="val 429"/>
              <a:gd name="adj6" fmla="val -24662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2400" b="1" dirty="0">
                <a:solidFill>
                  <a:srgbClr val="00285F"/>
                </a:solidFill>
              </a:rPr>
              <a:t>Bounded low latency:</a:t>
            </a:r>
            <a:r>
              <a:rPr lang="en-US" sz="2400" dirty="0">
                <a:solidFill>
                  <a:srgbClr val="00285F"/>
                </a:solidFill>
              </a:rPr>
              <a:t> </a:t>
            </a:r>
            <a:br>
              <a:rPr lang="en-US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Credit Based Shaper (802.1Qav) 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preemption (802.3br &amp; 802.1Qbu)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Scheduled Traffic (802.1Qbv) 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Cyclic Queuing and Forwarding (802.1Qch) Asynchronous Traffic Shaping (P802.1Qcr)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621525" y="2850103"/>
            <a:ext cx="2230649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Reliability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8" name="Callout: Bent Line with Accent Bar 7"/>
          <p:cNvSpPr/>
          <p:nvPr/>
        </p:nvSpPr>
        <p:spPr bwMode="auto">
          <a:xfrm>
            <a:off x="8212585" y="2008694"/>
            <a:ext cx="3830330" cy="1240022"/>
          </a:xfrm>
          <a:prstGeom prst="accentCallout2">
            <a:avLst>
              <a:gd name="adj1" fmla="val 37780"/>
              <a:gd name="adj2" fmla="val 161"/>
              <a:gd name="adj3" fmla="val 38155"/>
              <a:gd name="adj4" fmla="val -16667"/>
              <a:gd name="adj5" fmla="val 68136"/>
              <a:gd name="adj6" fmla="val -26275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0285F"/>
                </a:solidFill>
              </a:rPr>
              <a:t>Ultra reliability:</a:t>
            </a:r>
            <a:br>
              <a:rPr lang="en-US" sz="2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Replication and Elimination (P802.1CB)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Path Control and Reservation (802.1Qca)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Per-Stream Filtering and Policing (802.1Qci)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Reliability for time sync (P802.1AS-Rev)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3853957" y="2252807"/>
            <a:ext cx="238671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Synchronization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10" name="Callout: Bent Line with Accent Bar 9"/>
          <p:cNvSpPr/>
          <p:nvPr/>
        </p:nvSpPr>
        <p:spPr bwMode="auto">
          <a:xfrm flipH="1">
            <a:off x="108468" y="1815018"/>
            <a:ext cx="3410596" cy="796655"/>
          </a:xfrm>
          <a:prstGeom prst="accentCallout2">
            <a:avLst>
              <a:gd name="adj1" fmla="val 36684"/>
              <a:gd name="adj2" fmla="val -23"/>
              <a:gd name="adj3" fmla="val 36684"/>
              <a:gd name="adj4" fmla="val -16667"/>
              <a:gd name="adj5" fmla="val 63633"/>
              <a:gd name="adj6" fmla="val -21746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lvl="0" algn="r"/>
            <a:r>
              <a:rPr lang="en-US" sz="2400" b="1" dirty="0">
                <a:solidFill>
                  <a:srgbClr val="00285F"/>
                </a:solidFill>
              </a:rPr>
              <a:t>Time synchronization: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Timing and Synchronization (802.1AS) includes a profile of IEEE 1588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-2" y="5610350"/>
            <a:ext cx="12192002" cy="525101"/>
          </a:xfrm>
          <a:prstGeom prst="rect">
            <a:avLst/>
          </a:prstGeom>
          <a:solidFill>
            <a:srgbClr val="00285F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200" b="1" dirty="0">
                <a:solidFill>
                  <a:srgbClr val="FFFFFF"/>
                </a:solidFill>
              </a:rPr>
              <a:t>Guaranteed data transport with bounded low latency, low delay variation, and extremely low loss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44726" y="5271447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3533261" y="5016500"/>
            <a:ext cx="4669245" cy="461665"/>
            <a:chOff x="3644645" y="5358439"/>
            <a:chExt cx="4669245" cy="461665"/>
          </a:xfrm>
        </p:grpSpPr>
        <p:sp>
          <p:nvSpPr>
            <p:cNvPr id="14" name="TextBox 13"/>
            <p:cNvSpPr txBox="1"/>
            <p:nvPr/>
          </p:nvSpPr>
          <p:spPr>
            <a:xfrm>
              <a:off x="4591305" y="5358439"/>
              <a:ext cx="27663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00285F"/>
                  </a:solidFill>
                </a:rPr>
                <a:t>Zero congestion loss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endCxn id="14" idx="1"/>
            </p:cNvCxnSpPr>
            <p:nvPr/>
          </p:nvCxnSpPr>
          <p:spPr bwMode="auto">
            <a:xfrm flipV="1">
              <a:off x="3644645" y="5589272"/>
              <a:ext cx="946660" cy="2458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6" name="Straight Arrow Connector 15"/>
            <p:cNvCxnSpPr>
              <a:endCxn id="14" idx="3"/>
            </p:cNvCxnSpPr>
            <p:nvPr/>
          </p:nvCxnSpPr>
          <p:spPr bwMode="auto">
            <a:xfrm flipH="1">
              <a:off x="7357703" y="5589271"/>
              <a:ext cx="956187" cy="1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-2" y="6111631"/>
            <a:ext cx="3740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hlinkClick r:id="rId3"/>
              </a:rPr>
              <a:t>http://www.ieee802.org/1/pages/tsn.html</a:t>
            </a:r>
            <a:endParaRPr lang="en-US" sz="1600" dirty="0"/>
          </a:p>
        </p:txBody>
      </p:sp>
      <p:sp>
        <p:nvSpPr>
          <p:cNvPr id="18" name="Oval 17"/>
          <p:cNvSpPr/>
          <p:nvPr/>
        </p:nvSpPr>
        <p:spPr bwMode="auto">
          <a:xfrm>
            <a:off x="5337002" y="3962902"/>
            <a:ext cx="2549917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Resource Mgmt</a:t>
            </a:r>
            <a:endParaRPr lang="en-US" sz="18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9" name="Callout: Bent Line with Accent Bar 18"/>
          <p:cNvSpPr/>
          <p:nvPr/>
        </p:nvSpPr>
        <p:spPr bwMode="auto">
          <a:xfrm>
            <a:off x="8202508" y="4181179"/>
            <a:ext cx="3840408" cy="1256570"/>
          </a:xfrm>
          <a:prstGeom prst="accentCallout2">
            <a:avLst>
              <a:gd name="adj1" fmla="val 62665"/>
              <a:gd name="adj2" fmla="val 461"/>
              <a:gd name="adj3" fmla="val 62665"/>
              <a:gd name="adj4" fmla="val -12352"/>
              <a:gd name="adj5" fmla="val 31505"/>
              <a:gd name="adj6" fmla="val -19870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0285F"/>
                </a:solidFill>
              </a:rPr>
              <a:t>Dedicated resources &amp; API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Stream Reservation Protocol (802.1Qat)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TSN configuration (P802.1Qcc)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YANG (P802.1Qcp)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Link-local Registration Protocol (P802.1CS)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03160" y="6142408"/>
            <a:ext cx="5488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API: Application Programming Interface; YANG: a data modeling language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51287" y="6436677"/>
            <a:ext cx="80216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Note: selecting features is a task in the P802.1CM TSN for Fronthaul project</a:t>
            </a:r>
          </a:p>
        </p:txBody>
      </p:sp>
    </p:spTree>
    <p:extLst>
      <p:ext uri="{BB962C8B-B14F-4D97-AF65-F5344CB8AC3E}">
        <p14:creationId xmlns:p14="http://schemas.microsoft.com/office/powerpoint/2010/main" val="337374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7" grpId="0"/>
      <p:bldP spid="18" grpId="0" animBg="1"/>
      <p:bldP spid="19" grpId="0" animBg="1"/>
      <p:bldP spid="20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5G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87" y="5952852"/>
            <a:ext cx="11725643" cy="548631"/>
          </a:xfrm>
        </p:spPr>
        <p:txBody>
          <a:bodyPr/>
          <a:lstStyle/>
          <a:p>
            <a:r>
              <a:rPr lang="en-US" dirty="0"/>
              <a:t>Ethernet-based fronthaul is integral part of 5G</a:t>
            </a:r>
          </a:p>
        </p:txBody>
      </p:sp>
      <p:sp>
        <p:nvSpPr>
          <p:cNvPr id="4" name="Rounded Rectangle 68"/>
          <p:cNvSpPr/>
          <p:nvPr/>
        </p:nvSpPr>
        <p:spPr bwMode="auto">
          <a:xfrm>
            <a:off x="4581184" y="3966090"/>
            <a:ext cx="7259930" cy="944683"/>
          </a:xfrm>
          <a:prstGeom prst="roundRect">
            <a:avLst>
              <a:gd name="adj" fmla="val 12991"/>
            </a:avLst>
          </a:prstGeom>
          <a:blipFill>
            <a:blip r:embed="rId2"/>
            <a:stretch>
              <a:fillRect/>
            </a:stretch>
          </a:blipFill>
          <a:ln w="28575" cap="flat" cmpd="sng" algn="ctr">
            <a:noFill/>
            <a:prstDash val="solid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28575" cap="flat" cmpd="sng" algn="ctr">
                <a:solidFill>
                  <a:schemeClr val="accent5">
                    <a:shade val="50000"/>
                  </a:schemeClr>
                </a:solidFill>
                <a:prstDash val="solid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rIns="72000"/>
          <a:lstStyle/>
          <a:p>
            <a:pPr algn="r">
              <a:spcBef>
                <a:spcPts val="500"/>
              </a:spcBef>
              <a:defRPr/>
            </a:pPr>
            <a:r>
              <a:rPr lang="en-US" sz="2400" b="1" dirty="0">
                <a:solidFill>
                  <a:schemeClr val="bg1"/>
                </a:solidFill>
              </a:rPr>
              <a:t>Cloud Infrastructure</a:t>
            </a:r>
          </a:p>
          <a:p>
            <a:pPr algn="r">
              <a:spcBef>
                <a:spcPts val="500"/>
              </a:spcBef>
              <a:defRPr/>
            </a:pPr>
            <a:r>
              <a:rPr lang="en-US" sz="1800" dirty="0">
                <a:solidFill>
                  <a:schemeClr val="bg1"/>
                </a:solidFill>
              </a:rPr>
              <a:t>Network integrated compute and storage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Freeform 3"/>
          <p:cNvSpPr>
            <a:spLocks noChangeAspect="1" noEditPoints="1"/>
          </p:cNvSpPr>
          <p:nvPr/>
        </p:nvSpPr>
        <p:spPr bwMode="auto">
          <a:xfrm>
            <a:off x="3296760" y="3267171"/>
            <a:ext cx="446087" cy="530225"/>
          </a:xfrm>
          <a:custGeom>
            <a:avLst/>
            <a:gdLst>
              <a:gd name="T0" fmla="*/ 2147483647 w 294"/>
              <a:gd name="T1" fmla="*/ 2147483647 h 350"/>
              <a:gd name="T2" fmla="*/ 2147483647 w 294"/>
              <a:gd name="T3" fmla="*/ 2147483647 h 350"/>
              <a:gd name="T4" fmla="*/ 2147483647 w 294"/>
              <a:gd name="T5" fmla="*/ 2147483647 h 350"/>
              <a:gd name="T6" fmla="*/ 2147483647 w 294"/>
              <a:gd name="T7" fmla="*/ 2147483647 h 350"/>
              <a:gd name="T8" fmla="*/ 2147483647 w 294"/>
              <a:gd name="T9" fmla="*/ 2147483647 h 350"/>
              <a:gd name="T10" fmla="*/ 2147483647 w 294"/>
              <a:gd name="T11" fmla="*/ 2147483647 h 350"/>
              <a:gd name="T12" fmla="*/ 2147483647 w 294"/>
              <a:gd name="T13" fmla="*/ 2147483647 h 350"/>
              <a:gd name="T14" fmla="*/ 2147483647 w 294"/>
              <a:gd name="T15" fmla="*/ 2147483647 h 350"/>
              <a:gd name="T16" fmla="*/ 2147483647 w 294"/>
              <a:gd name="T17" fmla="*/ 2147483647 h 350"/>
              <a:gd name="T18" fmla="*/ 2147483647 w 294"/>
              <a:gd name="T19" fmla="*/ 2147483647 h 350"/>
              <a:gd name="T20" fmla="*/ 0 w 294"/>
              <a:gd name="T21" fmla="*/ 2147483647 h 350"/>
              <a:gd name="T22" fmla="*/ 2147483647 w 294"/>
              <a:gd name="T23" fmla="*/ 2147483647 h 350"/>
              <a:gd name="T24" fmla="*/ 2147483647 w 294"/>
              <a:gd name="T25" fmla="*/ 2147483647 h 350"/>
              <a:gd name="T26" fmla="*/ 2147483647 w 294"/>
              <a:gd name="T27" fmla="*/ 2147483647 h 350"/>
              <a:gd name="T28" fmla="*/ 2147483647 w 294"/>
              <a:gd name="T29" fmla="*/ 2147483647 h 350"/>
              <a:gd name="T30" fmla="*/ 2147483647 w 294"/>
              <a:gd name="T31" fmla="*/ 2147483647 h 350"/>
              <a:gd name="T32" fmla="*/ 2147483647 w 294"/>
              <a:gd name="T33" fmla="*/ 2147483647 h 350"/>
              <a:gd name="T34" fmla="*/ 2147483647 w 294"/>
              <a:gd name="T35" fmla="*/ 2147483647 h 350"/>
              <a:gd name="T36" fmla="*/ 2147483647 w 294"/>
              <a:gd name="T37" fmla="*/ 2147483647 h 350"/>
              <a:gd name="T38" fmla="*/ 2147483647 w 294"/>
              <a:gd name="T39" fmla="*/ 2147483647 h 350"/>
              <a:gd name="T40" fmla="*/ 2147483647 w 294"/>
              <a:gd name="T41" fmla="*/ 2147483647 h 350"/>
              <a:gd name="T42" fmla="*/ 2147483647 w 294"/>
              <a:gd name="T43" fmla="*/ 2147483647 h 350"/>
              <a:gd name="T44" fmla="*/ 2147483647 w 294"/>
              <a:gd name="T45" fmla="*/ 2147483647 h 350"/>
              <a:gd name="T46" fmla="*/ 2147483647 w 294"/>
              <a:gd name="T47" fmla="*/ 2147483647 h 350"/>
              <a:gd name="T48" fmla="*/ 2147483647 w 294"/>
              <a:gd name="T49" fmla="*/ 2147483647 h 350"/>
              <a:gd name="T50" fmla="*/ 2147483647 w 294"/>
              <a:gd name="T51" fmla="*/ 2147483647 h 350"/>
              <a:gd name="T52" fmla="*/ 2147483647 w 294"/>
              <a:gd name="T53" fmla="*/ 2147483647 h 350"/>
              <a:gd name="T54" fmla="*/ 2147483647 w 294"/>
              <a:gd name="T55" fmla="*/ 2147483647 h 350"/>
              <a:gd name="T56" fmla="*/ 2147483647 w 294"/>
              <a:gd name="T57" fmla="*/ 2147483647 h 350"/>
              <a:gd name="T58" fmla="*/ 2147483647 w 294"/>
              <a:gd name="T59" fmla="*/ 2147483647 h 350"/>
              <a:gd name="T60" fmla="*/ 2147483647 w 294"/>
              <a:gd name="T61" fmla="*/ 2147483647 h 350"/>
              <a:gd name="T62" fmla="*/ 2147483647 w 294"/>
              <a:gd name="T63" fmla="*/ 2147483647 h 350"/>
              <a:gd name="T64" fmla="*/ 2147483647 w 294"/>
              <a:gd name="T65" fmla="*/ 2147483647 h 350"/>
              <a:gd name="T66" fmla="*/ 2147483647 w 294"/>
              <a:gd name="T67" fmla="*/ 2147483647 h 350"/>
              <a:gd name="T68" fmla="*/ 2147483647 w 294"/>
              <a:gd name="T69" fmla="*/ 2147483647 h 350"/>
              <a:gd name="T70" fmla="*/ 2147483647 w 294"/>
              <a:gd name="T71" fmla="*/ 2147483647 h 350"/>
              <a:gd name="T72" fmla="*/ 2147483647 w 294"/>
              <a:gd name="T73" fmla="*/ 2147483647 h 350"/>
              <a:gd name="T74" fmla="*/ 2147483647 w 294"/>
              <a:gd name="T75" fmla="*/ 2147483647 h 350"/>
              <a:gd name="T76" fmla="*/ 2147483647 w 294"/>
              <a:gd name="T77" fmla="*/ 2147483647 h 350"/>
              <a:gd name="T78" fmla="*/ 2147483647 w 294"/>
              <a:gd name="T79" fmla="*/ 2147483647 h 350"/>
              <a:gd name="T80" fmla="*/ 2147483647 w 294"/>
              <a:gd name="T81" fmla="*/ 2147483647 h 350"/>
              <a:gd name="T82" fmla="*/ 2147483647 w 294"/>
              <a:gd name="T83" fmla="*/ 2147483647 h 350"/>
              <a:gd name="T84" fmla="*/ 2147483647 w 294"/>
              <a:gd name="T85" fmla="*/ 2147483647 h 350"/>
              <a:gd name="T86" fmla="*/ 2147483647 w 294"/>
              <a:gd name="T87" fmla="*/ 2147483647 h 350"/>
              <a:gd name="T88" fmla="*/ 2147483647 w 294"/>
              <a:gd name="T89" fmla="*/ 2147483647 h 350"/>
              <a:gd name="T90" fmla="*/ 2147483647 w 294"/>
              <a:gd name="T91" fmla="*/ 2147483647 h 350"/>
              <a:gd name="T92" fmla="*/ 2147483647 w 294"/>
              <a:gd name="T93" fmla="*/ 2147483647 h 350"/>
              <a:gd name="T94" fmla="*/ 2147483647 w 294"/>
              <a:gd name="T95" fmla="*/ 2147483647 h 350"/>
              <a:gd name="T96" fmla="*/ 2147483647 w 294"/>
              <a:gd name="T97" fmla="*/ 0 h 350"/>
              <a:gd name="T98" fmla="*/ 2147483647 w 294"/>
              <a:gd name="T99" fmla="*/ 2147483647 h 350"/>
              <a:gd name="T100" fmla="*/ 2147483647 w 294"/>
              <a:gd name="T101" fmla="*/ 2147483647 h 350"/>
              <a:gd name="T102" fmla="*/ 2147483647 w 294"/>
              <a:gd name="T103" fmla="*/ 2147483647 h 350"/>
              <a:gd name="T104" fmla="*/ 2147483647 w 294"/>
              <a:gd name="T105" fmla="*/ 2147483647 h 350"/>
              <a:gd name="T106" fmla="*/ 2147483647 w 294"/>
              <a:gd name="T107" fmla="*/ 2147483647 h 350"/>
              <a:gd name="T108" fmla="*/ 2147483647 w 294"/>
              <a:gd name="T109" fmla="*/ 2147483647 h 350"/>
              <a:gd name="T110" fmla="*/ 2147483647 w 294"/>
              <a:gd name="T111" fmla="*/ 2147483647 h 350"/>
              <a:gd name="T112" fmla="*/ 2147483647 w 294"/>
              <a:gd name="T113" fmla="*/ 2147483647 h 35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94" h="350">
                <a:moveTo>
                  <a:pt x="270" y="244"/>
                </a:moveTo>
                <a:cubicBezTo>
                  <a:pt x="152" y="244"/>
                  <a:pt x="152" y="244"/>
                  <a:pt x="152" y="244"/>
                </a:cubicBezTo>
                <a:cubicBezTo>
                  <a:pt x="141" y="244"/>
                  <a:pt x="132" y="252"/>
                  <a:pt x="129" y="262"/>
                </a:cubicBezTo>
                <a:cubicBezTo>
                  <a:pt x="115" y="257"/>
                  <a:pt x="103" y="249"/>
                  <a:pt x="92" y="239"/>
                </a:cubicBezTo>
                <a:cubicBezTo>
                  <a:pt x="74" y="220"/>
                  <a:pt x="63" y="195"/>
                  <a:pt x="63" y="168"/>
                </a:cubicBezTo>
                <a:cubicBezTo>
                  <a:pt x="63" y="157"/>
                  <a:pt x="65" y="146"/>
                  <a:pt x="67" y="138"/>
                </a:cubicBezTo>
                <a:cubicBezTo>
                  <a:pt x="69" y="134"/>
                  <a:pt x="70" y="131"/>
                  <a:pt x="71" y="129"/>
                </a:cubicBezTo>
                <a:cubicBezTo>
                  <a:pt x="71" y="127"/>
                  <a:pt x="72" y="126"/>
                  <a:pt x="72" y="126"/>
                </a:cubicBezTo>
                <a:cubicBezTo>
                  <a:pt x="74" y="122"/>
                  <a:pt x="72" y="117"/>
                  <a:pt x="68" y="115"/>
                </a:cubicBezTo>
                <a:cubicBezTo>
                  <a:pt x="64" y="113"/>
                  <a:pt x="59" y="115"/>
                  <a:pt x="57" y="119"/>
                </a:cubicBezTo>
                <a:cubicBezTo>
                  <a:pt x="57" y="120"/>
                  <a:pt x="47" y="141"/>
                  <a:pt x="47" y="168"/>
                </a:cubicBezTo>
                <a:cubicBezTo>
                  <a:pt x="47" y="219"/>
                  <a:pt x="81" y="264"/>
                  <a:pt x="129" y="279"/>
                </a:cubicBezTo>
                <a:cubicBezTo>
                  <a:pt x="129" y="311"/>
                  <a:pt x="129" y="311"/>
                  <a:pt x="129" y="311"/>
                </a:cubicBezTo>
                <a:cubicBezTo>
                  <a:pt x="67" y="296"/>
                  <a:pt x="20" y="244"/>
                  <a:pt x="17" y="178"/>
                </a:cubicBezTo>
                <a:cubicBezTo>
                  <a:pt x="17" y="178"/>
                  <a:pt x="17" y="178"/>
                  <a:pt x="17" y="178"/>
                </a:cubicBezTo>
                <a:cubicBezTo>
                  <a:pt x="16" y="170"/>
                  <a:pt x="16" y="170"/>
                  <a:pt x="16" y="170"/>
                </a:cubicBezTo>
                <a:cubicBezTo>
                  <a:pt x="16" y="170"/>
                  <a:pt x="16" y="170"/>
                  <a:pt x="16" y="170"/>
                </a:cubicBezTo>
                <a:cubicBezTo>
                  <a:pt x="16" y="167"/>
                  <a:pt x="17" y="126"/>
                  <a:pt x="30" y="102"/>
                </a:cubicBezTo>
                <a:cubicBezTo>
                  <a:pt x="32" y="98"/>
                  <a:pt x="31" y="94"/>
                  <a:pt x="27" y="91"/>
                </a:cubicBezTo>
                <a:cubicBezTo>
                  <a:pt x="23" y="89"/>
                  <a:pt x="18" y="91"/>
                  <a:pt x="16" y="95"/>
                </a:cubicBezTo>
                <a:cubicBezTo>
                  <a:pt x="0" y="124"/>
                  <a:pt x="1" y="166"/>
                  <a:pt x="0" y="170"/>
                </a:cubicBezTo>
                <a:cubicBezTo>
                  <a:pt x="0" y="171"/>
                  <a:pt x="0" y="171"/>
                  <a:pt x="0" y="171"/>
                </a:cubicBezTo>
                <a:cubicBezTo>
                  <a:pt x="0" y="215"/>
                  <a:pt x="19" y="256"/>
                  <a:pt x="48" y="284"/>
                </a:cubicBezTo>
                <a:cubicBezTo>
                  <a:pt x="70" y="306"/>
                  <a:pt x="98" y="321"/>
                  <a:pt x="129" y="327"/>
                </a:cubicBezTo>
                <a:cubicBezTo>
                  <a:pt x="129" y="340"/>
                  <a:pt x="140" y="350"/>
                  <a:pt x="152" y="350"/>
                </a:cubicBezTo>
                <a:cubicBezTo>
                  <a:pt x="215" y="350"/>
                  <a:pt x="215" y="350"/>
                  <a:pt x="215" y="350"/>
                </a:cubicBezTo>
                <a:cubicBezTo>
                  <a:pt x="220" y="350"/>
                  <a:pt x="223" y="346"/>
                  <a:pt x="223" y="342"/>
                </a:cubicBezTo>
                <a:cubicBezTo>
                  <a:pt x="223" y="337"/>
                  <a:pt x="220" y="334"/>
                  <a:pt x="215" y="334"/>
                </a:cubicBezTo>
                <a:cubicBezTo>
                  <a:pt x="152" y="334"/>
                  <a:pt x="152" y="334"/>
                  <a:pt x="152" y="334"/>
                </a:cubicBezTo>
                <a:cubicBezTo>
                  <a:pt x="148" y="334"/>
                  <a:pt x="145" y="330"/>
                  <a:pt x="145" y="326"/>
                </a:cubicBezTo>
                <a:cubicBezTo>
                  <a:pt x="145" y="324"/>
                  <a:pt x="145" y="324"/>
                  <a:pt x="145" y="324"/>
                </a:cubicBezTo>
                <a:cubicBezTo>
                  <a:pt x="178" y="324"/>
                  <a:pt x="178" y="324"/>
                  <a:pt x="178" y="324"/>
                </a:cubicBezTo>
                <a:cubicBezTo>
                  <a:pt x="183" y="324"/>
                  <a:pt x="186" y="321"/>
                  <a:pt x="186" y="316"/>
                </a:cubicBezTo>
                <a:cubicBezTo>
                  <a:pt x="186" y="278"/>
                  <a:pt x="186" y="278"/>
                  <a:pt x="186" y="278"/>
                </a:cubicBezTo>
                <a:cubicBezTo>
                  <a:pt x="186" y="273"/>
                  <a:pt x="183" y="270"/>
                  <a:pt x="178" y="270"/>
                </a:cubicBezTo>
                <a:cubicBezTo>
                  <a:pt x="145" y="270"/>
                  <a:pt x="145" y="270"/>
                  <a:pt x="145" y="270"/>
                </a:cubicBezTo>
                <a:cubicBezTo>
                  <a:pt x="145" y="267"/>
                  <a:pt x="145" y="267"/>
                  <a:pt x="145" y="267"/>
                </a:cubicBezTo>
                <a:cubicBezTo>
                  <a:pt x="145" y="263"/>
                  <a:pt x="148" y="260"/>
                  <a:pt x="152" y="260"/>
                </a:cubicBezTo>
                <a:cubicBezTo>
                  <a:pt x="270" y="260"/>
                  <a:pt x="270" y="260"/>
                  <a:pt x="270" y="260"/>
                </a:cubicBezTo>
                <a:cubicBezTo>
                  <a:pt x="275" y="260"/>
                  <a:pt x="278" y="263"/>
                  <a:pt x="278" y="267"/>
                </a:cubicBezTo>
                <a:cubicBezTo>
                  <a:pt x="278" y="274"/>
                  <a:pt x="278" y="274"/>
                  <a:pt x="278" y="274"/>
                </a:cubicBezTo>
                <a:cubicBezTo>
                  <a:pt x="247" y="274"/>
                  <a:pt x="247" y="274"/>
                  <a:pt x="247" y="274"/>
                </a:cubicBezTo>
                <a:cubicBezTo>
                  <a:pt x="242" y="274"/>
                  <a:pt x="239" y="278"/>
                  <a:pt x="239" y="282"/>
                </a:cubicBezTo>
                <a:cubicBezTo>
                  <a:pt x="239" y="287"/>
                  <a:pt x="242" y="290"/>
                  <a:pt x="247" y="290"/>
                </a:cubicBezTo>
                <a:cubicBezTo>
                  <a:pt x="278" y="290"/>
                  <a:pt x="278" y="290"/>
                  <a:pt x="278" y="290"/>
                </a:cubicBezTo>
                <a:cubicBezTo>
                  <a:pt x="278" y="304"/>
                  <a:pt x="278" y="304"/>
                  <a:pt x="278" y="304"/>
                </a:cubicBezTo>
                <a:cubicBezTo>
                  <a:pt x="247" y="304"/>
                  <a:pt x="247" y="304"/>
                  <a:pt x="247" y="304"/>
                </a:cubicBezTo>
                <a:cubicBezTo>
                  <a:pt x="242" y="304"/>
                  <a:pt x="239" y="307"/>
                  <a:pt x="239" y="312"/>
                </a:cubicBezTo>
                <a:cubicBezTo>
                  <a:pt x="239" y="316"/>
                  <a:pt x="242" y="320"/>
                  <a:pt x="247" y="320"/>
                </a:cubicBezTo>
                <a:cubicBezTo>
                  <a:pt x="278" y="320"/>
                  <a:pt x="278" y="320"/>
                  <a:pt x="278" y="320"/>
                </a:cubicBezTo>
                <a:cubicBezTo>
                  <a:pt x="278" y="326"/>
                  <a:pt x="278" y="326"/>
                  <a:pt x="278" y="326"/>
                </a:cubicBezTo>
                <a:cubicBezTo>
                  <a:pt x="278" y="330"/>
                  <a:pt x="275" y="334"/>
                  <a:pt x="270" y="334"/>
                </a:cubicBezTo>
                <a:cubicBezTo>
                  <a:pt x="247" y="334"/>
                  <a:pt x="247" y="334"/>
                  <a:pt x="247" y="334"/>
                </a:cubicBezTo>
                <a:cubicBezTo>
                  <a:pt x="242" y="334"/>
                  <a:pt x="239" y="337"/>
                  <a:pt x="239" y="342"/>
                </a:cubicBezTo>
                <a:cubicBezTo>
                  <a:pt x="239" y="346"/>
                  <a:pt x="242" y="350"/>
                  <a:pt x="247" y="350"/>
                </a:cubicBezTo>
                <a:cubicBezTo>
                  <a:pt x="270" y="350"/>
                  <a:pt x="270" y="350"/>
                  <a:pt x="270" y="350"/>
                </a:cubicBezTo>
                <a:cubicBezTo>
                  <a:pt x="283" y="350"/>
                  <a:pt x="294" y="339"/>
                  <a:pt x="294" y="326"/>
                </a:cubicBezTo>
                <a:cubicBezTo>
                  <a:pt x="294" y="267"/>
                  <a:pt x="294" y="267"/>
                  <a:pt x="294" y="267"/>
                </a:cubicBezTo>
                <a:cubicBezTo>
                  <a:pt x="294" y="254"/>
                  <a:pt x="283" y="244"/>
                  <a:pt x="270" y="244"/>
                </a:cubicBezTo>
                <a:close/>
                <a:moveTo>
                  <a:pt x="142" y="147"/>
                </a:moveTo>
                <a:cubicBezTo>
                  <a:pt x="131" y="158"/>
                  <a:pt x="131" y="176"/>
                  <a:pt x="142" y="186"/>
                </a:cubicBezTo>
                <a:cubicBezTo>
                  <a:pt x="147" y="192"/>
                  <a:pt x="154" y="194"/>
                  <a:pt x="161" y="194"/>
                </a:cubicBezTo>
                <a:cubicBezTo>
                  <a:pt x="169" y="194"/>
                  <a:pt x="176" y="192"/>
                  <a:pt x="181" y="186"/>
                </a:cubicBezTo>
                <a:cubicBezTo>
                  <a:pt x="192" y="176"/>
                  <a:pt x="192" y="158"/>
                  <a:pt x="181" y="147"/>
                </a:cubicBezTo>
                <a:cubicBezTo>
                  <a:pt x="176" y="142"/>
                  <a:pt x="169" y="139"/>
                  <a:pt x="161" y="139"/>
                </a:cubicBezTo>
                <a:cubicBezTo>
                  <a:pt x="154" y="139"/>
                  <a:pt x="147" y="142"/>
                  <a:pt x="142" y="147"/>
                </a:cubicBezTo>
                <a:close/>
                <a:moveTo>
                  <a:pt x="204" y="125"/>
                </a:moveTo>
                <a:cubicBezTo>
                  <a:pt x="206" y="125"/>
                  <a:pt x="208" y="124"/>
                  <a:pt x="210" y="122"/>
                </a:cubicBezTo>
                <a:cubicBezTo>
                  <a:pt x="212" y="121"/>
                  <a:pt x="212" y="119"/>
                  <a:pt x="212" y="116"/>
                </a:cubicBezTo>
                <a:cubicBezTo>
                  <a:pt x="212" y="114"/>
                  <a:pt x="212" y="112"/>
                  <a:pt x="210" y="110"/>
                </a:cubicBezTo>
                <a:cubicBezTo>
                  <a:pt x="197" y="98"/>
                  <a:pt x="180" y="90"/>
                  <a:pt x="161" y="90"/>
                </a:cubicBezTo>
                <a:cubicBezTo>
                  <a:pt x="143" y="90"/>
                  <a:pt x="126" y="98"/>
                  <a:pt x="113" y="110"/>
                </a:cubicBezTo>
                <a:cubicBezTo>
                  <a:pt x="110" y="114"/>
                  <a:pt x="110" y="119"/>
                  <a:pt x="113" y="122"/>
                </a:cubicBezTo>
                <a:cubicBezTo>
                  <a:pt x="114" y="124"/>
                  <a:pt x="117" y="125"/>
                  <a:pt x="119" y="125"/>
                </a:cubicBezTo>
                <a:cubicBezTo>
                  <a:pt x="121" y="125"/>
                  <a:pt x="123" y="124"/>
                  <a:pt x="125" y="122"/>
                </a:cubicBezTo>
                <a:cubicBezTo>
                  <a:pt x="135" y="113"/>
                  <a:pt x="148" y="107"/>
                  <a:pt x="161" y="107"/>
                </a:cubicBezTo>
                <a:cubicBezTo>
                  <a:pt x="175" y="107"/>
                  <a:pt x="188" y="113"/>
                  <a:pt x="198" y="122"/>
                </a:cubicBezTo>
                <a:cubicBezTo>
                  <a:pt x="200" y="124"/>
                  <a:pt x="202" y="125"/>
                  <a:pt x="204" y="125"/>
                </a:cubicBezTo>
                <a:close/>
                <a:moveTo>
                  <a:pt x="242" y="42"/>
                </a:moveTo>
                <a:cubicBezTo>
                  <a:pt x="244" y="43"/>
                  <a:pt x="246" y="44"/>
                  <a:pt x="248" y="45"/>
                </a:cubicBezTo>
                <a:cubicBezTo>
                  <a:pt x="253" y="49"/>
                  <a:pt x="258" y="54"/>
                  <a:pt x="262" y="58"/>
                </a:cubicBezTo>
                <a:cubicBezTo>
                  <a:pt x="264" y="60"/>
                  <a:pt x="266" y="61"/>
                  <a:pt x="268" y="61"/>
                </a:cubicBezTo>
                <a:cubicBezTo>
                  <a:pt x="270" y="61"/>
                  <a:pt x="273" y="60"/>
                  <a:pt x="274" y="58"/>
                </a:cubicBezTo>
                <a:cubicBezTo>
                  <a:pt x="276" y="57"/>
                  <a:pt x="277" y="55"/>
                  <a:pt x="277" y="52"/>
                </a:cubicBezTo>
                <a:cubicBezTo>
                  <a:pt x="277" y="50"/>
                  <a:pt x="276" y="48"/>
                  <a:pt x="274" y="46"/>
                </a:cubicBezTo>
                <a:cubicBezTo>
                  <a:pt x="269" y="41"/>
                  <a:pt x="263" y="36"/>
                  <a:pt x="258" y="32"/>
                </a:cubicBezTo>
                <a:cubicBezTo>
                  <a:pt x="256" y="31"/>
                  <a:pt x="254" y="29"/>
                  <a:pt x="252" y="28"/>
                </a:cubicBezTo>
                <a:cubicBezTo>
                  <a:pt x="250" y="27"/>
                  <a:pt x="249" y="26"/>
                  <a:pt x="247" y="26"/>
                </a:cubicBezTo>
                <a:cubicBezTo>
                  <a:pt x="244" y="26"/>
                  <a:pt x="242" y="28"/>
                  <a:pt x="240" y="30"/>
                </a:cubicBezTo>
                <a:cubicBezTo>
                  <a:pt x="237" y="34"/>
                  <a:pt x="238" y="39"/>
                  <a:pt x="242" y="42"/>
                </a:cubicBezTo>
                <a:close/>
                <a:moveTo>
                  <a:pt x="55" y="61"/>
                </a:moveTo>
                <a:cubicBezTo>
                  <a:pt x="57" y="61"/>
                  <a:pt x="59" y="60"/>
                  <a:pt x="61" y="58"/>
                </a:cubicBezTo>
                <a:cubicBezTo>
                  <a:pt x="88" y="31"/>
                  <a:pt x="123" y="16"/>
                  <a:pt x="161" y="16"/>
                </a:cubicBezTo>
                <a:cubicBezTo>
                  <a:pt x="179" y="16"/>
                  <a:pt x="197" y="20"/>
                  <a:pt x="213" y="26"/>
                </a:cubicBezTo>
                <a:cubicBezTo>
                  <a:pt x="214" y="26"/>
                  <a:pt x="215" y="27"/>
                  <a:pt x="216" y="27"/>
                </a:cubicBezTo>
                <a:cubicBezTo>
                  <a:pt x="220" y="27"/>
                  <a:pt x="223" y="25"/>
                  <a:pt x="224" y="21"/>
                </a:cubicBezTo>
                <a:cubicBezTo>
                  <a:pt x="226" y="17"/>
                  <a:pt x="223" y="12"/>
                  <a:pt x="219" y="10"/>
                </a:cubicBezTo>
                <a:cubicBezTo>
                  <a:pt x="201" y="3"/>
                  <a:pt x="181" y="0"/>
                  <a:pt x="161" y="0"/>
                </a:cubicBezTo>
                <a:cubicBezTo>
                  <a:pt x="119" y="0"/>
                  <a:pt x="79" y="16"/>
                  <a:pt x="49" y="46"/>
                </a:cubicBezTo>
                <a:cubicBezTo>
                  <a:pt x="47" y="48"/>
                  <a:pt x="46" y="50"/>
                  <a:pt x="46" y="52"/>
                </a:cubicBezTo>
                <a:cubicBezTo>
                  <a:pt x="46" y="55"/>
                  <a:pt x="47" y="57"/>
                  <a:pt x="49" y="58"/>
                </a:cubicBezTo>
                <a:cubicBezTo>
                  <a:pt x="50" y="60"/>
                  <a:pt x="52" y="61"/>
                  <a:pt x="55" y="61"/>
                </a:cubicBezTo>
                <a:close/>
                <a:moveTo>
                  <a:pt x="236" y="93"/>
                </a:moveTo>
                <a:cubicBezTo>
                  <a:pt x="238" y="93"/>
                  <a:pt x="240" y="92"/>
                  <a:pt x="242" y="91"/>
                </a:cubicBezTo>
                <a:cubicBezTo>
                  <a:pt x="245" y="87"/>
                  <a:pt x="245" y="82"/>
                  <a:pt x="242" y="79"/>
                </a:cubicBezTo>
                <a:cubicBezTo>
                  <a:pt x="220" y="57"/>
                  <a:pt x="192" y="45"/>
                  <a:pt x="161" y="45"/>
                </a:cubicBezTo>
                <a:cubicBezTo>
                  <a:pt x="131" y="45"/>
                  <a:pt x="103" y="57"/>
                  <a:pt x="81" y="79"/>
                </a:cubicBezTo>
                <a:cubicBezTo>
                  <a:pt x="79" y="80"/>
                  <a:pt x="79" y="82"/>
                  <a:pt x="79" y="85"/>
                </a:cubicBezTo>
                <a:cubicBezTo>
                  <a:pt x="79" y="87"/>
                  <a:pt x="79" y="89"/>
                  <a:pt x="81" y="90"/>
                </a:cubicBezTo>
                <a:cubicBezTo>
                  <a:pt x="83" y="92"/>
                  <a:pt x="85" y="93"/>
                  <a:pt x="87" y="93"/>
                </a:cubicBezTo>
                <a:cubicBezTo>
                  <a:pt x="89" y="93"/>
                  <a:pt x="91" y="92"/>
                  <a:pt x="93" y="91"/>
                </a:cubicBezTo>
                <a:cubicBezTo>
                  <a:pt x="93" y="90"/>
                  <a:pt x="93" y="90"/>
                  <a:pt x="93" y="90"/>
                </a:cubicBezTo>
                <a:cubicBezTo>
                  <a:pt x="111" y="72"/>
                  <a:pt x="136" y="62"/>
                  <a:pt x="161" y="62"/>
                </a:cubicBezTo>
                <a:cubicBezTo>
                  <a:pt x="187" y="62"/>
                  <a:pt x="212" y="72"/>
                  <a:pt x="230" y="90"/>
                </a:cubicBezTo>
                <a:cubicBezTo>
                  <a:pt x="232" y="92"/>
                  <a:pt x="234" y="93"/>
                  <a:pt x="236" y="9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82574" y="852582"/>
            <a:ext cx="4176000" cy="2464869"/>
            <a:chOff x="282574" y="1325563"/>
            <a:chExt cx="4176000" cy="2464869"/>
          </a:xfrm>
        </p:grpSpPr>
        <p:sp>
          <p:nvSpPr>
            <p:cNvPr id="7" name="Rounded Rectangle 92"/>
            <p:cNvSpPr/>
            <p:nvPr/>
          </p:nvSpPr>
          <p:spPr bwMode="auto">
            <a:xfrm>
              <a:off x="282574" y="1325563"/>
              <a:ext cx="4176000" cy="2464869"/>
            </a:xfrm>
            <a:prstGeom prst="roundRect">
              <a:avLst>
                <a:gd name="adj" fmla="val 10937"/>
              </a:avLst>
            </a:prstGeom>
            <a:blipFill>
              <a:blip r:embed="rId2"/>
              <a:stretch>
                <a:fillRect/>
              </a:stretch>
            </a:blipFill>
            <a:ln w="28575" cap="flat" cmpd="sng" algn="ctr">
              <a:noFill/>
              <a:prstDash val="solid"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28575" cap="flat" cmpd="sng" algn="ctr">
                  <a:solidFill>
                    <a:schemeClr val="accent5">
                      <a:shade val="50000"/>
                    </a:schemeClr>
                  </a:solidFill>
                  <a:prstDash val="solid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lIns="72000" rIns="72000"/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1" dirty="0">
                  <a:solidFill>
                    <a:schemeClr val="bg1"/>
                  </a:solidFill>
                </a:rPr>
                <a:t>5G Radio Access</a:t>
              </a:r>
            </a:p>
          </p:txBody>
        </p:sp>
        <p:grpSp>
          <p:nvGrpSpPr>
            <p:cNvPr id="8" name="Group 14"/>
            <p:cNvGrpSpPr>
              <a:grpSpLocks/>
            </p:cNvGrpSpPr>
            <p:nvPr/>
          </p:nvGrpSpPr>
          <p:grpSpPr bwMode="auto">
            <a:xfrm>
              <a:off x="395352" y="2232062"/>
              <a:ext cx="3031460" cy="80962"/>
              <a:chOff x="529038" y="4281488"/>
              <a:chExt cx="4345856" cy="80962"/>
            </a:xfrm>
          </p:grpSpPr>
          <p:grpSp>
            <p:nvGrpSpPr>
              <p:cNvPr id="24" name="Group 8"/>
              <p:cNvGrpSpPr>
                <a:grpSpLocks/>
              </p:cNvGrpSpPr>
              <p:nvPr/>
            </p:nvGrpSpPr>
            <p:grpSpPr bwMode="auto">
              <a:xfrm>
                <a:off x="950913" y="4281488"/>
                <a:ext cx="3382962" cy="80962"/>
                <a:chOff x="3294063" y="5386388"/>
                <a:chExt cx="2952750" cy="69850"/>
              </a:xfrm>
            </p:grpSpPr>
            <p:sp>
              <p:nvSpPr>
                <p:cNvPr id="32" name="Rectangle 10"/>
                <p:cNvSpPr>
                  <a:spLocks noChangeArrowheads="1"/>
                </p:cNvSpPr>
                <p:nvPr/>
              </p:nvSpPr>
              <p:spPr bwMode="auto">
                <a:xfrm>
                  <a:off x="3294063" y="5386388"/>
                  <a:ext cx="9525" cy="69850"/>
                </a:xfrm>
                <a:prstGeom prst="rect">
                  <a:avLst/>
                </a:prstGeom>
                <a:solidFill>
                  <a:srgbClr val="FFFFFF"/>
                </a:solidFill>
                <a:ln w="0" algn="ctr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50000"/>
                    </a:spcBef>
                  </a:pPr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" name="Rectangle 11"/>
                <p:cNvSpPr>
                  <a:spLocks noChangeArrowheads="1"/>
                </p:cNvSpPr>
                <p:nvPr/>
              </p:nvSpPr>
              <p:spPr bwMode="auto">
                <a:xfrm>
                  <a:off x="4303713" y="5386388"/>
                  <a:ext cx="9525" cy="69850"/>
                </a:xfrm>
                <a:prstGeom prst="rect">
                  <a:avLst/>
                </a:prstGeom>
                <a:solidFill>
                  <a:srgbClr val="FFFFFF"/>
                </a:solidFill>
                <a:ln w="0" algn="ctr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50000"/>
                    </a:spcBef>
                  </a:pPr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4" name="Rectangle 12"/>
                <p:cNvSpPr>
                  <a:spLocks noChangeArrowheads="1"/>
                </p:cNvSpPr>
                <p:nvPr/>
              </p:nvSpPr>
              <p:spPr bwMode="auto">
                <a:xfrm>
                  <a:off x="5227638" y="5386388"/>
                  <a:ext cx="9525" cy="69850"/>
                </a:xfrm>
                <a:prstGeom prst="rect">
                  <a:avLst/>
                </a:prstGeom>
                <a:solidFill>
                  <a:srgbClr val="FFFFFF"/>
                </a:solidFill>
                <a:ln w="0" algn="ctr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50000"/>
                    </a:spcBef>
                  </a:pPr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5" name="Rectangle 13"/>
                <p:cNvSpPr>
                  <a:spLocks noChangeArrowheads="1"/>
                </p:cNvSpPr>
                <p:nvPr/>
              </p:nvSpPr>
              <p:spPr bwMode="auto">
                <a:xfrm>
                  <a:off x="6237288" y="5386388"/>
                  <a:ext cx="9525" cy="69850"/>
                </a:xfrm>
                <a:prstGeom prst="rect">
                  <a:avLst/>
                </a:prstGeom>
                <a:solidFill>
                  <a:srgbClr val="FFFFFF"/>
                </a:solidFill>
                <a:ln w="0" algn="ctr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50000"/>
                    </a:spcBef>
                  </a:pPr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5" name="Rectangle 13"/>
              <p:cNvSpPr>
                <a:spLocks noChangeArrowheads="1"/>
              </p:cNvSpPr>
              <p:nvPr/>
            </p:nvSpPr>
            <p:spPr bwMode="auto">
              <a:xfrm>
                <a:off x="847725" y="4303713"/>
                <a:ext cx="3698875" cy="45719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72000" rIns="72000"/>
              <a:lstStyle/>
              <a:p>
                <a:pPr>
                  <a:spcBef>
                    <a:spcPct val="50000"/>
                  </a:spcBef>
                </a:pPr>
                <a:endParaRPr lang="en-US" dirty="0"/>
              </a:p>
            </p:txBody>
          </p:sp>
          <p:sp>
            <p:nvSpPr>
              <p:cNvPr id="26" name="Rectangle 76"/>
              <p:cNvSpPr>
                <a:spLocks noChangeArrowheads="1"/>
              </p:cNvSpPr>
              <p:nvPr/>
            </p:nvSpPr>
            <p:spPr bwMode="auto">
              <a:xfrm>
                <a:off x="4589145" y="4303713"/>
                <a:ext cx="45719" cy="45719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72000" rIns="72000"/>
              <a:lstStyle/>
              <a:p>
                <a:pPr>
                  <a:spcBef>
                    <a:spcPct val="50000"/>
                  </a:spcBef>
                </a:pPr>
                <a:endParaRPr lang="en-US" dirty="0"/>
              </a:p>
            </p:txBody>
          </p:sp>
          <p:sp>
            <p:nvSpPr>
              <p:cNvPr id="27" name="Rectangle 78"/>
              <p:cNvSpPr>
                <a:spLocks noChangeArrowheads="1"/>
              </p:cNvSpPr>
              <p:nvPr/>
            </p:nvSpPr>
            <p:spPr bwMode="auto">
              <a:xfrm>
                <a:off x="4671060" y="4303713"/>
                <a:ext cx="45719" cy="45719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72000" rIns="72000"/>
              <a:lstStyle/>
              <a:p>
                <a:pPr>
                  <a:spcBef>
                    <a:spcPct val="50000"/>
                  </a:spcBef>
                </a:pPr>
                <a:endParaRPr lang="en-US" dirty="0"/>
              </a:p>
            </p:txBody>
          </p:sp>
          <p:sp>
            <p:nvSpPr>
              <p:cNvPr id="28" name="Rectangle 79"/>
              <p:cNvSpPr>
                <a:spLocks noChangeArrowheads="1"/>
              </p:cNvSpPr>
              <p:nvPr/>
            </p:nvSpPr>
            <p:spPr bwMode="auto">
              <a:xfrm>
                <a:off x="4752816" y="4303713"/>
                <a:ext cx="122078" cy="45719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72000" rIns="72000"/>
              <a:lstStyle/>
              <a:p>
                <a:pPr>
                  <a:spcBef>
                    <a:spcPct val="50000"/>
                  </a:spcBef>
                </a:pPr>
                <a:endParaRPr lang="en-US" dirty="0"/>
              </a:p>
            </p:txBody>
          </p:sp>
          <p:sp>
            <p:nvSpPr>
              <p:cNvPr id="29" name="Rectangle 80"/>
              <p:cNvSpPr>
                <a:spLocks noChangeArrowheads="1"/>
              </p:cNvSpPr>
              <p:nvPr/>
            </p:nvSpPr>
            <p:spPr bwMode="auto">
              <a:xfrm>
                <a:off x="685007" y="4303713"/>
                <a:ext cx="45719" cy="45719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72000" rIns="72000"/>
              <a:lstStyle/>
              <a:p>
                <a:pPr>
                  <a:spcBef>
                    <a:spcPct val="50000"/>
                  </a:spcBef>
                </a:pPr>
                <a:endParaRPr lang="en-US" dirty="0"/>
              </a:p>
            </p:txBody>
          </p:sp>
          <p:sp>
            <p:nvSpPr>
              <p:cNvPr id="30" name="Rectangle 81"/>
              <p:cNvSpPr>
                <a:spLocks noChangeArrowheads="1"/>
              </p:cNvSpPr>
              <p:nvPr/>
            </p:nvSpPr>
            <p:spPr bwMode="auto">
              <a:xfrm>
                <a:off x="766922" y="4303713"/>
                <a:ext cx="45719" cy="45719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72000" rIns="72000"/>
              <a:lstStyle/>
              <a:p>
                <a:pPr>
                  <a:spcBef>
                    <a:spcPct val="50000"/>
                  </a:spcBef>
                </a:pPr>
                <a:endParaRPr lang="en-US" dirty="0"/>
              </a:p>
            </p:txBody>
          </p:sp>
          <p:sp>
            <p:nvSpPr>
              <p:cNvPr id="31" name="Rectangle 82"/>
              <p:cNvSpPr>
                <a:spLocks noChangeArrowheads="1"/>
              </p:cNvSpPr>
              <p:nvPr/>
            </p:nvSpPr>
            <p:spPr bwMode="auto">
              <a:xfrm>
                <a:off x="529038" y="4303713"/>
                <a:ext cx="122078" cy="45719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lIns="72000" rIns="72000"/>
              <a:lstStyle/>
              <a:p>
                <a:pPr>
                  <a:spcBef>
                    <a:spcPct val="50000"/>
                  </a:spcBef>
                </a:pPr>
                <a:endParaRPr lang="en-US" dirty="0"/>
              </a:p>
            </p:txBody>
          </p:sp>
        </p:grp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490554" y="2338107"/>
              <a:ext cx="43601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 i="1" dirty="0">
                  <a:solidFill>
                    <a:schemeClr val="bg1"/>
                  </a:solidFill>
                </a:rPr>
                <a:t>3 GHz</a:t>
              </a:r>
              <a:endParaRPr lang="en-US" sz="5400" i="1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1243652" y="2337648"/>
              <a:ext cx="52097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 i="1" dirty="0">
                  <a:solidFill>
                    <a:schemeClr val="bg1"/>
                  </a:solidFill>
                </a:rPr>
                <a:t>10 GHz</a:t>
              </a:r>
              <a:endParaRPr lang="en-US" sz="1200" i="1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7"/>
            <p:cNvSpPr>
              <a:spLocks noChangeArrowheads="1"/>
            </p:cNvSpPr>
            <p:nvPr/>
          </p:nvSpPr>
          <p:spPr bwMode="auto">
            <a:xfrm>
              <a:off x="1982038" y="2338107"/>
              <a:ext cx="52097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 i="1" dirty="0">
                  <a:solidFill>
                    <a:schemeClr val="bg1"/>
                  </a:solidFill>
                </a:rPr>
                <a:t>30 GHz</a:t>
              </a:r>
              <a:endParaRPr lang="en-US" sz="1200" i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8"/>
            <p:cNvSpPr>
              <a:spLocks noChangeArrowheads="1"/>
            </p:cNvSpPr>
            <p:nvPr/>
          </p:nvSpPr>
          <p:spPr bwMode="auto">
            <a:xfrm>
              <a:off x="2796793" y="2338334"/>
              <a:ext cx="60593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 i="1" dirty="0">
                  <a:solidFill>
                    <a:schemeClr val="bg1"/>
                  </a:solidFill>
                </a:rPr>
                <a:t>100 GHz</a:t>
              </a:r>
              <a:endParaRPr lang="en-US" sz="1200" i="1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2"/>
            <p:cNvSpPr>
              <a:spLocks noEditPoints="1"/>
            </p:cNvSpPr>
            <p:nvPr/>
          </p:nvSpPr>
          <p:spPr bwMode="auto">
            <a:xfrm flipH="1">
              <a:off x="1834521" y="2496222"/>
              <a:ext cx="200025" cy="396875"/>
            </a:xfrm>
            <a:custGeom>
              <a:avLst/>
              <a:gdLst>
                <a:gd name="T0" fmla="*/ 2147483647 w 241"/>
                <a:gd name="T1" fmla="*/ 2147483647 h 383"/>
                <a:gd name="T2" fmla="*/ 2147483647 w 241"/>
                <a:gd name="T3" fmla="*/ 2147483647 h 383"/>
                <a:gd name="T4" fmla="*/ 2147483647 w 241"/>
                <a:gd name="T5" fmla="*/ 2147483647 h 383"/>
                <a:gd name="T6" fmla="*/ 2147483647 w 241"/>
                <a:gd name="T7" fmla="*/ 2147483647 h 383"/>
                <a:gd name="T8" fmla="*/ 2147483647 w 241"/>
                <a:gd name="T9" fmla="*/ 2147483647 h 383"/>
                <a:gd name="T10" fmla="*/ 2147483647 w 241"/>
                <a:gd name="T11" fmla="*/ 2147483647 h 383"/>
                <a:gd name="T12" fmla="*/ 2147483647 w 241"/>
                <a:gd name="T13" fmla="*/ 2147483647 h 383"/>
                <a:gd name="T14" fmla="*/ 2147483647 w 241"/>
                <a:gd name="T15" fmla="*/ 2147483647 h 383"/>
                <a:gd name="T16" fmla="*/ 2147483647 w 241"/>
                <a:gd name="T17" fmla="*/ 0 h 383"/>
                <a:gd name="T18" fmla="*/ 2147483647 w 241"/>
                <a:gd name="T19" fmla="*/ 0 h 383"/>
                <a:gd name="T20" fmla="*/ 0 w 241"/>
                <a:gd name="T21" fmla="*/ 2147483647 h 383"/>
                <a:gd name="T22" fmla="*/ 0 w 241"/>
                <a:gd name="T23" fmla="*/ 2147483647 h 383"/>
                <a:gd name="T24" fmla="*/ 2147483647 w 241"/>
                <a:gd name="T25" fmla="*/ 2147483647 h 383"/>
                <a:gd name="T26" fmla="*/ 2147483647 w 241"/>
                <a:gd name="T27" fmla="*/ 2147483647 h 383"/>
                <a:gd name="T28" fmla="*/ 2147483647 w 241"/>
                <a:gd name="T29" fmla="*/ 2147483647 h 383"/>
                <a:gd name="T30" fmla="*/ 2147483647 w 241"/>
                <a:gd name="T31" fmla="*/ 2147483647 h 383"/>
                <a:gd name="T32" fmla="*/ 2147483647 w 241"/>
                <a:gd name="T33" fmla="*/ 2147483647 h 383"/>
                <a:gd name="T34" fmla="*/ 2147483647 w 241"/>
                <a:gd name="T35" fmla="*/ 2147483647 h 383"/>
                <a:gd name="T36" fmla="*/ 2147483647 w 241"/>
                <a:gd name="T37" fmla="*/ 2147483647 h 383"/>
                <a:gd name="T38" fmla="*/ 2147483647 w 241"/>
                <a:gd name="T39" fmla="*/ 2147483647 h 383"/>
                <a:gd name="T40" fmla="*/ 2147483647 w 241"/>
                <a:gd name="T41" fmla="*/ 2147483647 h 383"/>
                <a:gd name="T42" fmla="*/ 2147483647 w 241"/>
                <a:gd name="T43" fmla="*/ 2147483647 h 383"/>
                <a:gd name="T44" fmla="*/ 2147483647 w 241"/>
                <a:gd name="T45" fmla="*/ 2147483647 h 383"/>
                <a:gd name="T46" fmla="*/ 2147483647 w 241"/>
                <a:gd name="T47" fmla="*/ 2147483647 h 383"/>
                <a:gd name="T48" fmla="*/ 2147483647 w 241"/>
                <a:gd name="T49" fmla="*/ 2147483647 h 383"/>
                <a:gd name="T50" fmla="*/ 2147483647 w 241"/>
                <a:gd name="T51" fmla="*/ 2147483647 h 383"/>
                <a:gd name="T52" fmla="*/ 2147483647 w 241"/>
                <a:gd name="T53" fmla="*/ 2147483647 h 383"/>
                <a:gd name="T54" fmla="*/ 2147483647 w 241"/>
                <a:gd name="T55" fmla="*/ 2147483647 h 383"/>
                <a:gd name="T56" fmla="*/ 2147483647 w 241"/>
                <a:gd name="T57" fmla="*/ 2147483647 h 383"/>
                <a:gd name="T58" fmla="*/ 2147483647 w 241"/>
                <a:gd name="T59" fmla="*/ 2147483647 h 383"/>
                <a:gd name="T60" fmla="*/ 2147483647 w 241"/>
                <a:gd name="T61" fmla="*/ 2147483647 h 383"/>
                <a:gd name="T62" fmla="*/ 2147483647 w 241"/>
                <a:gd name="T63" fmla="*/ 2147483647 h 383"/>
                <a:gd name="T64" fmla="*/ 2147483647 w 241"/>
                <a:gd name="T65" fmla="*/ 2147483647 h 383"/>
                <a:gd name="T66" fmla="*/ 2147483647 w 241"/>
                <a:gd name="T67" fmla="*/ 2147483647 h 383"/>
                <a:gd name="T68" fmla="*/ 2147483647 w 241"/>
                <a:gd name="T69" fmla="*/ 2147483647 h 383"/>
                <a:gd name="T70" fmla="*/ 2147483647 w 241"/>
                <a:gd name="T71" fmla="*/ 2147483647 h 383"/>
                <a:gd name="T72" fmla="*/ 2147483647 w 241"/>
                <a:gd name="T73" fmla="*/ 2147483647 h 383"/>
                <a:gd name="T74" fmla="*/ 2147483647 w 241"/>
                <a:gd name="T75" fmla="*/ 2147483647 h 383"/>
                <a:gd name="T76" fmla="*/ 2147483647 w 241"/>
                <a:gd name="T77" fmla="*/ 2147483647 h 383"/>
                <a:gd name="T78" fmla="*/ 2147483647 w 241"/>
                <a:gd name="T79" fmla="*/ 2147483647 h 383"/>
                <a:gd name="T80" fmla="*/ 2147483647 w 241"/>
                <a:gd name="T81" fmla="*/ 2147483647 h 383"/>
                <a:gd name="T82" fmla="*/ 2147483647 w 241"/>
                <a:gd name="T83" fmla="*/ 2147483647 h 383"/>
                <a:gd name="T84" fmla="*/ 2147483647 w 241"/>
                <a:gd name="T85" fmla="*/ 2147483647 h 383"/>
                <a:gd name="T86" fmla="*/ 2147483647 w 241"/>
                <a:gd name="T87" fmla="*/ 2147483647 h 383"/>
                <a:gd name="T88" fmla="*/ 2147483647 w 241"/>
                <a:gd name="T89" fmla="*/ 2147483647 h 38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41" h="383">
                  <a:moveTo>
                    <a:pt x="117" y="356"/>
                  </a:moveTo>
                  <a:cubicBezTo>
                    <a:pt x="127" y="356"/>
                    <a:pt x="135" y="348"/>
                    <a:pt x="135" y="338"/>
                  </a:cubicBezTo>
                  <a:cubicBezTo>
                    <a:pt x="135" y="329"/>
                    <a:pt x="127" y="321"/>
                    <a:pt x="117" y="321"/>
                  </a:cubicBezTo>
                  <a:cubicBezTo>
                    <a:pt x="107" y="321"/>
                    <a:pt x="99" y="329"/>
                    <a:pt x="99" y="338"/>
                  </a:cubicBezTo>
                  <a:cubicBezTo>
                    <a:pt x="99" y="348"/>
                    <a:pt x="107" y="356"/>
                    <a:pt x="117" y="356"/>
                  </a:cubicBezTo>
                  <a:close/>
                  <a:moveTo>
                    <a:pt x="233" y="90"/>
                  </a:moveTo>
                  <a:cubicBezTo>
                    <a:pt x="237" y="90"/>
                    <a:pt x="241" y="87"/>
                    <a:pt x="241" y="82"/>
                  </a:cubicBezTo>
                  <a:cubicBezTo>
                    <a:pt x="241" y="19"/>
                    <a:pt x="241" y="19"/>
                    <a:pt x="241" y="19"/>
                  </a:cubicBezTo>
                  <a:cubicBezTo>
                    <a:pt x="241" y="8"/>
                    <a:pt x="232" y="0"/>
                    <a:pt x="221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8" y="0"/>
                    <a:pt x="0" y="8"/>
                    <a:pt x="0" y="19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0" y="375"/>
                    <a:pt x="8" y="383"/>
                    <a:pt x="19" y="383"/>
                  </a:cubicBezTo>
                  <a:cubicBezTo>
                    <a:pt x="221" y="383"/>
                    <a:pt x="221" y="383"/>
                    <a:pt x="221" y="383"/>
                  </a:cubicBezTo>
                  <a:cubicBezTo>
                    <a:pt x="232" y="383"/>
                    <a:pt x="241" y="375"/>
                    <a:pt x="241" y="364"/>
                  </a:cubicBezTo>
                  <a:cubicBezTo>
                    <a:pt x="241" y="114"/>
                    <a:pt x="241" y="114"/>
                    <a:pt x="241" y="114"/>
                  </a:cubicBezTo>
                  <a:cubicBezTo>
                    <a:pt x="241" y="110"/>
                    <a:pt x="237" y="106"/>
                    <a:pt x="233" y="106"/>
                  </a:cubicBezTo>
                  <a:cubicBezTo>
                    <a:pt x="228" y="106"/>
                    <a:pt x="225" y="110"/>
                    <a:pt x="225" y="114"/>
                  </a:cubicBezTo>
                  <a:cubicBezTo>
                    <a:pt x="225" y="295"/>
                    <a:pt x="225" y="295"/>
                    <a:pt x="225" y="295"/>
                  </a:cubicBezTo>
                  <a:cubicBezTo>
                    <a:pt x="16" y="295"/>
                    <a:pt x="16" y="295"/>
                    <a:pt x="16" y="295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225" y="69"/>
                    <a:pt x="225" y="69"/>
                    <a:pt x="225" y="69"/>
                  </a:cubicBezTo>
                  <a:cubicBezTo>
                    <a:pt x="225" y="82"/>
                    <a:pt x="225" y="82"/>
                    <a:pt x="225" y="82"/>
                  </a:cubicBezTo>
                  <a:cubicBezTo>
                    <a:pt x="225" y="87"/>
                    <a:pt x="228" y="90"/>
                    <a:pt x="233" y="90"/>
                  </a:cubicBezTo>
                  <a:close/>
                  <a:moveTo>
                    <a:pt x="225" y="311"/>
                  </a:moveTo>
                  <a:cubicBezTo>
                    <a:pt x="225" y="364"/>
                    <a:pt x="225" y="364"/>
                    <a:pt x="225" y="364"/>
                  </a:cubicBezTo>
                  <a:cubicBezTo>
                    <a:pt x="225" y="366"/>
                    <a:pt x="223" y="367"/>
                    <a:pt x="221" y="367"/>
                  </a:cubicBezTo>
                  <a:cubicBezTo>
                    <a:pt x="19" y="367"/>
                    <a:pt x="19" y="367"/>
                    <a:pt x="19" y="367"/>
                  </a:cubicBezTo>
                  <a:cubicBezTo>
                    <a:pt x="17" y="367"/>
                    <a:pt x="16" y="366"/>
                    <a:pt x="16" y="364"/>
                  </a:cubicBezTo>
                  <a:cubicBezTo>
                    <a:pt x="16" y="311"/>
                    <a:pt x="16" y="311"/>
                    <a:pt x="16" y="311"/>
                  </a:cubicBezTo>
                  <a:lnTo>
                    <a:pt x="225" y="311"/>
                  </a:lnTo>
                  <a:close/>
                  <a:moveTo>
                    <a:pt x="16" y="53"/>
                  </a:moveTo>
                  <a:cubicBezTo>
                    <a:pt x="16" y="19"/>
                    <a:pt x="16" y="19"/>
                    <a:pt x="16" y="19"/>
                  </a:cubicBezTo>
                  <a:cubicBezTo>
                    <a:pt x="16" y="17"/>
                    <a:pt x="17" y="16"/>
                    <a:pt x="19" y="16"/>
                  </a:cubicBezTo>
                  <a:cubicBezTo>
                    <a:pt x="221" y="16"/>
                    <a:pt x="221" y="16"/>
                    <a:pt x="221" y="16"/>
                  </a:cubicBezTo>
                  <a:cubicBezTo>
                    <a:pt x="223" y="16"/>
                    <a:pt x="225" y="17"/>
                    <a:pt x="225" y="19"/>
                  </a:cubicBezTo>
                  <a:cubicBezTo>
                    <a:pt x="225" y="53"/>
                    <a:pt x="225" y="53"/>
                    <a:pt x="225" y="53"/>
                  </a:cubicBezTo>
                  <a:lnTo>
                    <a:pt x="16" y="53"/>
                  </a:lnTo>
                  <a:close/>
                  <a:moveTo>
                    <a:pt x="135" y="26"/>
                  </a:moveTo>
                  <a:cubicBezTo>
                    <a:pt x="99" y="26"/>
                    <a:pt x="99" y="26"/>
                    <a:pt x="99" y="26"/>
                  </a:cubicBezTo>
                  <a:cubicBezTo>
                    <a:pt x="95" y="26"/>
                    <a:pt x="91" y="30"/>
                    <a:pt x="91" y="34"/>
                  </a:cubicBezTo>
                  <a:cubicBezTo>
                    <a:pt x="91" y="38"/>
                    <a:pt x="95" y="42"/>
                    <a:pt x="99" y="42"/>
                  </a:cubicBezTo>
                  <a:cubicBezTo>
                    <a:pt x="135" y="42"/>
                    <a:pt x="135" y="42"/>
                    <a:pt x="135" y="42"/>
                  </a:cubicBezTo>
                  <a:cubicBezTo>
                    <a:pt x="139" y="42"/>
                    <a:pt x="143" y="38"/>
                    <a:pt x="143" y="34"/>
                  </a:cubicBezTo>
                  <a:cubicBezTo>
                    <a:pt x="143" y="30"/>
                    <a:pt x="139" y="26"/>
                    <a:pt x="135" y="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Striped Right Arrow 111"/>
            <p:cNvSpPr/>
            <p:nvPr/>
          </p:nvSpPr>
          <p:spPr bwMode="auto">
            <a:xfrm>
              <a:off x="2115507" y="2594647"/>
              <a:ext cx="425451" cy="242888"/>
            </a:xfrm>
            <a:prstGeom prst="stripedRightArrow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72000" rIns="72000"/>
            <a:lstStyle/>
            <a:p>
              <a:pPr>
                <a:spcBef>
                  <a:spcPct val="50000"/>
                </a:spcBef>
                <a:defRPr/>
              </a:pPr>
              <a:endParaRPr lang="en-US" dirty="0">
                <a:solidFill>
                  <a:schemeClr val="bg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5" name="Striped Right Arrow 112"/>
            <p:cNvSpPr/>
            <p:nvPr/>
          </p:nvSpPr>
          <p:spPr bwMode="auto">
            <a:xfrm flipH="1">
              <a:off x="1316995" y="2594647"/>
              <a:ext cx="406400" cy="242888"/>
            </a:xfrm>
            <a:prstGeom prst="stripedRightArrow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72000" rIns="72000"/>
            <a:lstStyle/>
            <a:p>
              <a:pPr>
                <a:spcBef>
                  <a:spcPct val="50000"/>
                </a:spcBef>
                <a:defRPr/>
              </a:pPr>
              <a:endParaRPr lang="en-US" dirty="0">
                <a:solidFill>
                  <a:schemeClr val="bg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3485171" y="1895939"/>
              <a:ext cx="9056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Higher </a:t>
              </a:r>
              <a:br>
                <a:rPr lang="en-US" sz="1200" b="1" dirty="0">
                  <a:solidFill>
                    <a:schemeClr val="bg1"/>
                  </a:solidFill>
                </a:rPr>
              </a:br>
              <a:r>
                <a:rPr lang="en-US" sz="1200" b="1" dirty="0">
                  <a:solidFill>
                    <a:schemeClr val="bg1"/>
                  </a:solidFill>
                </a:rPr>
                <a:t>Frequencies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2176343" y="1878880"/>
              <a:ext cx="77745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Larger BW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504878" y="1791191"/>
              <a:ext cx="93318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Spectrum Flexibility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411307" y="3143802"/>
              <a:ext cx="1744663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Access-backhaul</a:t>
              </a:r>
              <a:br>
                <a:rPr lang="en-US" sz="1200" b="1" dirty="0">
                  <a:solidFill>
                    <a:schemeClr val="bg1"/>
                  </a:solidFill>
                </a:rPr>
              </a:br>
              <a:r>
                <a:rPr lang="en-US" sz="1200" b="1" dirty="0">
                  <a:solidFill>
                    <a:schemeClr val="bg1"/>
                  </a:solidFill>
                </a:rPr>
                <a:t>Integration</a:t>
              </a:r>
              <a:br>
                <a:rPr lang="en-US" sz="1200" b="1" dirty="0">
                  <a:solidFill>
                    <a:schemeClr val="bg1"/>
                  </a:solidFill>
                </a:rPr>
              </a:br>
              <a:r>
                <a:rPr lang="en-US" sz="1200" b="1" dirty="0">
                  <a:solidFill>
                    <a:schemeClr val="bg1"/>
                  </a:solidFill>
                </a:rPr>
                <a:t>(incl. self-backhauling)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520405" y="2632395"/>
              <a:ext cx="7085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Ultra-lean</a:t>
              </a:r>
              <a:br>
                <a:rPr lang="en-US" sz="1200" b="1" dirty="0">
                  <a:solidFill>
                    <a:schemeClr val="bg1"/>
                  </a:solidFill>
                </a:rPr>
              </a:br>
              <a:r>
                <a:rPr lang="en-US" sz="1200" b="1" dirty="0">
                  <a:solidFill>
                    <a:schemeClr val="bg1"/>
                  </a:solidFill>
                </a:rPr>
                <a:t>Design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3092592" y="1408004"/>
              <a:ext cx="123591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Device-to-Device</a:t>
              </a:r>
              <a:br>
                <a:rPr lang="en-US" sz="1200" b="1" dirty="0">
                  <a:solidFill>
                    <a:schemeClr val="bg1"/>
                  </a:solidFill>
                </a:rPr>
              </a:br>
              <a:r>
                <a:rPr lang="en-US" sz="1200" b="1" dirty="0">
                  <a:solidFill>
                    <a:schemeClr val="bg1"/>
                  </a:solidFill>
                </a:rPr>
                <a:t>Communication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2659648" y="2745476"/>
              <a:ext cx="9073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Inter-Site</a:t>
              </a:r>
              <a:br>
                <a:rPr lang="en-US" sz="1200" b="1" dirty="0">
                  <a:solidFill>
                    <a:schemeClr val="bg1"/>
                  </a:solidFill>
                </a:rPr>
              </a:br>
              <a:r>
                <a:rPr lang="en-US" sz="1200" b="1" dirty="0">
                  <a:solidFill>
                    <a:schemeClr val="bg1"/>
                  </a:solidFill>
                </a:rPr>
                <a:t>Cooperation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>
              <a:off x="2565071" y="3243298"/>
              <a:ext cx="100187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Multi-antenna</a:t>
              </a:r>
              <a:br>
                <a:rPr lang="en-US" sz="1200" b="1" dirty="0">
                  <a:solidFill>
                    <a:schemeClr val="bg1"/>
                  </a:solidFill>
                </a:rPr>
              </a:br>
              <a:r>
                <a:rPr lang="en-US" sz="1200" b="1" dirty="0">
                  <a:solidFill>
                    <a:schemeClr val="bg1"/>
                  </a:solidFill>
                </a:rPr>
                <a:t>technologies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589121" y="848570"/>
            <a:ext cx="3926475" cy="3027881"/>
            <a:chOff x="4589121" y="1321551"/>
            <a:chExt cx="3926475" cy="3027881"/>
          </a:xfrm>
        </p:grpSpPr>
        <p:sp>
          <p:nvSpPr>
            <p:cNvPr id="37" name="Rounded Rectangle 122"/>
            <p:cNvSpPr/>
            <p:nvPr/>
          </p:nvSpPr>
          <p:spPr bwMode="auto">
            <a:xfrm>
              <a:off x="4589121" y="1321551"/>
              <a:ext cx="3860800" cy="3027881"/>
            </a:xfrm>
            <a:prstGeom prst="roundRect">
              <a:avLst>
                <a:gd name="adj" fmla="val 10937"/>
              </a:avLst>
            </a:prstGeom>
            <a:blipFill>
              <a:blip r:embed="rId2"/>
              <a:stretch>
                <a:fillRect/>
              </a:stretch>
            </a:blipFill>
            <a:ln w="28575" cap="flat" cmpd="sng" algn="ctr">
              <a:noFill/>
              <a:prstDash val="solid"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28575" cap="flat" cmpd="sng" algn="ctr">
                  <a:solidFill>
                    <a:schemeClr val="accent5">
                      <a:shade val="50000"/>
                    </a:schemeClr>
                  </a:solidFill>
                  <a:prstDash val="solid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lIns="72000" rIns="72000"/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1" dirty="0">
                  <a:solidFill>
                    <a:schemeClr val="bg1"/>
                  </a:solidFill>
                </a:rPr>
                <a:t>5G Core functionality</a:t>
              </a:r>
            </a:p>
          </p:txBody>
        </p:sp>
        <p:sp>
          <p:nvSpPr>
            <p:cNvPr id="38" name="TextBox 176"/>
            <p:cNvSpPr txBox="1">
              <a:spLocks noChangeArrowheads="1"/>
            </p:cNvSpPr>
            <p:nvPr/>
          </p:nvSpPr>
          <p:spPr bwMode="auto">
            <a:xfrm>
              <a:off x="6728071" y="3590631"/>
              <a:ext cx="178752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200" dirty="0">
                  <a:solidFill>
                    <a:schemeClr val="bg1"/>
                  </a:solidFill>
                  <a:latin typeface="Arial" charset="0"/>
                  <a:cs typeface="+mn-cs"/>
                </a:rPr>
                <a:t>Utilize NFV and SDN</a:t>
              </a:r>
              <a:br>
                <a:rPr lang="en-US" sz="1200" dirty="0">
                  <a:solidFill>
                    <a:schemeClr val="bg1"/>
                  </a:solidFill>
                  <a:latin typeface="Arial" charset="0"/>
                  <a:cs typeface="+mn-cs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charset="0"/>
                  <a:cs typeface="+mn-cs"/>
                </a:rPr>
                <a:t>Network </a:t>
              </a:r>
              <a:br>
                <a:rPr lang="en-US" sz="1200" dirty="0">
                  <a:solidFill>
                    <a:schemeClr val="bg1"/>
                  </a:solidFill>
                  <a:latin typeface="Arial" charset="0"/>
                  <a:cs typeface="+mn-cs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charset="0"/>
                  <a:cs typeface="+mn-cs"/>
                </a:rPr>
                <a:t>p</a:t>
              </a:r>
              <a:r>
                <a:rPr lang="en-US" sz="1200" dirty="0">
                  <a:solidFill>
                    <a:schemeClr val="bg1"/>
                  </a:solidFill>
                </a:rPr>
                <a:t>rogrammability</a:t>
              </a:r>
              <a:endParaRPr lang="en-US" sz="1200" dirty="0">
                <a:solidFill>
                  <a:schemeClr val="bg1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9" name="TextBox 177"/>
            <p:cNvSpPr txBox="1">
              <a:spLocks noChangeArrowheads="1"/>
            </p:cNvSpPr>
            <p:nvPr/>
          </p:nvSpPr>
          <p:spPr bwMode="auto">
            <a:xfrm>
              <a:off x="4904995" y="2410891"/>
              <a:ext cx="171367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200" dirty="0">
                  <a:solidFill>
                    <a:schemeClr val="bg1"/>
                  </a:solidFill>
                  <a:latin typeface="Arial" charset="0"/>
                  <a:cs typeface="+mn-cs"/>
                </a:rPr>
                <a:t>Flexible deployment of network functions</a:t>
              </a:r>
            </a:p>
          </p:txBody>
        </p:sp>
        <p:sp>
          <p:nvSpPr>
            <p:cNvPr id="40" name="TextBox 178"/>
            <p:cNvSpPr txBox="1">
              <a:spLocks noChangeArrowheads="1"/>
            </p:cNvSpPr>
            <p:nvPr/>
          </p:nvSpPr>
          <p:spPr bwMode="auto">
            <a:xfrm>
              <a:off x="6875708" y="2318559"/>
              <a:ext cx="133667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200" dirty="0">
                  <a:solidFill>
                    <a:schemeClr val="bg1"/>
                  </a:solidFill>
                  <a:latin typeface="Arial" charset="0"/>
                  <a:cs typeface="+mn-cs"/>
                </a:rPr>
                <a:t>Service enablers and optimizations</a:t>
              </a:r>
            </a:p>
          </p:txBody>
        </p:sp>
        <p:sp>
          <p:nvSpPr>
            <p:cNvPr id="41" name="TextBox 180"/>
            <p:cNvSpPr txBox="1">
              <a:spLocks noChangeArrowheads="1"/>
            </p:cNvSpPr>
            <p:nvPr/>
          </p:nvSpPr>
          <p:spPr bwMode="auto">
            <a:xfrm>
              <a:off x="5351800" y="3560794"/>
              <a:ext cx="1266869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200" dirty="0">
                  <a:solidFill>
                    <a:schemeClr val="bg1"/>
                  </a:solidFill>
                </a:rPr>
                <a:t>Multi-use case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sz="1200" dirty="0">
                  <a:solidFill>
                    <a:schemeClr val="bg1"/>
                  </a:solidFill>
                </a:rPr>
                <a:t>Common</a:t>
              </a:r>
              <a:br>
                <a:rPr lang="en-US" sz="1200" dirty="0">
                  <a:solidFill>
                    <a:schemeClr val="bg1"/>
                  </a:solidFill>
                </a:rPr>
              </a:br>
              <a:r>
                <a:rPr lang="en-US" sz="1200" dirty="0">
                  <a:solidFill>
                    <a:schemeClr val="bg1"/>
                  </a:solidFill>
                </a:rPr>
                <a:t>toolbox</a:t>
              </a:r>
            </a:p>
          </p:txBody>
        </p:sp>
        <p:sp>
          <p:nvSpPr>
            <p:cNvPr id="42" name="Freeform 3"/>
            <p:cNvSpPr>
              <a:spLocks noChangeAspect="1" noEditPoints="1"/>
            </p:cNvSpPr>
            <p:nvPr/>
          </p:nvSpPr>
          <p:spPr bwMode="auto">
            <a:xfrm>
              <a:off x="7171568" y="1836322"/>
              <a:ext cx="343523" cy="490877"/>
            </a:xfrm>
            <a:custGeom>
              <a:avLst/>
              <a:gdLst>
                <a:gd name="T0" fmla="*/ 2147483647 w 334"/>
                <a:gd name="T1" fmla="*/ 2147483647 h 461"/>
                <a:gd name="T2" fmla="*/ 2147483647 w 334"/>
                <a:gd name="T3" fmla="*/ 2147483647 h 461"/>
                <a:gd name="T4" fmla="*/ 2147483647 w 334"/>
                <a:gd name="T5" fmla="*/ 2147483647 h 461"/>
                <a:gd name="T6" fmla="*/ 2147483647 w 334"/>
                <a:gd name="T7" fmla="*/ 2147483647 h 461"/>
                <a:gd name="T8" fmla="*/ 2147483647 w 334"/>
                <a:gd name="T9" fmla="*/ 2147483647 h 461"/>
                <a:gd name="T10" fmla="*/ 2147483647 w 334"/>
                <a:gd name="T11" fmla="*/ 2147483647 h 461"/>
                <a:gd name="T12" fmla="*/ 2147483647 w 334"/>
                <a:gd name="T13" fmla="*/ 2147483647 h 461"/>
                <a:gd name="T14" fmla="*/ 2147483647 w 334"/>
                <a:gd name="T15" fmla="*/ 2147483647 h 461"/>
                <a:gd name="T16" fmla="*/ 2147483647 w 334"/>
                <a:gd name="T17" fmla="*/ 2147483647 h 461"/>
                <a:gd name="T18" fmla="*/ 2147483647 w 334"/>
                <a:gd name="T19" fmla="*/ 2147483647 h 461"/>
                <a:gd name="T20" fmla="*/ 2147483647 w 334"/>
                <a:gd name="T21" fmla="*/ 2147483647 h 461"/>
                <a:gd name="T22" fmla="*/ 2147483647 w 334"/>
                <a:gd name="T23" fmla="*/ 2147483647 h 461"/>
                <a:gd name="T24" fmla="*/ 2147483647 w 334"/>
                <a:gd name="T25" fmla="*/ 2147483647 h 461"/>
                <a:gd name="T26" fmla="*/ 2147483647 w 334"/>
                <a:gd name="T27" fmla="*/ 2147483647 h 461"/>
                <a:gd name="T28" fmla="*/ 2147483647 w 334"/>
                <a:gd name="T29" fmla="*/ 2147483647 h 461"/>
                <a:gd name="T30" fmla="*/ 2147483647 w 334"/>
                <a:gd name="T31" fmla="*/ 2147483647 h 461"/>
                <a:gd name="T32" fmla="*/ 2147483647 w 334"/>
                <a:gd name="T33" fmla="*/ 2147483647 h 461"/>
                <a:gd name="T34" fmla="*/ 2147483647 w 334"/>
                <a:gd name="T35" fmla="*/ 2147483647 h 461"/>
                <a:gd name="T36" fmla="*/ 2147483647 w 334"/>
                <a:gd name="T37" fmla="*/ 2147483647 h 461"/>
                <a:gd name="T38" fmla="*/ 2147483647 w 334"/>
                <a:gd name="T39" fmla="*/ 2147483647 h 461"/>
                <a:gd name="T40" fmla="*/ 2147483647 w 334"/>
                <a:gd name="T41" fmla="*/ 2147483647 h 461"/>
                <a:gd name="T42" fmla="*/ 2147483647 w 334"/>
                <a:gd name="T43" fmla="*/ 2147483647 h 461"/>
                <a:gd name="T44" fmla="*/ 2147483647 w 334"/>
                <a:gd name="T45" fmla="*/ 2147483647 h 461"/>
                <a:gd name="T46" fmla="*/ 2147483647 w 334"/>
                <a:gd name="T47" fmla="*/ 2147483647 h 461"/>
                <a:gd name="T48" fmla="*/ 2147483647 w 334"/>
                <a:gd name="T49" fmla="*/ 2147483647 h 461"/>
                <a:gd name="T50" fmla="*/ 2147483647 w 334"/>
                <a:gd name="T51" fmla="*/ 2147483647 h 461"/>
                <a:gd name="T52" fmla="*/ 2147483647 w 334"/>
                <a:gd name="T53" fmla="*/ 2147483647 h 461"/>
                <a:gd name="T54" fmla="*/ 2147483647 w 334"/>
                <a:gd name="T55" fmla="*/ 2147483647 h 461"/>
                <a:gd name="T56" fmla="*/ 2147483647 w 334"/>
                <a:gd name="T57" fmla="*/ 2147483647 h 461"/>
                <a:gd name="T58" fmla="*/ 2147483647 w 334"/>
                <a:gd name="T59" fmla="*/ 2147483647 h 461"/>
                <a:gd name="T60" fmla="*/ 2147483647 w 334"/>
                <a:gd name="T61" fmla="*/ 2147483647 h 461"/>
                <a:gd name="T62" fmla="*/ 2147483647 w 334"/>
                <a:gd name="T63" fmla="*/ 2147483647 h 461"/>
                <a:gd name="T64" fmla="*/ 2147483647 w 334"/>
                <a:gd name="T65" fmla="*/ 2147483647 h 461"/>
                <a:gd name="T66" fmla="*/ 2147483647 w 334"/>
                <a:gd name="T67" fmla="*/ 2147483647 h 461"/>
                <a:gd name="T68" fmla="*/ 2147483647 w 334"/>
                <a:gd name="T69" fmla="*/ 2147483647 h 461"/>
                <a:gd name="T70" fmla="*/ 2147483647 w 334"/>
                <a:gd name="T71" fmla="*/ 2147483647 h 461"/>
                <a:gd name="T72" fmla="*/ 2147483647 w 334"/>
                <a:gd name="T73" fmla="*/ 2147483647 h 461"/>
                <a:gd name="T74" fmla="*/ 2147483647 w 334"/>
                <a:gd name="T75" fmla="*/ 2147483647 h 461"/>
                <a:gd name="T76" fmla="*/ 2147483647 w 334"/>
                <a:gd name="T77" fmla="*/ 2147483647 h 461"/>
                <a:gd name="T78" fmla="*/ 2147483647 w 334"/>
                <a:gd name="T79" fmla="*/ 2147483647 h 461"/>
                <a:gd name="T80" fmla="*/ 2147483647 w 334"/>
                <a:gd name="T81" fmla="*/ 2147483647 h 461"/>
                <a:gd name="T82" fmla="*/ 2147483647 w 334"/>
                <a:gd name="T83" fmla="*/ 2147483647 h 461"/>
                <a:gd name="T84" fmla="*/ 2147483647 w 334"/>
                <a:gd name="T85" fmla="*/ 2147483647 h 461"/>
                <a:gd name="T86" fmla="*/ 2147483647 w 334"/>
                <a:gd name="T87" fmla="*/ 2147483647 h 461"/>
                <a:gd name="T88" fmla="*/ 2147483647 w 334"/>
                <a:gd name="T89" fmla="*/ 2147483647 h 461"/>
                <a:gd name="T90" fmla="*/ 2147483647 w 334"/>
                <a:gd name="T91" fmla="*/ 2147483647 h 461"/>
                <a:gd name="T92" fmla="*/ 2147483647 w 334"/>
                <a:gd name="T93" fmla="*/ 2147483647 h 461"/>
                <a:gd name="T94" fmla="*/ 2147483647 w 334"/>
                <a:gd name="T95" fmla="*/ 2147483647 h 461"/>
                <a:gd name="T96" fmla="*/ 2147483647 w 334"/>
                <a:gd name="T97" fmla="*/ 2147483647 h 461"/>
                <a:gd name="T98" fmla="*/ 2147483647 w 334"/>
                <a:gd name="T99" fmla="*/ 2147483647 h 461"/>
                <a:gd name="T100" fmla="*/ 2147483647 w 334"/>
                <a:gd name="T101" fmla="*/ 2147483647 h 461"/>
                <a:gd name="T102" fmla="*/ 2147483647 w 334"/>
                <a:gd name="T103" fmla="*/ 2147483647 h 46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334" h="461">
                  <a:moveTo>
                    <a:pt x="333" y="131"/>
                  </a:moveTo>
                  <a:cubicBezTo>
                    <a:pt x="334" y="129"/>
                    <a:pt x="334" y="126"/>
                    <a:pt x="333" y="124"/>
                  </a:cubicBezTo>
                  <a:cubicBezTo>
                    <a:pt x="333" y="124"/>
                    <a:pt x="328" y="114"/>
                    <a:pt x="320" y="101"/>
                  </a:cubicBezTo>
                  <a:cubicBezTo>
                    <a:pt x="318" y="98"/>
                    <a:pt x="313" y="97"/>
                    <a:pt x="309" y="99"/>
                  </a:cubicBezTo>
                  <a:cubicBezTo>
                    <a:pt x="306" y="102"/>
                    <a:pt x="305" y="107"/>
                    <a:pt x="308" y="111"/>
                  </a:cubicBezTo>
                  <a:cubicBezTo>
                    <a:pt x="308" y="111"/>
                    <a:pt x="308" y="111"/>
                    <a:pt x="308" y="111"/>
                  </a:cubicBezTo>
                  <a:cubicBezTo>
                    <a:pt x="310" y="115"/>
                    <a:pt x="313" y="119"/>
                    <a:pt x="314" y="122"/>
                  </a:cubicBezTo>
                  <a:cubicBezTo>
                    <a:pt x="284" y="130"/>
                    <a:pt x="284" y="130"/>
                    <a:pt x="284" y="130"/>
                  </a:cubicBezTo>
                  <a:cubicBezTo>
                    <a:pt x="273" y="132"/>
                    <a:pt x="273" y="132"/>
                    <a:pt x="273" y="132"/>
                  </a:cubicBezTo>
                  <a:cubicBezTo>
                    <a:pt x="269" y="119"/>
                    <a:pt x="262" y="106"/>
                    <a:pt x="253" y="95"/>
                  </a:cubicBezTo>
                  <a:cubicBezTo>
                    <a:pt x="274" y="75"/>
                    <a:pt x="274" y="75"/>
                    <a:pt x="274" y="75"/>
                  </a:cubicBezTo>
                  <a:cubicBezTo>
                    <a:pt x="279" y="77"/>
                    <a:pt x="284" y="81"/>
                    <a:pt x="289" y="85"/>
                  </a:cubicBezTo>
                  <a:cubicBezTo>
                    <a:pt x="289" y="86"/>
                    <a:pt x="289" y="86"/>
                    <a:pt x="289" y="86"/>
                  </a:cubicBezTo>
                  <a:cubicBezTo>
                    <a:pt x="292" y="89"/>
                    <a:pt x="297" y="90"/>
                    <a:pt x="300" y="87"/>
                  </a:cubicBezTo>
                  <a:cubicBezTo>
                    <a:pt x="304" y="84"/>
                    <a:pt x="304" y="79"/>
                    <a:pt x="302" y="76"/>
                  </a:cubicBezTo>
                  <a:cubicBezTo>
                    <a:pt x="297" y="71"/>
                    <a:pt x="292" y="67"/>
                    <a:pt x="286" y="63"/>
                  </a:cubicBezTo>
                  <a:cubicBezTo>
                    <a:pt x="290" y="59"/>
                    <a:pt x="290" y="59"/>
                    <a:pt x="290" y="59"/>
                  </a:cubicBezTo>
                  <a:cubicBezTo>
                    <a:pt x="292" y="58"/>
                    <a:pt x="293" y="55"/>
                    <a:pt x="293" y="53"/>
                  </a:cubicBezTo>
                  <a:cubicBezTo>
                    <a:pt x="293" y="51"/>
                    <a:pt x="291" y="48"/>
                    <a:pt x="290" y="47"/>
                  </a:cubicBezTo>
                  <a:cubicBezTo>
                    <a:pt x="289" y="47"/>
                    <a:pt x="279" y="40"/>
                    <a:pt x="265" y="32"/>
                  </a:cubicBezTo>
                  <a:cubicBezTo>
                    <a:pt x="252" y="25"/>
                    <a:pt x="235" y="18"/>
                    <a:pt x="219" y="18"/>
                  </a:cubicBezTo>
                  <a:cubicBezTo>
                    <a:pt x="220" y="12"/>
                    <a:pt x="220" y="12"/>
                    <a:pt x="220" y="12"/>
                  </a:cubicBezTo>
                  <a:cubicBezTo>
                    <a:pt x="221" y="10"/>
                    <a:pt x="220" y="7"/>
                    <a:pt x="219" y="5"/>
                  </a:cubicBezTo>
                  <a:cubicBezTo>
                    <a:pt x="218" y="3"/>
                    <a:pt x="215" y="2"/>
                    <a:pt x="213" y="2"/>
                  </a:cubicBezTo>
                  <a:cubicBezTo>
                    <a:pt x="213" y="2"/>
                    <a:pt x="205" y="1"/>
                    <a:pt x="194" y="1"/>
                  </a:cubicBezTo>
                  <a:cubicBezTo>
                    <a:pt x="184" y="1"/>
                    <a:pt x="172" y="2"/>
                    <a:pt x="159" y="4"/>
                  </a:cubicBezTo>
                  <a:cubicBezTo>
                    <a:pt x="151" y="6"/>
                    <a:pt x="144" y="8"/>
                    <a:pt x="137" y="12"/>
                  </a:cubicBezTo>
                  <a:cubicBezTo>
                    <a:pt x="136" y="6"/>
                    <a:pt x="136" y="6"/>
                    <a:pt x="136" y="6"/>
                  </a:cubicBezTo>
                  <a:cubicBezTo>
                    <a:pt x="135" y="4"/>
                    <a:pt x="133" y="2"/>
                    <a:pt x="131" y="1"/>
                  </a:cubicBezTo>
                  <a:cubicBezTo>
                    <a:pt x="129" y="0"/>
                    <a:pt x="127" y="0"/>
                    <a:pt x="124" y="1"/>
                  </a:cubicBezTo>
                  <a:cubicBezTo>
                    <a:pt x="124" y="1"/>
                    <a:pt x="110" y="8"/>
                    <a:pt x="95" y="18"/>
                  </a:cubicBezTo>
                  <a:cubicBezTo>
                    <a:pt x="83" y="26"/>
                    <a:pt x="71" y="36"/>
                    <a:pt x="63" y="48"/>
                  </a:cubicBezTo>
                  <a:cubicBezTo>
                    <a:pt x="59" y="44"/>
                    <a:pt x="59" y="44"/>
                    <a:pt x="59" y="44"/>
                  </a:cubicBezTo>
                  <a:cubicBezTo>
                    <a:pt x="58" y="42"/>
                    <a:pt x="55" y="41"/>
                    <a:pt x="53" y="41"/>
                  </a:cubicBezTo>
                  <a:cubicBezTo>
                    <a:pt x="51" y="42"/>
                    <a:pt x="49" y="43"/>
                    <a:pt x="47" y="45"/>
                  </a:cubicBezTo>
                  <a:cubicBezTo>
                    <a:pt x="47" y="45"/>
                    <a:pt x="40" y="55"/>
                    <a:pt x="33" y="69"/>
                  </a:cubicBezTo>
                  <a:cubicBezTo>
                    <a:pt x="25" y="83"/>
                    <a:pt x="18" y="100"/>
                    <a:pt x="18" y="116"/>
                  </a:cubicBezTo>
                  <a:cubicBezTo>
                    <a:pt x="12" y="114"/>
                    <a:pt x="12" y="114"/>
                    <a:pt x="12" y="114"/>
                  </a:cubicBezTo>
                  <a:cubicBezTo>
                    <a:pt x="10" y="114"/>
                    <a:pt x="7" y="114"/>
                    <a:pt x="6" y="115"/>
                  </a:cubicBezTo>
                  <a:cubicBezTo>
                    <a:pt x="4" y="117"/>
                    <a:pt x="2" y="119"/>
                    <a:pt x="2" y="121"/>
                  </a:cubicBezTo>
                  <a:cubicBezTo>
                    <a:pt x="2" y="121"/>
                    <a:pt x="1" y="129"/>
                    <a:pt x="1" y="140"/>
                  </a:cubicBezTo>
                  <a:cubicBezTo>
                    <a:pt x="1" y="150"/>
                    <a:pt x="2" y="163"/>
                    <a:pt x="4" y="175"/>
                  </a:cubicBezTo>
                  <a:cubicBezTo>
                    <a:pt x="6" y="183"/>
                    <a:pt x="8" y="191"/>
                    <a:pt x="12" y="197"/>
                  </a:cubicBezTo>
                  <a:cubicBezTo>
                    <a:pt x="7" y="199"/>
                    <a:pt x="7" y="199"/>
                    <a:pt x="7" y="199"/>
                  </a:cubicBezTo>
                  <a:cubicBezTo>
                    <a:pt x="4" y="199"/>
                    <a:pt x="2" y="201"/>
                    <a:pt x="1" y="203"/>
                  </a:cubicBezTo>
                  <a:cubicBezTo>
                    <a:pt x="0" y="205"/>
                    <a:pt x="0" y="208"/>
                    <a:pt x="1" y="210"/>
                  </a:cubicBezTo>
                  <a:cubicBezTo>
                    <a:pt x="1" y="210"/>
                    <a:pt x="8" y="224"/>
                    <a:pt x="18" y="240"/>
                  </a:cubicBezTo>
                  <a:cubicBezTo>
                    <a:pt x="26" y="251"/>
                    <a:pt x="36" y="264"/>
                    <a:pt x="48" y="271"/>
                  </a:cubicBezTo>
                  <a:cubicBezTo>
                    <a:pt x="44" y="275"/>
                    <a:pt x="44" y="275"/>
                    <a:pt x="44" y="275"/>
                  </a:cubicBezTo>
                  <a:cubicBezTo>
                    <a:pt x="42" y="277"/>
                    <a:pt x="41" y="279"/>
                    <a:pt x="42" y="281"/>
                  </a:cubicBezTo>
                  <a:cubicBezTo>
                    <a:pt x="42" y="284"/>
                    <a:pt x="43" y="286"/>
                    <a:pt x="45" y="287"/>
                  </a:cubicBezTo>
                  <a:cubicBezTo>
                    <a:pt x="45" y="287"/>
                    <a:pt x="55" y="295"/>
                    <a:pt x="69" y="302"/>
                  </a:cubicBezTo>
                  <a:cubicBezTo>
                    <a:pt x="78" y="306"/>
                    <a:pt x="89" y="311"/>
                    <a:pt x="99" y="314"/>
                  </a:cubicBezTo>
                  <a:cubicBezTo>
                    <a:pt x="94" y="328"/>
                    <a:pt x="89" y="342"/>
                    <a:pt x="83" y="353"/>
                  </a:cubicBezTo>
                  <a:cubicBezTo>
                    <a:pt x="74" y="373"/>
                    <a:pt x="63" y="389"/>
                    <a:pt x="54" y="401"/>
                  </a:cubicBezTo>
                  <a:cubicBezTo>
                    <a:pt x="45" y="412"/>
                    <a:pt x="36" y="420"/>
                    <a:pt x="32" y="421"/>
                  </a:cubicBezTo>
                  <a:cubicBezTo>
                    <a:pt x="28" y="423"/>
                    <a:pt x="27" y="427"/>
                    <a:pt x="28" y="431"/>
                  </a:cubicBezTo>
                  <a:cubicBezTo>
                    <a:pt x="29" y="435"/>
                    <a:pt x="32" y="437"/>
                    <a:pt x="36" y="437"/>
                  </a:cubicBezTo>
                  <a:cubicBezTo>
                    <a:pt x="62" y="434"/>
                    <a:pt x="86" y="421"/>
                    <a:pt x="99" y="413"/>
                  </a:cubicBezTo>
                  <a:cubicBezTo>
                    <a:pt x="100" y="418"/>
                    <a:pt x="101" y="424"/>
                    <a:pt x="101" y="431"/>
                  </a:cubicBezTo>
                  <a:cubicBezTo>
                    <a:pt x="101" y="437"/>
                    <a:pt x="100" y="444"/>
                    <a:pt x="98" y="450"/>
                  </a:cubicBezTo>
                  <a:cubicBezTo>
                    <a:pt x="96" y="453"/>
                    <a:pt x="97" y="456"/>
                    <a:pt x="98" y="458"/>
                  </a:cubicBezTo>
                  <a:cubicBezTo>
                    <a:pt x="100" y="460"/>
                    <a:pt x="102" y="461"/>
                    <a:pt x="105" y="461"/>
                  </a:cubicBezTo>
                  <a:cubicBezTo>
                    <a:pt x="105" y="461"/>
                    <a:pt x="105" y="461"/>
                    <a:pt x="106" y="461"/>
                  </a:cubicBezTo>
                  <a:cubicBezTo>
                    <a:pt x="119" y="459"/>
                    <a:pt x="129" y="449"/>
                    <a:pt x="141" y="433"/>
                  </a:cubicBezTo>
                  <a:cubicBezTo>
                    <a:pt x="150" y="421"/>
                    <a:pt x="159" y="404"/>
                    <a:pt x="167" y="385"/>
                  </a:cubicBezTo>
                  <a:cubicBezTo>
                    <a:pt x="176" y="404"/>
                    <a:pt x="185" y="421"/>
                    <a:pt x="194" y="433"/>
                  </a:cubicBezTo>
                  <a:cubicBezTo>
                    <a:pt x="205" y="449"/>
                    <a:pt x="215" y="459"/>
                    <a:pt x="229" y="461"/>
                  </a:cubicBezTo>
                  <a:cubicBezTo>
                    <a:pt x="229" y="461"/>
                    <a:pt x="229" y="461"/>
                    <a:pt x="230" y="461"/>
                  </a:cubicBezTo>
                  <a:cubicBezTo>
                    <a:pt x="232" y="461"/>
                    <a:pt x="234" y="460"/>
                    <a:pt x="236" y="458"/>
                  </a:cubicBezTo>
                  <a:cubicBezTo>
                    <a:pt x="238" y="456"/>
                    <a:pt x="238" y="453"/>
                    <a:pt x="237" y="450"/>
                  </a:cubicBezTo>
                  <a:cubicBezTo>
                    <a:pt x="234" y="444"/>
                    <a:pt x="233" y="437"/>
                    <a:pt x="233" y="431"/>
                  </a:cubicBezTo>
                  <a:cubicBezTo>
                    <a:pt x="233" y="424"/>
                    <a:pt x="234" y="418"/>
                    <a:pt x="235" y="413"/>
                  </a:cubicBezTo>
                  <a:cubicBezTo>
                    <a:pt x="248" y="421"/>
                    <a:pt x="273" y="434"/>
                    <a:pt x="298" y="437"/>
                  </a:cubicBezTo>
                  <a:cubicBezTo>
                    <a:pt x="302" y="437"/>
                    <a:pt x="306" y="435"/>
                    <a:pt x="307" y="431"/>
                  </a:cubicBezTo>
                  <a:cubicBezTo>
                    <a:pt x="308" y="427"/>
                    <a:pt x="306" y="423"/>
                    <a:pt x="302" y="421"/>
                  </a:cubicBezTo>
                  <a:cubicBezTo>
                    <a:pt x="295" y="419"/>
                    <a:pt x="277" y="401"/>
                    <a:pt x="261" y="372"/>
                  </a:cubicBezTo>
                  <a:cubicBezTo>
                    <a:pt x="253" y="357"/>
                    <a:pt x="244" y="339"/>
                    <a:pt x="237" y="318"/>
                  </a:cubicBezTo>
                  <a:cubicBezTo>
                    <a:pt x="238" y="318"/>
                    <a:pt x="239" y="317"/>
                    <a:pt x="240" y="316"/>
                  </a:cubicBezTo>
                  <a:cubicBezTo>
                    <a:pt x="251" y="308"/>
                    <a:pt x="264" y="299"/>
                    <a:pt x="271" y="286"/>
                  </a:cubicBezTo>
                  <a:cubicBezTo>
                    <a:pt x="275" y="290"/>
                    <a:pt x="275" y="290"/>
                    <a:pt x="275" y="290"/>
                  </a:cubicBezTo>
                  <a:cubicBezTo>
                    <a:pt x="276" y="292"/>
                    <a:pt x="279" y="293"/>
                    <a:pt x="281" y="293"/>
                  </a:cubicBezTo>
                  <a:cubicBezTo>
                    <a:pt x="281" y="293"/>
                    <a:pt x="281" y="293"/>
                    <a:pt x="281" y="293"/>
                  </a:cubicBezTo>
                  <a:cubicBezTo>
                    <a:pt x="284" y="293"/>
                    <a:pt x="286" y="291"/>
                    <a:pt x="287" y="289"/>
                  </a:cubicBezTo>
                  <a:cubicBezTo>
                    <a:pt x="287" y="289"/>
                    <a:pt x="295" y="279"/>
                    <a:pt x="302" y="265"/>
                  </a:cubicBezTo>
                  <a:cubicBezTo>
                    <a:pt x="309" y="252"/>
                    <a:pt x="316" y="235"/>
                    <a:pt x="317" y="218"/>
                  </a:cubicBezTo>
                  <a:cubicBezTo>
                    <a:pt x="322" y="220"/>
                    <a:pt x="322" y="220"/>
                    <a:pt x="322" y="220"/>
                  </a:cubicBezTo>
                  <a:cubicBezTo>
                    <a:pt x="323" y="220"/>
                    <a:pt x="324" y="220"/>
                    <a:pt x="324" y="220"/>
                  </a:cubicBezTo>
                  <a:cubicBezTo>
                    <a:pt x="326" y="220"/>
                    <a:pt x="328" y="220"/>
                    <a:pt x="329" y="219"/>
                  </a:cubicBezTo>
                  <a:cubicBezTo>
                    <a:pt x="331" y="218"/>
                    <a:pt x="332" y="215"/>
                    <a:pt x="332" y="213"/>
                  </a:cubicBezTo>
                  <a:cubicBezTo>
                    <a:pt x="332" y="213"/>
                    <a:pt x="333" y="205"/>
                    <a:pt x="333" y="194"/>
                  </a:cubicBezTo>
                  <a:cubicBezTo>
                    <a:pt x="333" y="184"/>
                    <a:pt x="332" y="171"/>
                    <a:pt x="330" y="159"/>
                  </a:cubicBezTo>
                  <a:cubicBezTo>
                    <a:pt x="328" y="151"/>
                    <a:pt x="326" y="144"/>
                    <a:pt x="322" y="137"/>
                  </a:cubicBezTo>
                  <a:cubicBezTo>
                    <a:pt x="328" y="135"/>
                    <a:pt x="328" y="135"/>
                    <a:pt x="328" y="135"/>
                  </a:cubicBezTo>
                  <a:cubicBezTo>
                    <a:pt x="330" y="135"/>
                    <a:pt x="332" y="133"/>
                    <a:pt x="333" y="131"/>
                  </a:cubicBezTo>
                  <a:close/>
                  <a:moveTo>
                    <a:pt x="214" y="34"/>
                  </a:moveTo>
                  <a:cubicBezTo>
                    <a:pt x="215" y="34"/>
                    <a:pt x="216" y="33"/>
                    <a:pt x="217" y="33"/>
                  </a:cubicBezTo>
                  <a:cubicBezTo>
                    <a:pt x="229" y="33"/>
                    <a:pt x="245" y="40"/>
                    <a:pt x="258" y="47"/>
                  </a:cubicBezTo>
                  <a:cubicBezTo>
                    <a:pt x="263" y="50"/>
                    <a:pt x="268" y="52"/>
                    <a:pt x="272" y="55"/>
                  </a:cubicBezTo>
                  <a:cubicBezTo>
                    <a:pt x="267" y="60"/>
                    <a:pt x="267" y="60"/>
                    <a:pt x="267" y="60"/>
                  </a:cubicBezTo>
                  <a:cubicBezTo>
                    <a:pt x="267" y="60"/>
                    <a:pt x="267" y="60"/>
                    <a:pt x="267" y="60"/>
                  </a:cubicBezTo>
                  <a:cubicBezTo>
                    <a:pt x="242" y="84"/>
                    <a:pt x="242" y="84"/>
                    <a:pt x="242" y="84"/>
                  </a:cubicBezTo>
                  <a:cubicBezTo>
                    <a:pt x="231" y="75"/>
                    <a:pt x="219" y="67"/>
                    <a:pt x="206" y="62"/>
                  </a:cubicBezTo>
                  <a:lnTo>
                    <a:pt x="214" y="34"/>
                  </a:lnTo>
                  <a:close/>
                  <a:moveTo>
                    <a:pt x="162" y="20"/>
                  </a:moveTo>
                  <a:cubicBezTo>
                    <a:pt x="173" y="18"/>
                    <a:pt x="185" y="17"/>
                    <a:pt x="194" y="17"/>
                  </a:cubicBezTo>
                  <a:cubicBezTo>
                    <a:pt x="197" y="17"/>
                    <a:pt x="200" y="17"/>
                    <a:pt x="202" y="17"/>
                  </a:cubicBezTo>
                  <a:cubicBezTo>
                    <a:pt x="200" y="25"/>
                    <a:pt x="200" y="25"/>
                    <a:pt x="200" y="25"/>
                  </a:cubicBezTo>
                  <a:cubicBezTo>
                    <a:pt x="200" y="25"/>
                    <a:pt x="200" y="25"/>
                    <a:pt x="200" y="25"/>
                  </a:cubicBezTo>
                  <a:cubicBezTo>
                    <a:pt x="190" y="58"/>
                    <a:pt x="190" y="58"/>
                    <a:pt x="190" y="58"/>
                  </a:cubicBezTo>
                  <a:cubicBezTo>
                    <a:pt x="183" y="56"/>
                    <a:pt x="175" y="55"/>
                    <a:pt x="167" y="55"/>
                  </a:cubicBezTo>
                  <a:cubicBezTo>
                    <a:pt x="161" y="55"/>
                    <a:pt x="154" y="56"/>
                    <a:pt x="148" y="57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6" y="25"/>
                    <a:pt x="154" y="22"/>
                    <a:pt x="162" y="20"/>
                  </a:cubicBezTo>
                  <a:close/>
                  <a:moveTo>
                    <a:pt x="167" y="71"/>
                  </a:moveTo>
                  <a:cubicBezTo>
                    <a:pt x="220" y="71"/>
                    <a:pt x="263" y="114"/>
                    <a:pt x="263" y="167"/>
                  </a:cubicBezTo>
                  <a:cubicBezTo>
                    <a:pt x="263" y="220"/>
                    <a:pt x="220" y="263"/>
                    <a:pt x="167" y="263"/>
                  </a:cubicBezTo>
                  <a:cubicBezTo>
                    <a:pt x="114" y="263"/>
                    <a:pt x="71" y="220"/>
                    <a:pt x="71" y="167"/>
                  </a:cubicBezTo>
                  <a:cubicBezTo>
                    <a:pt x="71" y="114"/>
                    <a:pt x="114" y="71"/>
                    <a:pt x="167" y="71"/>
                  </a:cubicBezTo>
                  <a:close/>
                  <a:moveTo>
                    <a:pt x="104" y="31"/>
                  </a:moveTo>
                  <a:cubicBezTo>
                    <a:pt x="111" y="27"/>
                    <a:pt x="117" y="23"/>
                    <a:pt x="122" y="20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33" y="61"/>
                    <a:pt x="133" y="61"/>
                    <a:pt x="133" y="61"/>
                  </a:cubicBezTo>
                  <a:cubicBezTo>
                    <a:pt x="119" y="65"/>
                    <a:pt x="106" y="72"/>
                    <a:pt x="96" y="81"/>
                  </a:cubicBezTo>
                  <a:cubicBezTo>
                    <a:pt x="84" y="70"/>
                    <a:pt x="84" y="70"/>
                    <a:pt x="84" y="70"/>
                  </a:cubicBezTo>
                  <a:cubicBezTo>
                    <a:pt x="75" y="60"/>
                    <a:pt x="75" y="60"/>
                    <a:pt x="75" y="60"/>
                  </a:cubicBezTo>
                  <a:cubicBezTo>
                    <a:pt x="79" y="51"/>
                    <a:pt x="91" y="39"/>
                    <a:pt x="104" y="31"/>
                  </a:cubicBezTo>
                  <a:close/>
                  <a:moveTo>
                    <a:pt x="47" y="76"/>
                  </a:moveTo>
                  <a:cubicBezTo>
                    <a:pt x="50" y="71"/>
                    <a:pt x="52" y="66"/>
                    <a:pt x="55" y="62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75" y="103"/>
                    <a:pt x="67" y="115"/>
                    <a:pt x="62" y="129"/>
                  </a:cubicBezTo>
                  <a:cubicBezTo>
                    <a:pt x="34" y="120"/>
                    <a:pt x="34" y="120"/>
                    <a:pt x="34" y="120"/>
                  </a:cubicBezTo>
                  <a:cubicBezTo>
                    <a:pt x="34" y="119"/>
                    <a:pt x="34" y="118"/>
                    <a:pt x="34" y="117"/>
                  </a:cubicBezTo>
                  <a:cubicBezTo>
                    <a:pt x="33" y="106"/>
                    <a:pt x="40" y="89"/>
                    <a:pt x="47" y="76"/>
                  </a:cubicBezTo>
                  <a:close/>
                  <a:moveTo>
                    <a:pt x="17" y="140"/>
                  </a:moveTo>
                  <a:cubicBezTo>
                    <a:pt x="17" y="137"/>
                    <a:pt x="17" y="135"/>
                    <a:pt x="17" y="132"/>
                  </a:cubicBezTo>
                  <a:cubicBezTo>
                    <a:pt x="25" y="134"/>
                    <a:pt x="25" y="134"/>
                    <a:pt x="25" y="134"/>
                  </a:cubicBezTo>
                  <a:cubicBezTo>
                    <a:pt x="25" y="134"/>
                    <a:pt x="25" y="134"/>
                    <a:pt x="25" y="134"/>
                  </a:cubicBezTo>
                  <a:cubicBezTo>
                    <a:pt x="48" y="141"/>
                    <a:pt x="48" y="141"/>
                    <a:pt x="48" y="141"/>
                  </a:cubicBezTo>
                  <a:cubicBezTo>
                    <a:pt x="58" y="144"/>
                    <a:pt x="58" y="144"/>
                    <a:pt x="58" y="144"/>
                  </a:cubicBezTo>
                  <a:cubicBezTo>
                    <a:pt x="56" y="151"/>
                    <a:pt x="55" y="159"/>
                    <a:pt x="55" y="167"/>
                  </a:cubicBezTo>
                  <a:cubicBezTo>
                    <a:pt x="55" y="174"/>
                    <a:pt x="56" y="180"/>
                    <a:pt x="57" y="186"/>
                  </a:cubicBezTo>
                  <a:cubicBezTo>
                    <a:pt x="28" y="193"/>
                    <a:pt x="28" y="193"/>
                    <a:pt x="28" y="193"/>
                  </a:cubicBezTo>
                  <a:cubicBezTo>
                    <a:pt x="25" y="188"/>
                    <a:pt x="22" y="181"/>
                    <a:pt x="20" y="172"/>
                  </a:cubicBezTo>
                  <a:cubicBezTo>
                    <a:pt x="18" y="161"/>
                    <a:pt x="17" y="149"/>
                    <a:pt x="17" y="140"/>
                  </a:cubicBezTo>
                  <a:close/>
                  <a:moveTo>
                    <a:pt x="60" y="259"/>
                  </a:moveTo>
                  <a:cubicBezTo>
                    <a:pt x="51" y="255"/>
                    <a:pt x="39" y="243"/>
                    <a:pt x="31" y="231"/>
                  </a:cubicBezTo>
                  <a:cubicBezTo>
                    <a:pt x="27" y="224"/>
                    <a:pt x="23" y="217"/>
                    <a:pt x="20" y="212"/>
                  </a:cubicBezTo>
                  <a:cubicBezTo>
                    <a:pt x="61" y="202"/>
                    <a:pt x="61" y="202"/>
                    <a:pt x="61" y="202"/>
                  </a:cubicBezTo>
                  <a:cubicBezTo>
                    <a:pt x="65" y="215"/>
                    <a:pt x="72" y="228"/>
                    <a:pt x="81" y="239"/>
                  </a:cubicBezTo>
                  <a:cubicBezTo>
                    <a:pt x="61" y="259"/>
                    <a:pt x="61" y="259"/>
                    <a:pt x="61" y="259"/>
                  </a:cubicBezTo>
                  <a:lnTo>
                    <a:pt x="60" y="259"/>
                  </a:lnTo>
                  <a:close/>
                  <a:moveTo>
                    <a:pt x="77" y="288"/>
                  </a:moveTo>
                  <a:cubicBezTo>
                    <a:pt x="71" y="285"/>
                    <a:pt x="66" y="282"/>
                    <a:pt x="62" y="279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93" y="250"/>
                    <a:pt x="93" y="250"/>
                    <a:pt x="93" y="250"/>
                  </a:cubicBezTo>
                  <a:cubicBezTo>
                    <a:pt x="103" y="260"/>
                    <a:pt x="115" y="267"/>
                    <a:pt x="129" y="272"/>
                  </a:cubicBezTo>
                  <a:cubicBezTo>
                    <a:pt x="120" y="301"/>
                    <a:pt x="120" y="301"/>
                    <a:pt x="120" y="301"/>
                  </a:cubicBezTo>
                  <a:cubicBezTo>
                    <a:pt x="120" y="301"/>
                    <a:pt x="118" y="301"/>
                    <a:pt x="117" y="301"/>
                  </a:cubicBezTo>
                  <a:cubicBezTo>
                    <a:pt x="106" y="301"/>
                    <a:pt x="89" y="294"/>
                    <a:pt x="77" y="288"/>
                  </a:cubicBezTo>
                  <a:close/>
                  <a:moveTo>
                    <a:pt x="157" y="368"/>
                  </a:moveTo>
                  <a:cubicBezTo>
                    <a:pt x="148" y="391"/>
                    <a:pt x="137" y="410"/>
                    <a:pt x="128" y="424"/>
                  </a:cubicBezTo>
                  <a:cubicBezTo>
                    <a:pt x="124" y="429"/>
                    <a:pt x="120" y="434"/>
                    <a:pt x="117" y="437"/>
                  </a:cubicBezTo>
                  <a:cubicBezTo>
                    <a:pt x="117" y="435"/>
                    <a:pt x="117" y="433"/>
                    <a:pt x="117" y="431"/>
                  </a:cubicBezTo>
                  <a:cubicBezTo>
                    <a:pt x="117" y="413"/>
                    <a:pt x="112" y="399"/>
                    <a:pt x="112" y="398"/>
                  </a:cubicBezTo>
                  <a:cubicBezTo>
                    <a:pt x="111" y="396"/>
                    <a:pt x="110" y="394"/>
                    <a:pt x="107" y="393"/>
                  </a:cubicBezTo>
                  <a:cubicBezTo>
                    <a:pt x="106" y="393"/>
                    <a:pt x="105" y="393"/>
                    <a:pt x="105" y="393"/>
                  </a:cubicBezTo>
                  <a:cubicBezTo>
                    <a:pt x="103" y="393"/>
                    <a:pt x="101" y="393"/>
                    <a:pt x="100" y="394"/>
                  </a:cubicBezTo>
                  <a:cubicBezTo>
                    <a:pt x="100" y="394"/>
                    <a:pt x="98" y="395"/>
                    <a:pt x="94" y="398"/>
                  </a:cubicBezTo>
                  <a:cubicBezTo>
                    <a:pt x="88" y="401"/>
                    <a:pt x="78" y="407"/>
                    <a:pt x="65" y="412"/>
                  </a:cubicBezTo>
                  <a:cubicBezTo>
                    <a:pt x="66" y="412"/>
                    <a:pt x="66" y="411"/>
                    <a:pt x="66" y="411"/>
                  </a:cubicBezTo>
                  <a:cubicBezTo>
                    <a:pt x="83" y="390"/>
                    <a:pt x="102" y="358"/>
                    <a:pt x="115" y="317"/>
                  </a:cubicBezTo>
                  <a:cubicBezTo>
                    <a:pt x="115" y="317"/>
                    <a:pt x="113" y="317"/>
                    <a:pt x="116" y="317"/>
                  </a:cubicBezTo>
                  <a:cubicBezTo>
                    <a:pt x="114" y="322"/>
                    <a:pt x="114" y="322"/>
                    <a:pt x="114" y="322"/>
                  </a:cubicBezTo>
                  <a:cubicBezTo>
                    <a:pt x="114" y="324"/>
                    <a:pt x="114" y="327"/>
                    <a:pt x="115" y="329"/>
                  </a:cubicBezTo>
                  <a:cubicBezTo>
                    <a:pt x="117" y="331"/>
                    <a:pt x="119" y="332"/>
                    <a:pt x="121" y="332"/>
                  </a:cubicBezTo>
                  <a:cubicBezTo>
                    <a:pt x="121" y="332"/>
                    <a:pt x="129" y="333"/>
                    <a:pt x="140" y="333"/>
                  </a:cubicBezTo>
                  <a:cubicBezTo>
                    <a:pt x="149" y="333"/>
                    <a:pt x="160" y="333"/>
                    <a:pt x="171" y="331"/>
                  </a:cubicBezTo>
                  <a:cubicBezTo>
                    <a:pt x="167" y="344"/>
                    <a:pt x="162" y="356"/>
                    <a:pt x="157" y="368"/>
                  </a:cubicBezTo>
                  <a:close/>
                  <a:moveTo>
                    <a:pt x="140" y="317"/>
                  </a:moveTo>
                  <a:cubicBezTo>
                    <a:pt x="137" y="317"/>
                    <a:pt x="135" y="317"/>
                    <a:pt x="132" y="317"/>
                  </a:cubicBezTo>
                  <a:cubicBezTo>
                    <a:pt x="135" y="310"/>
                    <a:pt x="135" y="310"/>
                    <a:pt x="135" y="310"/>
                  </a:cubicBezTo>
                  <a:cubicBezTo>
                    <a:pt x="135" y="310"/>
                    <a:pt x="135" y="310"/>
                    <a:pt x="135" y="310"/>
                  </a:cubicBezTo>
                  <a:cubicBezTo>
                    <a:pt x="144" y="277"/>
                    <a:pt x="144" y="277"/>
                    <a:pt x="144" y="277"/>
                  </a:cubicBezTo>
                  <a:cubicBezTo>
                    <a:pt x="152" y="278"/>
                    <a:pt x="159" y="279"/>
                    <a:pt x="167" y="279"/>
                  </a:cubicBezTo>
                  <a:cubicBezTo>
                    <a:pt x="174" y="279"/>
                    <a:pt x="180" y="278"/>
                    <a:pt x="186" y="277"/>
                  </a:cubicBezTo>
                  <a:cubicBezTo>
                    <a:pt x="191" y="298"/>
                    <a:pt x="191" y="298"/>
                    <a:pt x="191" y="298"/>
                  </a:cubicBezTo>
                  <a:cubicBezTo>
                    <a:pt x="194" y="306"/>
                    <a:pt x="194" y="306"/>
                    <a:pt x="194" y="306"/>
                  </a:cubicBezTo>
                  <a:cubicBezTo>
                    <a:pt x="189" y="310"/>
                    <a:pt x="181" y="313"/>
                    <a:pt x="172" y="314"/>
                  </a:cubicBezTo>
                  <a:cubicBezTo>
                    <a:pt x="161" y="316"/>
                    <a:pt x="149" y="317"/>
                    <a:pt x="140" y="317"/>
                  </a:cubicBezTo>
                  <a:close/>
                  <a:moveTo>
                    <a:pt x="247" y="380"/>
                  </a:moveTo>
                  <a:cubicBezTo>
                    <a:pt x="255" y="393"/>
                    <a:pt x="262" y="404"/>
                    <a:pt x="269" y="412"/>
                  </a:cubicBezTo>
                  <a:cubicBezTo>
                    <a:pt x="264" y="410"/>
                    <a:pt x="259" y="408"/>
                    <a:pt x="255" y="406"/>
                  </a:cubicBezTo>
                  <a:cubicBezTo>
                    <a:pt x="249" y="403"/>
                    <a:pt x="244" y="400"/>
                    <a:pt x="240" y="398"/>
                  </a:cubicBezTo>
                  <a:cubicBezTo>
                    <a:pt x="236" y="395"/>
                    <a:pt x="234" y="394"/>
                    <a:pt x="234" y="394"/>
                  </a:cubicBezTo>
                  <a:cubicBezTo>
                    <a:pt x="232" y="393"/>
                    <a:pt x="230" y="392"/>
                    <a:pt x="227" y="393"/>
                  </a:cubicBezTo>
                  <a:cubicBezTo>
                    <a:pt x="225" y="394"/>
                    <a:pt x="223" y="396"/>
                    <a:pt x="222" y="398"/>
                  </a:cubicBezTo>
                  <a:cubicBezTo>
                    <a:pt x="222" y="399"/>
                    <a:pt x="217" y="413"/>
                    <a:pt x="217" y="431"/>
                  </a:cubicBezTo>
                  <a:cubicBezTo>
                    <a:pt x="217" y="433"/>
                    <a:pt x="218" y="435"/>
                    <a:pt x="218" y="437"/>
                  </a:cubicBezTo>
                  <a:cubicBezTo>
                    <a:pt x="214" y="434"/>
                    <a:pt x="211" y="429"/>
                    <a:pt x="207" y="424"/>
                  </a:cubicBezTo>
                  <a:cubicBezTo>
                    <a:pt x="196" y="410"/>
                    <a:pt x="186" y="389"/>
                    <a:pt x="176" y="365"/>
                  </a:cubicBezTo>
                  <a:cubicBezTo>
                    <a:pt x="181" y="353"/>
                    <a:pt x="185" y="340"/>
                    <a:pt x="189" y="326"/>
                  </a:cubicBezTo>
                  <a:cubicBezTo>
                    <a:pt x="192" y="325"/>
                    <a:pt x="195" y="324"/>
                    <a:pt x="198" y="322"/>
                  </a:cubicBezTo>
                  <a:cubicBezTo>
                    <a:pt x="199" y="328"/>
                    <a:pt x="199" y="328"/>
                    <a:pt x="199" y="328"/>
                  </a:cubicBezTo>
                  <a:cubicBezTo>
                    <a:pt x="199" y="330"/>
                    <a:pt x="201" y="332"/>
                    <a:pt x="203" y="333"/>
                  </a:cubicBezTo>
                  <a:cubicBezTo>
                    <a:pt x="204" y="334"/>
                    <a:pt x="205" y="334"/>
                    <a:pt x="207" y="334"/>
                  </a:cubicBezTo>
                  <a:cubicBezTo>
                    <a:pt x="208" y="334"/>
                    <a:pt x="209" y="334"/>
                    <a:pt x="210" y="333"/>
                  </a:cubicBezTo>
                  <a:cubicBezTo>
                    <a:pt x="210" y="333"/>
                    <a:pt x="215" y="331"/>
                    <a:pt x="223" y="327"/>
                  </a:cubicBezTo>
                  <a:cubicBezTo>
                    <a:pt x="230" y="347"/>
                    <a:pt x="239" y="365"/>
                    <a:pt x="247" y="380"/>
                  </a:cubicBezTo>
                  <a:close/>
                  <a:moveTo>
                    <a:pt x="231" y="303"/>
                  </a:moveTo>
                  <a:cubicBezTo>
                    <a:pt x="224" y="308"/>
                    <a:pt x="217" y="311"/>
                    <a:pt x="212" y="314"/>
                  </a:cubicBezTo>
                  <a:cubicBezTo>
                    <a:pt x="202" y="273"/>
                    <a:pt x="202" y="273"/>
                    <a:pt x="202" y="273"/>
                  </a:cubicBezTo>
                  <a:cubicBezTo>
                    <a:pt x="216" y="269"/>
                    <a:pt x="228" y="262"/>
                    <a:pt x="239" y="253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55" y="284"/>
                    <a:pt x="243" y="295"/>
                    <a:pt x="231" y="303"/>
                  </a:cubicBezTo>
                  <a:close/>
                  <a:moveTo>
                    <a:pt x="288" y="258"/>
                  </a:moveTo>
                  <a:cubicBezTo>
                    <a:pt x="285" y="263"/>
                    <a:pt x="282" y="268"/>
                    <a:pt x="280" y="272"/>
                  </a:cubicBezTo>
                  <a:cubicBezTo>
                    <a:pt x="274" y="267"/>
                    <a:pt x="274" y="267"/>
                    <a:pt x="274" y="267"/>
                  </a:cubicBezTo>
                  <a:cubicBezTo>
                    <a:pt x="274" y="267"/>
                    <a:pt x="274" y="267"/>
                    <a:pt x="274" y="267"/>
                  </a:cubicBezTo>
                  <a:cubicBezTo>
                    <a:pt x="250" y="242"/>
                    <a:pt x="250" y="242"/>
                    <a:pt x="250" y="242"/>
                  </a:cubicBezTo>
                  <a:cubicBezTo>
                    <a:pt x="260" y="231"/>
                    <a:pt x="267" y="219"/>
                    <a:pt x="272" y="206"/>
                  </a:cubicBezTo>
                  <a:cubicBezTo>
                    <a:pt x="293" y="212"/>
                    <a:pt x="293" y="212"/>
                    <a:pt x="293" y="212"/>
                  </a:cubicBezTo>
                  <a:cubicBezTo>
                    <a:pt x="301" y="214"/>
                    <a:pt x="301" y="214"/>
                    <a:pt x="301" y="214"/>
                  </a:cubicBezTo>
                  <a:cubicBezTo>
                    <a:pt x="301" y="215"/>
                    <a:pt x="301" y="216"/>
                    <a:pt x="301" y="217"/>
                  </a:cubicBezTo>
                  <a:cubicBezTo>
                    <a:pt x="301" y="228"/>
                    <a:pt x="295" y="245"/>
                    <a:pt x="288" y="258"/>
                  </a:cubicBezTo>
                  <a:close/>
                  <a:moveTo>
                    <a:pt x="317" y="202"/>
                  </a:moveTo>
                  <a:cubicBezTo>
                    <a:pt x="298" y="196"/>
                    <a:pt x="298" y="196"/>
                    <a:pt x="298" y="196"/>
                  </a:cubicBezTo>
                  <a:cubicBezTo>
                    <a:pt x="277" y="190"/>
                    <a:pt x="277" y="190"/>
                    <a:pt x="277" y="190"/>
                  </a:cubicBezTo>
                  <a:cubicBezTo>
                    <a:pt x="278" y="183"/>
                    <a:pt x="279" y="175"/>
                    <a:pt x="279" y="167"/>
                  </a:cubicBezTo>
                  <a:cubicBezTo>
                    <a:pt x="279" y="161"/>
                    <a:pt x="278" y="154"/>
                    <a:pt x="277" y="148"/>
                  </a:cubicBezTo>
                  <a:cubicBezTo>
                    <a:pt x="287" y="145"/>
                    <a:pt x="287" y="145"/>
                    <a:pt x="287" y="145"/>
                  </a:cubicBezTo>
                  <a:cubicBezTo>
                    <a:pt x="306" y="141"/>
                    <a:pt x="306" y="141"/>
                    <a:pt x="306" y="141"/>
                  </a:cubicBezTo>
                  <a:cubicBezTo>
                    <a:pt x="310" y="146"/>
                    <a:pt x="313" y="154"/>
                    <a:pt x="314" y="162"/>
                  </a:cubicBezTo>
                  <a:cubicBezTo>
                    <a:pt x="316" y="173"/>
                    <a:pt x="317" y="185"/>
                    <a:pt x="317" y="194"/>
                  </a:cubicBezTo>
                  <a:cubicBezTo>
                    <a:pt x="317" y="197"/>
                    <a:pt x="317" y="200"/>
                    <a:pt x="317" y="202"/>
                  </a:cubicBezTo>
                  <a:close/>
                  <a:moveTo>
                    <a:pt x="153" y="235"/>
                  </a:moveTo>
                  <a:cubicBezTo>
                    <a:pt x="154" y="236"/>
                    <a:pt x="155" y="236"/>
                    <a:pt x="155" y="236"/>
                  </a:cubicBezTo>
                  <a:cubicBezTo>
                    <a:pt x="159" y="236"/>
                    <a:pt x="162" y="233"/>
                    <a:pt x="163" y="230"/>
                  </a:cubicBezTo>
                  <a:cubicBezTo>
                    <a:pt x="164" y="225"/>
                    <a:pt x="162" y="221"/>
                    <a:pt x="157" y="220"/>
                  </a:cubicBezTo>
                  <a:cubicBezTo>
                    <a:pt x="140" y="215"/>
                    <a:pt x="127" y="199"/>
                    <a:pt x="127" y="181"/>
                  </a:cubicBezTo>
                  <a:cubicBezTo>
                    <a:pt x="127" y="154"/>
                    <a:pt x="127" y="154"/>
                    <a:pt x="127" y="154"/>
                  </a:cubicBezTo>
                  <a:cubicBezTo>
                    <a:pt x="127" y="132"/>
                    <a:pt x="146" y="113"/>
                    <a:pt x="168" y="113"/>
                  </a:cubicBezTo>
                  <a:cubicBezTo>
                    <a:pt x="191" y="113"/>
                    <a:pt x="209" y="132"/>
                    <a:pt x="209" y="154"/>
                  </a:cubicBezTo>
                  <a:cubicBezTo>
                    <a:pt x="209" y="181"/>
                    <a:pt x="209" y="181"/>
                    <a:pt x="209" y="181"/>
                  </a:cubicBezTo>
                  <a:cubicBezTo>
                    <a:pt x="209" y="199"/>
                    <a:pt x="196" y="215"/>
                    <a:pt x="179" y="220"/>
                  </a:cubicBezTo>
                  <a:cubicBezTo>
                    <a:pt x="175" y="221"/>
                    <a:pt x="172" y="225"/>
                    <a:pt x="173" y="230"/>
                  </a:cubicBezTo>
                  <a:cubicBezTo>
                    <a:pt x="174" y="234"/>
                    <a:pt x="179" y="237"/>
                    <a:pt x="183" y="235"/>
                  </a:cubicBezTo>
                  <a:cubicBezTo>
                    <a:pt x="188" y="234"/>
                    <a:pt x="192" y="232"/>
                    <a:pt x="196" y="230"/>
                  </a:cubicBezTo>
                  <a:cubicBezTo>
                    <a:pt x="201" y="236"/>
                    <a:pt x="201" y="236"/>
                    <a:pt x="201" y="236"/>
                  </a:cubicBezTo>
                  <a:cubicBezTo>
                    <a:pt x="202" y="238"/>
                    <a:pt x="205" y="239"/>
                    <a:pt x="207" y="239"/>
                  </a:cubicBezTo>
                  <a:cubicBezTo>
                    <a:pt x="209" y="239"/>
                    <a:pt x="211" y="239"/>
                    <a:pt x="212" y="237"/>
                  </a:cubicBezTo>
                  <a:cubicBezTo>
                    <a:pt x="215" y="235"/>
                    <a:pt x="216" y="230"/>
                    <a:pt x="213" y="226"/>
                  </a:cubicBezTo>
                  <a:cubicBezTo>
                    <a:pt x="209" y="220"/>
                    <a:pt x="209" y="220"/>
                    <a:pt x="209" y="220"/>
                  </a:cubicBezTo>
                  <a:cubicBezTo>
                    <a:pt x="219" y="210"/>
                    <a:pt x="225" y="196"/>
                    <a:pt x="225" y="181"/>
                  </a:cubicBezTo>
                  <a:cubicBezTo>
                    <a:pt x="225" y="154"/>
                    <a:pt x="225" y="154"/>
                    <a:pt x="225" y="154"/>
                  </a:cubicBezTo>
                  <a:cubicBezTo>
                    <a:pt x="225" y="123"/>
                    <a:pt x="199" y="97"/>
                    <a:pt x="168" y="97"/>
                  </a:cubicBezTo>
                  <a:cubicBezTo>
                    <a:pt x="137" y="97"/>
                    <a:pt x="111" y="123"/>
                    <a:pt x="111" y="154"/>
                  </a:cubicBezTo>
                  <a:cubicBezTo>
                    <a:pt x="111" y="181"/>
                    <a:pt x="111" y="181"/>
                    <a:pt x="111" y="181"/>
                  </a:cubicBezTo>
                  <a:cubicBezTo>
                    <a:pt x="111" y="207"/>
                    <a:pt x="129" y="229"/>
                    <a:pt x="153" y="23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Freeform 3"/>
            <p:cNvSpPr>
              <a:spLocks noChangeAspect="1" noEditPoints="1"/>
            </p:cNvSpPr>
            <p:nvPr/>
          </p:nvSpPr>
          <p:spPr bwMode="auto">
            <a:xfrm>
              <a:off x="5460896" y="1878880"/>
              <a:ext cx="474228" cy="503441"/>
            </a:xfrm>
            <a:custGeom>
              <a:avLst/>
              <a:gdLst>
                <a:gd name="T0" fmla="*/ 2147483647 w 382"/>
                <a:gd name="T1" fmla="*/ 2147483647 h 405"/>
                <a:gd name="T2" fmla="*/ 2147483647 w 382"/>
                <a:gd name="T3" fmla="*/ 2147483647 h 405"/>
                <a:gd name="T4" fmla="*/ 2147483647 w 382"/>
                <a:gd name="T5" fmla="*/ 2147483647 h 405"/>
                <a:gd name="T6" fmla="*/ 2147483647 w 382"/>
                <a:gd name="T7" fmla="*/ 2147483647 h 405"/>
                <a:gd name="T8" fmla="*/ 2147483647 w 382"/>
                <a:gd name="T9" fmla="*/ 2147483647 h 405"/>
                <a:gd name="T10" fmla="*/ 2147483647 w 382"/>
                <a:gd name="T11" fmla="*/ 2147483647 h 405"/>
                <a:gd name="T12" fmla="*/ 2147483647 w 382"/>
                <a:gd name="T13" fmla="*/ 2147483647 h 405"/>
                <a:gd name="T14" fmla="*/ 2147483647 w 382"/>
                <a:gd name="T15" fmla="*/ 2147483647 h 405"/>
                <a:gd name="T16" fmla="*/ 0 w 382"/>
                <a:gd name="T17" fmla="*/ 2147483647 h 405"/>
                <a:gd name="T18" fmla="*/ 2147483647 w 382"/>
                <a:gd name="T19" fmla="*/ 2147483647 h 405"/>
                <a:gd name="T20" fmla="*/ 2147483647 w 382"/>
                <a:gd name="T21" fmla="*/ 2147483647 h 405"/>
                <a:gd name="T22" fmla="*/ 2147483647 w 382"/>
                <a:gd name="T23" fmla="*/ 2147483647 h 405"/>
                <a:gd name="T24" fmla="*/ 2147483647 w 382"/>
                <a:gd name="T25" fmla="*/ 2147483647 h 405"/>
                <a:gd name="T26" fmla="*/ 2147483647 w 382"/>
                <a:gd name="T27" fmla="*/ 2147483647 h 405"/>
                <a:gd name="T28" fmla="*/ 2147483647 w 382"/>
                <a:gd name="T29" fmla="*/ 2147483647 h 405"/>
                <a:gd name="T30" fmla="*/ 2147483647 w 382"/>
                <a:gd name="T31" fmla="*/ 2147483647 h 405"/>
                <a:gd name="T32" fmla="*/ 2147483647 w 382"/>
                <a:gd name="T33" fmla="*/ 2147483647 h 405"/>
                <a:gd name="T34" fmla="*/ 2147483647 w 382"/>
                <a:gd name="T35" fmla="*/ 2147483647 h 405"/>
                <a:gd name="T36" fmla="*/ 2147483647 w 382"/>
                <a:gd name="T37" fmla="*/ 2147483647 h 405"/>
                <a:gd name="T38" fmla="*/ 2147483647 w 382"/>
                <a:gd name="T39" fmla="*/ 2147483647 h 405"/>
                <a:gd name="T40" fmla="*/ 2147483647 w 382"/>
                <a:gd name="T41" fmla="*/ 2147483647 h 405"/>
                <a:gd name="T42" fmla="*/ 2147483647 w 382"/>
                <a:gd name="T43" fmla="*/ 2147483647 h 405"/>
                <a:gd name="T44" fmla="*/ 2147483647 w 382"/>
                <a:gd name="T45" fmla="*/ 2147483647 h 405"/>
                <a:gd name="T46" fmla="*/ 2147483647 w 382"/>
                <a:gd name="T47" fmla="*/ 2147483647 h 405"/>
                <a:gd name="T48" fmla="*/ 2147483647 w 382"/>
                <a:gd name="T49" fmla="*/ 2147483647 h 405"/>
                <a:gd name="T50" fmla="*/ 2147483647 w 382"/>
                <a:gd name="T51" fmla="*/ 2147483647 h 405"/>
                <a:gd name="T52" fmla="*/ 2147483647 w 382"/>
                <a:gd name="T53" fmla="*/ 2147483647 h 405"/>
                <a:gd name="T54" fmla="*/ 2147483647 w 382"/>
                <a:gd name="T55" fmla="*/ 2147483647 h 405"/>
                <a:gd name="T56" fmla="*/ 2147483647 w 382"/>
                <a:gd name="T57" fmla="*/ 2147483647 h 405"/>
                <a:gd name="T58" fmla="*/ 2147483647 w 382"/>
                <a:gd name="T59" fmla="*/ 2147483647 h 405"/>
                <a:gd name="T60" fmla="*/ 2147483647 w 382"/>
                <a:gd name="T61" fmla="*/ 2147483647 h 405"/>
                <a:gd name="T62" fmla="*/ 2147483647 w 382"/>
                <a:gd name="T63" fmla="*/ 2147483647 h 405"/>
                <a:gd name="T64" fmla="*/ 2147483647 w 382"/>
                <a:gd name="T65" fmla="*/ 2147483647 h 405"/>
                <a:gd name="T66" fmla="*/ 2147483647 w 382"/>
                <a:gd name="T67" fmla="*/ 2147483647 h 405"/>
                <a:gd name="T68" fmla="*/ 2147483647 w 382"/>
                <a:gd name="T69" fmla="*/ 2147483647 h 405"/>
                <a:gd name="T70" fmla="*/ 2147483647 w 382"/>
                <a:gd name="T71" fmla="*/ 2147483647 h 405"/>
                <a:gd name="T72" fmla="*/ 2147483647 w 382"/>
                <a:gd name="T73" fmla="*/ 2147483647 h 405"/>
                <a:gd name="T74" fmla="*/ 2147483647 w 382"/>
                <a:gd name="T75" fmla="*/ 2147483647 h 405"/>
                <a:gd name="T76" fmla="*/ 2147483647 w 382"/>
                <a:gd name="T77" fmla="*/ 2147483647 h 405"/>
                <a:gd name="T78" fmla="*/ 2147483647 w 382"/>
                <a:gd name="T79" fmla="*/ 2147483647 h 405"/>
                <a:gd name="T80" fmla="*/ 2147483647 w 382"/>
                <a:gd name="T81" fmla="*/ 2147483647 h 405"/>
                <a:gd name="T82" fmla="*/ 2147483647 w 382"/>
                <a:gd name="T83" fmla="*/ 2147483647 h 405"/>
                <a:gd name="T84" fmla="*/ 2147483647 w 382"/>
                <a:gd name="T85" fmla="*/ 2147483647 h 405"/>
                <a:gd name="T86" fmla="*/ 2147483647 w 382"/>
                <a:gd name="T87" fmla="*/ 2147483647 h 405"/>
                <a:gd name="T88" fmla="*/ 2147483647 w 382"/>
                <a:gd name="T89" fmla="*/ 2147483647 h 405"/>
                <a:gd name="T90" fmla="*/ 2147483647 w 382"/>
                <a:gd name="T91" fmla="*/ 2147483647 h 405"/>
                <a:gd name="T92" fmla="*/ 2147483647 w 382"/>
                <a:gd name="T93" fmla="*/ 2147483647 h 405"/>
                <a:gd name="T94" fmla="*/ 2147483647 w 382"/>
                <a:gd name="T95" fmla="*/ 2147483647 h 405"/>
                <a:gd name="T96" fmla="*/ 2147483647 w 382"/>
                <a:gd name="T97" fmla="*/ 2147483647 h 405"/>
                <a:gd name="T98" fmla="*/ 2147483647 w 382"/>
                <a:gd name="T99" fmla="*/ 2147483647 h 405"/>
                <a:gd name="T100" fmla="*/ 2147483647 w 382"/>
                <a:gd name="T101" fmla="*/ 2147483647 h 405"/>
                <a:gd name="T102" fmla="*/ 2147483647 w 382"/>
                <a:gd name="T103" fmla="*/ 2147483647 h 405"/>
                <a:gd name="T104" fmla="*/ 2147483647 w 382"/>
                <a:gd name="T105" fmla="*/ 2147483647 h 40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382" h="405">
                  <a:moveTo>
                    <a:pt x="347" y="257"/>
                  </a:moveTo>
                  <a:cubicBezTo>
                    <a:pt x="348" y="202"/>
                    <a:pt x="348" y="202"/>
                    <a:pt x="348" y="202"/>
                  </a:cubicBezTo>
                  <a:cubicBezTo>
                    <a:pt x="349" y="198"/>
                    <a:pt x="345" y="194"/>
                    <a:pt x="341" y="194"/>
                  </a:cubicBezTo>
                  <a:cubicBezTo>
                    <a:pt x="336" y="194"/>
                    <a:pt x="333" y="197"/>
                    <a:pt x="332" y="202"/>
                  </a:cubicBezTo>
                  <a:cubicBezTo>
                    <a:pt x="331" y="257"/>
                    <a:pt x="331" y="257"/>
                    <a:pt x="331" y="257"/>
                  </a:cubicBezTo>
                  <a:cubicBezTo>
                    <a:pt x="325" y="258"/>
                    <a:pt x="319" y="260"/>
                    <a:pt x="314" y="264"/>
                  </a:cubicBezTo>
                  <a:cubicBezTo>
                    <a:pt x="276" y="231"/>
                    <a:pt x="276" y="231"/>
                    <a:pt x="276" y="231"/>
                  </a:cubicBezTo>
                  <a:cubicBezTo>
                    <a:pt x="279" y="225"/>
                    <a:pt x="281" y="219"/>
                    <a:pt x="281" y="212"/>
                  </a:cubicBezTo>
                  <a:cubicBezTo>
                    <a:pt x="281" y="204"/>
                    <a:pt x="279" y="197"/>
                    <a:pt x="275" y="191"/>
                  </a:cubicBezTo>
                  <a:cubicBezTo>
                    <a:pt x="320" y="150"/>
                    <a:pt x="320" y="150"/>
                    <a:pt x="320" y="150"/>
                  </a:cubicBezTo>
                  <a:cubicBezTo>
                    <a:pt x="324" y="153"/>
                    <a:pt x="329" y="155"/>
                    <a:pt x="334" y="156"/>
                  </a:cubicBezTo>
                  <a:cubicBezTo>
                    <a:pt x="333" y="170"/>
                    <a:pt x="333" y="170"/>
                    <a:pt x="333" y="170"/>
                  </a:cubicBezTo>
                  <a:cubicBezTo>
                    <a:pt x="333" y="175"/>
                    <a:pt x="337" y="178"/>
                    <a:pt x="341" y="178"/>
                  </a:cubicBezTo>
                  <a:cubicBezTo>
                    <a:pt x="341" y="178"/>
                    <a:pt x="341" y="178"/>
                    <a:pt x="341" y="178"/>
                  </a:cubicBezTo>
                  <a:cubicBezTo>
                    <a:pt x="346" y="178"/>
                    <a:pt x="349" y="175"/>
                    <a:pt x="349" y="171"/>
                  </a:cubicBezTo>
                  <a:cubicBezTo>
                    <a:pt x="350" y="157"/>
                    <a:pt x="350" y="157"/>
                    <a:pt x="350" y="157"/>
                  </a:cubicBezTo>
                  <a:cubicBezTo>
                    <a:pt x="368" y="153"/>
                    <a:pt x="382" y="137"/>
                    <a:pt x="382" y="118"/>
                  </a:cubicBezTo>
                  <a:cubicBezTo>
                    <a:pt x="382" y="96"/>
                    <a:pt x="365" y="78"/>
                    <a:pt x="343" y="78"/>
                  </a:cubicBezTo>
                  <a:cubicBezTo>
                    <a:pt x="332" y="78"/>
                    <a:pt x="322" y="83"/>
                    <a:pt x="314" y="91"/>
                  </a:cubicBezTo>
                  <a:cubicBezTo>
                    <a:pt x="254" y="53"/>
                    <a:pt x="254" y="53"/>
                    <a:pt x="254" y="53"/>
                  </a:cubicBezTo>
                  <a:cubicBezTo>
                    <a:pt x="255" y="49"/>
                    <a:pt x="256" y="44"/>
                    <a:pt x="256" y="39"/>
                  </a:cubicBezTo>
                  <a:cubicBezTo>
                    <a:pt x="256" y="18"/>
                    <a:pt x="238" y="0"/>
                    <a:pt x="217" y="0"/>
                  </a:cubicBezTo>
                  <a:cubicBezTo>
                    <a:pt x="195" y="0"/>
                    <a:pt x="177" y="18"/>
                    <a:pt x="177" y="39"/>
                  </a:cubicBezTo>
                  <a:cubicBezTo>
                    <a:pt x="177" y="40"/>
                    <a:pt x="177" y="41"/>
                    <a:pt x="177" y="42"/>
                  </a:cubicBezTo>
                  <a:cubicBezTo>
                    <a:pt x="74" y="72"/>
                    <a:pt x="74" y="72"/>
                    <a:pt x="74" y="72"/>
                  </a:cubicBezTo>
                  <a:cubicBezTo>
                    <a:pt x="68" y="60"/>
                    <a:pt x="55" y="51"/>
                    <a:pt x="40" y="51"/>
                  </a:cubicBezTo>
                  <a:cubicBezTo>
                    <a:pt x="18" y="51"/>
                    <a:pt x="0" y="69"/>
                    <a:pt x="0" y="91"/>
                  </a:cubicBezTo>
                  <a:cubicBezTo>
                    <a:pt x="0" y="111"/>
                    <a:pt x="16" y="128"/>
                    <a:pt x="35" y="130"/>
                  </a:cubicBezTo>
                  <a:cubicBezTo>
                    <a:pt x="46" y="237"/>
                    <a:pt x="46" y="237"/>
                    <a:pt x="46" y="237"/>
                  </a:cubicBezTo>
                  <a:cubicBezTo>
                    <a:pt x="30" y="242"/>
                    <a:pt x="19" y="257"/>
                    <a:pt x="19" y="275"/>
                  </a:cubicBezTo>
                  <a:cubicBezTo>
                    <a:pt x="19" y="297"/>
                    <a:pt x="36" y="314"/>
                    <a:pt x="58" y="314"/>
                  </a:cubicBezTo>
                  <a:cubicBezTo>
                    <a:pt x="65" y="314"/>
                    <a:pt x="72" y="312"/>
                    <a:pt x="78" y="309"/>
                  </a:cubicBezTo>
                  <a:cubicBezTo>
                    <a:pt x="109" y="343"/>
                    <a:pt x="109" y="343"/>
                    <a:pt x="109" y="343"/>
                  </a:cubicBezTo>
                  <a:cubicBezTo>
                    <a:pt x="105" y="349"/>
                    <a:pt x="102" y="357"/>
                    <a:pt x="102" y="366"/>
                  </a:cubicBezTo>
                  <a:cubicBezTo>
                    <a:pt x="102" y="387"/>
                    <a:pt x="119" y="405"/>
                    <a:pt x="141" y="405"/>
                  </a:cubicBezTo>
                  <a:cubicBezTo>
                    <a:pt x="163" y="405"/>
                    <a:pt x="181" y="387"/>
                    <a:pt x="181" y="366"/>
                  </a:cubicBezTo>
                  <a:cubicBezTo>
                    <a:pt x="181" y="364"/>
                    <a:pt x="180" y="362"/>
                    <a:pt x="180" y="360"/>
                  </a:cubicBezTo>
                  <a:cubicBezTo>
                    <a:pt x="304" y="316"/>
                    <a:pt x="304" y="316"/>
                    <a:pt x="304" y="316"/>
                  </a:cubicBezTo>
                  <a:cubicBezTo>
                    <a:pt x="311" y="327"/>
                    <a:pt x="323" y="335"/>
                    <a:pt x="337" y="335"/>
                  </a:cubicBezTo>
                  <a:cubicBezTo>
                    <a:pt x="359" y="335"/>
                    <a:pt x="377" y="317"/>
                    <a:pt x="377" y="295"/>
                  </a:cubicBezTo>
                  <a:cubicBezTo>
                    <a:pt x="377" y="277"/>
                    <a:pt x="364" y="261"/>
                    <a:pt x="347" y="257"/>
                  </a:cubicBezTo>
                  <a:close/>
                  <a:moveTo>
                    <a:pt x="343" y="94"/>
                  </a:moveTo>
                  <a:cubicBezTo>
                    <a:pt x="356" y="94"/>
                    <a:pt x="366" y="105"/>
                    <a:pt x="366" y="118"/>
                  </a:cubicBezTo>
                  <a:cubicBezTo>
                    <a:pt x="366" y="131"/>
                    <a:pt x="356" y="141"/>
                    <a:pt x="343" y="141"/>
                  </a:cubicBezTo>
                  <a:cubicBezTo>
                    <a:pt x="330" y="141"/>
                    <a:pt x="320" y="131"/>
                    <a:pt x="320" y="118"/>
                  </a:cubicBezTo>
                  <a:cubicBezTo>
                    <a:pt x="320" y="105"/>
                    <a:pt x="330" y="94"/>
                    <a:pt x="343" y="94"/>
                  </a:cubicBezTo>
                  <a:close/>
                  <a:moveTo>
                    <a:pt x="309" y="138"/>
                  </a:moveTo>
                  <a:cubicBezTo>
                    <a:pt x="265" y="180"/>
                    <a:pt x="265" y="180"/>
                    <a:pt x="265" y="180"/>
                  </a:cubicBezTo>
                  <a:cubicBezTo>
                    <a:pt x="258" y="175"/>
                    <a:pt x="250" y="173"/>
                    <a:pt x="242" y="173"/>
                  </a:cubicBezTo>
                  <a:cubicBezTo>
                    <a:pt x="227" y="173"/>
                    <a:pt x="213" y="181"/>
                    <a:pt x="207" y="194"/>
                  </a:cubicBezTo>
                  <a:cubicBezTo>
                    <a:pt x="167" y="183"/>
                    <a:pt x="167" y="183"/>
                    <a:pt x="167" y="183"/>
                  </a:cubicBezTo>
                  <a:cubicBezTo>
                    <a:pt x="167" y="182"/>
                    <a:pt x="167" y="181"/>
                    <a:pt x="167" y="180"/>
                  </a:cubicBezTo>
                  <a:cubicBezTo>
                    <a:pt x="167" y="179"/>
                    <a:pt x="167" y="178"/>
                    <a:pt x="167" y="177"/>
                  </a:cubicBezTo>
                  <a:cubicBezTo>
                    <a:pt x="308" y="136"/>
                    <a:pt x="308" y="136"/>
                    <a:pt x="308" y="136"/>
                  </a:cubicBezTo>
                  <a:cubicBezTo>
                    <a:pt x="308" y="137"/>
                    <a:pt x="309" y="138"/>
                    <a:pt x="309" y="138"/>
                  </a:cubicBezTo>
                  <a:close/>
                  <a:moveTo>
                    <a:pt x="265" y="212"/>
                  </a:moveTo>
                  <a:cubicBezTo>
                    <a:pt x="265" y="225"/>
                    <a:pt x="255" y="235"/>
                    <a:pt x="242" y="235"/>
                  </a:cubicBezTo>
                  <a:cubicBezTo>
                    <a:pt x="229" y="235"/>
                    <a:pt x="218" y="225"/>
                    <a:pt x="218" y="212"/>
                  </a:cubicBezTo>
                  <a:cubicBezTo>
                    <a:pt x="218" y="199"/>
                    <a:pt x="229" y="189"/>
                    <a:pt x="242" y="189"/>
                  </a:cubicBezTo>
                  <a:cubicBezTo>
                    <a:pt x="255" y="189"/>
                    <a:pt x="265" y="199"/>
                    <a:pt x="265" y="212"/>
                  </a:cubicBezTo>
                  <a:close/>
                  <a:moveTo>
                    <a:pt x="143" y="273"/>
                  </a:moveTo>
                  <a:cubicBezTo>
                    <a:pt x="139" y="218"/>
                    <a:pt x="139" y="218"/>
                    <a:pt x="139" y="218"/>
                  </a:cubicBezTo>
                  <a:cubicBezTo>
                    <a:pt x="149" y="215"/>
                    <a:pt x="158" y="208"/>
                    <a:pt x="163" y="198"/>
                  </a:cubicBezTo>
                  <a:cubicBezTo>
                    <a:pt x="203" y="209"/>
                    <a:pt x="203" y="209"/>
                    <a:pt x="203" y="209"/>
                  </a:cubicBezTo>
                  <a:cubicBezTo>
                    <a:pt x="203" y="210"/>
                    <a:pt x="202" y="211"/>
                    <a:pt x="202" y="212"/>
                  </a:cubicBezTo>
                  <a:cubicBezTo>
                    <a:pt x="202" y="223"/>
                    <a:pt x="207" y="233"/>
                    <a:pt x="214" y="240"/>
                  </a:cubicBezTo>
                  <a:cubicBezTo>
                    <a:pt x="190" y="277"/>
                    <a:pt x="190" y="277"/>
                    <a:pt x="190" y="277"/>
                  </a:cubicBezTo>
                  <a:lnTo>
                    <a:pt x="143" y="273"/>
                  </a:lnTo>
                  <a:close/>
                  <a:moveTo>
                    <a:pt x="180" y="292"/>
                  </a:moveTo>
                  <a:cubicBezTo>
                    <a:pt x="156" y="329"/>
                    <a:pt x="156" y="329"/>
                    <a:pt x="156" y="329"/>
                  </a:cubicBezTo>
                  <a:cubicBezTo>
                    <a:pt x="153" y="328"/>
                    <a:pt x="150" y="327"/>
                    <a:pt x="146" y="327"/>
                  </a:cubicBezTo>
                  <a:cubicBezTo>
                    <a:pt x="144" y="289"/>
                    <a:pt x="144" y="289"/>
                    <a:pt x="144" y="289"/>
                  </a:cubicBezTo>
                  <a:lnTo>
                    <a:pt x="180" y="292"/>
                  </a:lnTo>
                  <a:close/>
                  <a:moveTo>
                    <a:pt x="128" y="204"/>
                  </a:moveTo>
                  <a:cubicBezTo>
                    <a:pt x="115" y="204"/>
                    <a:pt x="105" y="193"/>
                    <a:pt x="105" y="180"/>
                  </a:cubicBezTo>
                  <a:cubicBezTo>
                    <a:pt x="105" y="168"/>
                    <a:pt x="115" y="157"/>
                    <a:pt x="128" y="157"/>
                  </a:cubicBezTo>
                  <a:cubicBezTo>
                    <a:pt x="141" y="157"/>
                    <a:pt x="151" y="168"/>
                    <a:pt x="151" y="180"/>
                  </a:cubicBezTo>
                  <a:cubicBezTo>
                    <a:pt x="151" y="193"/>
                    <a:pt x="141" y="204"/>
                    <a:pt x="128" y="204"/>
                  </a:cubicBezTo>
                  <a:close/>
                  <a:moveTo>
                    <a:pt x="217" y="16"/>
                  </a:moveTo>
                  <a:cubicBezTo>
                    <a:pt x="230" y="16"/>
                    <a:pt x="240" y="27"/>
                    <a:pt x="240" y="39"/>
                  </a:cubicBezTo>
                  <a:cubicBezTo>
                    <a:pt x="240" y="52"/>
                    <a:pt x="230" y="63"/>
                    <a:pt x="217" y="63"/>
                  </a:cubicBezTo>
                  <a:cubicBezTo>
                    <a:pt x="204" y="63"/>
                    <a:pt x="193" y="52"/>
                    <a:pt x="193" y="39"/>
                  </a:cubicBezTo>
                  <a:cubicBezTo>
                    <a:pt x="193" y="27"/>
                    <a:pt x="204" y="16"/>
                    <a:pt x="217" y="16"/>
                  </a:cubicBezTo>
                  <a:close/>
                  <a:moveTo>
                    <a:pt x="202" y="76"/>
                  </a:moveTo>
                  <a:cubicBezTo>
                    <a:pt x="207" y="78"/>
                    <a:pt x="211" y="79"/>
                    <a:pt x="217" y="79"/>
                  </a:cubicBezTo>
                  <a:cubicBezTo>
                    <a:pt x="228" y="79"/>
                    <a:pt x="238" y="74"/>
                    <a:pt x="245" y="67"/>
                  </a:cubicBezTo>
                  <a:cubicBezTo>
                    <a:pt x="306" y="104"/>
                    <a:pt x="306" y="104"/>
                    <a:pt x="306" y="104"/>
                  </a:cubicBezTo>
                  <a:cubicBezTo>
                    <a:pt x="306" y="105"/>
                    <a:pt x="305" y="106"/>
                    <a:pt x="305" y="106"/>
                  </a:cubicBezTo>
                  <a:cubicBezTo>
                    <a:pt x="190" y="96"/>
                    <a:pt x="190" y="96"/>
                    <a:pt x="190" y="96"/>
                  </a:cubicBezTo>
                  <a:lnTo>
                    <a:pt x="202" y="76"/>
                  </a:lnTo>
                  <a:close/>
                  <a:moveTo>
                    <a:pt x="300" y="122"/>
                  </a:moveTo>
                  <a:cubicBezTo>
                    <a:pt x="163" y="162"/>
                    <a:pt x="163" y="162"/>
                    <a:pt x="163" y="162"/>
                  </a:cubicBezTo>
                  <a:cubicBezTo>
                    <a:pt x="161" y="158"/>
                    <a:pt x="158" y="155"/>
                    <a:pt x="155" y="152"/>
                  </a:cubicBezTo>
                  <a:cubicBezTo>
                    <a:pt x="180" y="111"/>
                    <a:pt x="180" y="111"/>
                    <a:pt x="180" y="111"/>
                  </a:cubicBezTo>
                  <a:lnTo>
                    <a:pt x="300" y="122"/>
                  </a:lnTo>
                  <a:close/>
                  <a:moveTo>
                    <a:pt x="182" y="58"/>
                  </a:moveTo>
                  <a:cubicBezTo>
                    <a:pt x="184" y="61"/>
                    <a:pt x="186" y="64"/>
                    <a:pt x="189" y="67"/>
                  </a:cubicBezTo>
                  <a:cubicBezTo>
                    <a:pt x="172" y="95"/>
                    <a:pt x="172" y="95"/>
                    <a:pt x="172" y="95"/>
                  </a:cubicBezTo>
                  <a:cubicBezTo>
                    <a:pt x="83" y="87"/>
                    <a:pt x="83" y="87"/>
                    <a:pt x="83" y="87"/>
                  </a:cubicBezTo>
                  <a:lnTo>
                    <a:pt x="182" y="58"/>
                  </a:lnTo>
                  <a:close/>
                  <a:moveTo>
                    <a:pt x="77" y="102"/>
                  </a:moveTo>
                  <a:cubicBezTo>
                    <a:pt x="162" y="110"/>
                    <a:pt x="162" y="110"/>
                    <a:pt x="162" y="110"/>
                  </a:cubicBezTo>
                  <a:cubicBezTo>
                    <a:pt x="141" y="144"/>
                    <a:pt x="141" y="144"/>
                    <a:pt x="141" y="144"/>
                  </a:cubicBezTo>
                  <a:cubicBezTo>
                    <a:pt x="137" y="142"/>
                    <a:pt x="133" y="141"/>
                    <a:pt x="128" y="141"/>
                  </a:cubicBezTo>
                  <a:cubicBezTo>
                    <a:pt x="120" y="141"/>
                    <a:pt x="113" y="143"/>
                    <a:pt x="107" y="147"/>
                  </a:cubicBezTo>
                  <a:cubicBezTo>
                    <a:pt x="72" y="113"/>
                    <a:pt x="72" y="113"/>
                    <a:pt x="72" y="113"/>
                  </a:cubicBezTo>
                  <a:cubicBezTo>
                    <a:pt x="74" y="109"/>
                    <a:pt x="76" y="106"/>
                    <a:pt x="77" y="102"/>
                  </a:cubicBezTo>
                  <a:close/>
                  <a:moveTo>
                    <a:pt x="95" y="159"/>
                  </a:moveTo>
                  <a:cubicBezTo>
                    <a:pt x="91" y="165"/>
                    <a:pt x="89" y="172"/>
                    <a:pt x="89" y="180"/>
                  </a:cubicBezTo>
                  <a:cubicBezTo>
                    <a:pt x="89" y="191"/>
                    <a:pt x="92" y="200"/>
                    <a:pt x="99" y="207"/>
                  </a:cubicBezTo>
                  <a:cubicBezTo>
                    <a:pt x="75" y="239"/>
                    <a:pt x="75" y="239"/>
                    <a:pt x="75" y="239"/>
                  </a:cubicBezTo>
                  <a:cubicBezTo>
                    <a:pt x="71" y="237"/>
                    <a:pt x="67" y="236"/>
                    <a:pt x="62" y="236"/>
                  </a:cubicBezTo>
                  <a:cubicBezTo>
                    <a:pt x="51" y="128"/>
                    <a:pt x="51" y="128"/>
                    <a:pt x="51" y="128"/>
                  </a:cubicBezTo>
                  <a:cubicBezTo>
                    <a:pt x="55" y="127"/>
                    <a:pt x="58" y="126"/>
                    <a:pt x="61" y="124"/>
                  </a:cubicBezTo>
                  <a:lnTo>
                    <a:pt x="95" y="159"/>
                  </a:lnTo>
                  <a:close/>
                  <a:moveTo>
                    <a:pt x="40" y="114"/>
                  </a:moveTo>
                  <a:cubicBezTo>
                    <a:pt x="27" y="114"/>
                    <a:pt x="16" y="104"/>
                    <a:pt x="16" y="91"/>
                  </a:cubicBezTo>
                  <a:cubicBezTo>
                    <a:pt x="16" y="78"/>
                    <a:pt x="27" y="67"/>
                    <a:pt x="40" y="67"/>
                  </a:cubicBezTo>
                  <a:cubicBezTo>
                    <a:pt x="52" y="67"/>
                    <a:pt x="63" y="78"/>
                    <a:pt x="63" y="91"/>
                  </a:cubicBezTo>
                  <a:cubicBezTo>
                    <a:pt x="63" y="104"/>
                    <a:pt x="52" y="114"/>
                    <a:pt x="40" y="114"/>
                  </a:cubicBezTo>
                  <a:close/>
                  <a:moveTo>
                    <a:pt x="58" y="298"/>
                  </a:moveTo>
                  <a:cubicBezTo>
                    <a:pt x="45" y="298"/>
                    <a:pt x="35" y="288"/>
                    <a:pt x="35" y="275"/>
                  </a:cubicBezTo>
                  <a:cubicBezTo>
                    <a:pt x="35" y="262"/>
                    <a:pt x="45" y="252"/>
                    <a:pt x="58" y="252"/>
                  </a:cubicBezTo>
                  <a:cubicBezTo>
                    <a:pt x="71" y="252"/>
                    <a:pt x="81" y="262"/>
                    <a:pt x="81" y="275"/>
                  </a:cubicBezTo>
                  <a:cubicBezTo>
                    <a:pt x="81" y="288"/>
                    <a:pt x="71" y="298"/>
                    <a:pt x="58" y="298"/>
                  </a:cubicBezTo>
                  <a:close/>
                  <a:moveTo>
                    <a:pt x="112" y="216"/>
                  </a:moveTo>
                  <a:cubicBezTo>
                    <a:pt x="115" y="218"/>
                    <a:pt x="119" y="219"/>
                    <a:pt x="123" y="219"/>
                  </a:cubicBezTo>
                  <a:cubicBezTo>
                    <a:pt x="126" y="272"/>
                    <a:pt x="126" y="272"/>
                    <a:pt x="126" y="272"/>
                  </a:cubicBezTo>
                  <a:cubicBezTo>
                    <a:pt x="97" y="270"/>
                    <a:pt x="97" y="270"/>
                    <a:pt x="97" y="270"/>
                  </a:cubicBezTo>
                  <a:cubicBezTo>
                    <a:pt x="96" y="262"/>
                    <a:pt x="93" y="255"/>
                    <a:pt x="87" y="249"/>
                  </a:cubicBezTo>
                  <a:lnTo>
                    <a:pt x="112" y="216"/>
                  </a:lnTo>
                  <a:close/>
                  <a:moveTo>
                    <a:pt x="90" y="298"/>
                  </a:moveTo>
                  <a:cubicBezTo>
                    <a:pt x="93" y="294"/>
                    <a:pt x="95" y="290"/>
                    <a:pt x="96" y="286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30" y="328"/>
                    <a:pt x="130" y="328"/>
                    <a:pt x="130" y="328"/>
                  </a:cubicBezTo>
                  <a:cubicBezTo>
                    <a:pt x="127" y="329"/>
                    <a:pt x="124" y="330"/>
                    <a:pt x="121" y="332"/>
                  </a:cubicBezTo>
                  <a:lnTo>
                    <a:pt x="90" y="298"/>
                  </a:lnTo>
                  <a:close/>
                  <a:moveTo>
                    <a:pt x="141" y="389"/>
                  </a:moveTo>
                  <a:cubicBezTo>
                    <a:pt x="128" y="389"/>
                    <a:pt x="118" y="379"/>
                    <a:pt x="118" y="366"/>
                  </a:cubicBezTo>
                  <a:cubicBezTo>
                    <a:pt x="118" y="353"/>
                    <a:pt x="128" y="342"/>
                    <a:pt x="141" y="342"/>
                  </a:cubicBezTo>
                  <a:cubicBezTo>
                    <a:pt x="154" y="342"/>
                    <a:pt x="165" y="353"/>
                    <a:pt x="165" y="366"/>
                  </a:cubicBezTo>
                  <a:cubicBezTo>
                    <a:pt x="165" y="379"/>
                    <a:pt x="154" y="389"/>
                    <a:pt x="141" y="389"/>
                  </a:cubicBezTo>
                  <a:close/>
                  <a:moveTo>
                    <a:pt x="175" y="345"/>
                  </a:moveTo>
                  <a:cubicBezTo>
                    <a:pt x="173" y="343"/>
                    <a:pt x="171" y="340"/>
                    <a:pt x="169" y="338"/>
                  </a:cubicBezTo>
                  <a:cubicBezTo>
                    <a:pt x="198" y="293"/>
                    <a:pt x="198" y="293"/>
                    <a:pt x="198" y="293"/>
                  </a:cubicBezTo>
                  <a:cubicBezTo>
                    <a:pt x="299" y="301"/>
                    <a:pt x="299" y="301"/>
                    <a:pt x="299" y="301"/>
                  </a:cubicBezTo>
                  <a:cubicBezTo>
                    <a:pt x="299" y="301"/>
                    <a:pt x="299" y="301"/>
                    <a:pt x="299" y="301"/>
                  </a:cubicBezTo>
                  <a:lnTo>
                    <a:pt x="175" y="345"/>
                  </a:lnTo>
                  <a:close/>
                  <a:moveTo>
                    <a:pt x="300" y="285"/>
                  </a:moveTo>
                  <a:cubicBezTo>
                    <a:pt x="208" y="278"/>
                    <a:pt x="208" y="278"/>
                    <a:pt x="208" y="278"/>
                  </a:cubicBezTo>
                  <a:cubicBezTo>
                    <a:pt x="227" y="248"/>
                    <a:pt x="227" y="248"/>
                    <a:pt x="227" y="248"/>
                  </a:cubicBezTo>
                  <a:cubicBezTo>
                    <a:pt x="232" y="250"/>
                    <a:pt x="237" y="251"/>
                    <a:pt x="242" y="251"/>
                  </a:cubicBezTo>
                  <a:cubicBezTo>
                    <a:pt x="251" y="251"/>
                    <a:pt x="259" y="248"/>
                    <a:pt x="266" y="243"/>
                  </a:cubicBezTo>
                  <a:cubicBezTo>
                    <a:pt x="303" y="276"/>
                    <a:pt x="303" y="276"/>
                    <a:pt x="303" y="276"/>
                  </a:cubicBezTo>
                  <a:cubicBezTo>
                    <a:pt x="302" y="279"/>
                    <a:pt x="301" y="282"/>
                    <a:pt x="300" y="285"/>
                  </a:cubicBezTo>
                  <a:close/>
                  <a:moveTo>
                    <a:pt x="337" y="319"/>
                  </a:moveTo>
                  <a:cubicBezTo>
                    <a:pt x="325" y="319"/>
                    <a:pt x="314" y="308"/>
                    <a:pt x="314" y="295"/>
                  </a:cubicBezTo>
                  <a:cubicBezTo>
                    <a:pt x="314" y="282"/>
                    <a:pt x="325" y="272"/>
                    <a:pt x="337" y="272"/>
                  </a:cubicBezTo>
                  <a:cubicBezTo>
                    <a:pt x="350" y="272"/>
                    <a:pt x="361" y="282"/>
                    <a:pt x="361" y="295"/>
                  </a:cubicBezTo>
                  <a:cubicBezTo>
                    <a:pt x="361" y="308"/>
                    <a:pt x="350" y="319"/>
                    <a:pt x="337" y="3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3"/>
            <p:cNvSpPr>
              <a:spLocks noChangeAspect="1" noEditPoints="1"/>
            </p:cNvSpPr>
            <p:nvPr/>
          </p:nvSpPr>
          <p:spPr bwMode="auto">
            <a:xfrm>
              <a:off x="5671317" y="3063428"/>
              <a:ext cx="470876" cy="470772"/>
            </a:xfrm>
            <a:custGeom>
              <a:avLst/>
              <a:gdLst>
                <a:gd name="T0" fmla="*/ 2147483647 w 380"/>
                <a:gd name="T1" fmla="*/ 2147483647 h 380"/>
                <a:gd name="T2" fmla="*/ 2147483647 w 380"/>
                <a:gd name="T3" fmla="*/ 2147483647 h 380"/>
                <a:gd name="T4" fmla="*/ 2147483647 w 380"/>
                <a:gd name="T5" fmla="*/ 2147483647 h 380"/>
                <a:gd name="T6" fmla="*/ 2147483647 w 380"/>
                <a:gd name="T7" fmla="*/ 2147483647 h 380"/>
                <a:gd name="T8" fmla="*/ 2147483647 w 380"/>
                <a:gd name="T9" fmla="*/ 2147483647 h 380"/>
                <a:gd name="T10" fmla="*/ 2147483647 w 380"/>
                <a:gd name="T11" fmla="*/ 2147483647 h 380"/>
                <a:gd name="T12" fmla="*/ 2147483647 w 380"/>
                <a:gd name="T13" fmla="*/ 2147483647 h 380"/>
                <a:gd name="T14" fmla="*/ 2147483647 w 380"/>
                <a:gd name="T15" fmla="*/ 2147483647 h 380"/>
                <a:gd name="T16" fmla="*/ 2147483647 w 380"/>
                <a:gd name="T17" fmla="*/ 2147483647 h 380"/>
                <a:gd name="T18" fmla="*/ 2147483647 w 380"/>
                <a:gd name="T19" fmla="*/ 2147483647 h 380"/>
                <a:gd name="T20" fmla="*/ 2147483647 w 380"/>
                <a:gd name="T21" fmla="*/ 2147483647 h 380"/>
                <a:gd name="T22" fmla="*/ 2147483647 w 380"/>
                <a:gd name="T23" fmla="*/ 2147483647 h 380"/>
                <a:gd name="T24" fmla="*/ 2147483647 w 380"/>
                <a:gd name="T25" fmla="*/ 2147483647 h 380"/>
                <a:gd name="T26" fmla="*/ 2147483647 w 380"/>
                <a:gd name="T27" fmla="*/ 2147483647 h 380"/>
                <a:gd name="T28" fmla="*/ 2147483647 w 380"/>
                <a:gd name="T29" fmla="*/ 2147483647 h 380"/>
                <a:gd name="T30" fmla="*/ 2147483647 w 380"/>
                <a:gd name="T31" fmla="*/ 2147483647 h 380"/>
                <a:gd name="T32" fmla="*/ 2147483647 w 380"/>
                <a:gd name="T33" fmla="*/ 2147483647 h 380"/>
                <a:gd name="T34" fmla="*/ 2147483647 w 380"/>
                <a:gd name="T35" fmla="*/ 2147483647 h 380"/>
                <a:gd name="T36" fmla="*/ 2147483647 w 380"/>
                <a:gd name="T37" fmla="*/ 2147483647 h 380"/>
                <a:gd name="T38" fmla="*/ 2147483647 w 380"/>
                <a:gd name="T39" fmla="*/ 2147483647 h 380"/>
                <a:gd name="T40" fmla="*/ 2147483647 w 380"/>
                <a:gd name="T41" fmla="*/ 0 h 380"/>
                <a:gd name="T42" fmla="*/ 2147483647 w 380"/>
                <a:gd name="T43" fmla="*/ 2147483647 h 380"/>
                <a:gd name="T44" fmla="*/ 2147483647 w 380"/>
                <a:gd name="T45" fmla="*/ 2147483647 h 380"/>
                <a:gd name="T46" fmla="*/ 2147483647 w 380"/>
                <a:gd name="T47" fmla="*/ 2147483647 h 380"/>
                <a:gd name="T48" fmla="*/ 2147483647 w 380"/>
                <a:gd name="T49" fmla="*/ 2147483647 h 380"/>
                <a:gd name="T50" fmla="*/ 2147483647 w 380"/>
                <a:gd name="T51" fmla="*/ 2147483647 h 380"/>
                <a:gd name="T52" fmla="*/ 2147483647 w 380"/>
                <a:gd name="T53" fmla="*/ 2147483647 h 380"/>
                <a:gd name="T54" fmla="*/ 2147483647 w 380"/>
                <a:gd name="T55" fmla="*/ 2147483647 h 380"/>
                <a:gd name="T56" fmla="*/ 2147483647 w 380"/>
                <a:gd name="T57" fmla="*/ 2147483647 h 380"/>
                <a:gd name="T58" fmla="*/ 2147483647 w 380"/>
                <a:gd name="T59" fmla="*/ 2147483647 h 380"/>
                <a:gd name="T60" fmla="*/ 2147483647 w 380"/>
                <a:gd name="T61" fmla="*/ 2147483647 h 380"/>
                <a:gd name="T62" fmla="*/ 2147483647 w 380"/>
                <a:gd name="T63" fmla="*/ 2147483647 h 380"/>
                <a:gd name="T64" fmla="*/ 2147483647 w 380"/>
                <a:gd name="T65" fmla="*/ 2147483647 h 380"/>
                <a:gd name="T66" fmla="*/ 2147483647 w 380"/>
                <a:gd name="T67" fmla="*/ 2147483647 h 380"/>
                <a:gd name="T68" fmla="*/ 2147483647 w 380"/>
                <a:gd name="T69" fmla="*/ 2147483647 h 380"/>
                <a:gd name="T70" fmla="*/ 2147483647 w 380"/>
                <a:gd name="T71" fmla="*/ 2147483647 h 380"/>
                <a:gd name="T72" fmla="*/ 2147483647 w 380"/>
                <a:gd name="T73" fmla="*/ 2147483647 h 380"/>
                <a:gd name="T74" fmla="*/ 2147483647 w 380"/>
                <a:gd name="T75" fmla="*/ 2147483647 h 380"/>
                <a:gd name="T76" fmla="*/ 2147483647 w 380"/>
                <a:gd name="T77" fmla="*/ 2147483647 h 380"/>
                <a:gd name="T78" fmla="*/ 2147483647 w 380"/>
                <a:gd name="T79" fmla="*/ 2147483647 h 380"/>
                <a:gd name="T80" fmla="*/ 2147483647 w 380"/>
                <a:gd name="T81" fmla="*/ 2147483647 h 380"/>
                <a:gd name="T82" fmla="*/ 2147483647 w 380"/>
                <a:gd name="T83" fmla="*/ 2147483647 h 380"/>
                <a:gd name="T84" fmla="*/ 2147483647 w 380"/>
                <a:gd name="T85" fmla="*/ 2147483647 h 380"/>
                <a:gd name="T86" fmla="*/ 2147483647 w 380"/>
                <a:gd name="T87" fmla="*/ 2147483647 h 380"/>
                <a:gd name="T88" fmla="*/ 2147483647 w 380"/>
                <a:gd name="T89" fmla="*/ 2147483647 h 380"/>
                <a:gd name="T90" fmla="*/ 2147483647 w 380"/>
                <a:gd name="T91" fmla="*/ 2147483647 h 380"/>
                <a:gd name="T92" fmla="*/ 2147483647 w 380"/>
                <a:gd name="T93" fmla="*/ 2147483647 h 380"/>
                <a:gd name="T94" fmla="*/ 2147483647 w 380"/>
                <a:gd name="T95" fmla="*/ 2147483647 h 380"/>
                <a:gd name="T96" fmla="*/ 2147483647 w 380"/>
                <a:gd name="T97" fmla="*/ 2147483647 h 380"/>
                <a:gd name="T98" fmla="*/ 2147483647 w 380"/>
                <a:gd name="T99" fmla="*/ 2147483647 h 380"/>
                <a:gd name="T100" fmla="*/ 2147483647 w 380"/>
                <a:gd name="T101" fmla="*/ 2147483647 h 380"/>
                <a:gd name="T102" fmla="*/ 2147483647 w 380"/>
                <a:gd name="T103" fmla="*/ 2147483647 h 380"/>
                <a:gd name="T104" fmla="*/ 2147483647 w 380"/>
                <a:gd name="T105" fmla="*/ 2147483647 h 380"/>
                <a:gd name="T106" fmla="*/ 2147483647 w 380"/>
                <a:gd name="T107" fmla="*/ 2147483647 h 380"/>
                <a:gd name="T108" fmla="*/ 2147483647 w 380"/>
                <a:gd name="T109" fmla="*/ 2147483647 h 380"/>
                <a:gd name="T110" fmla="*/ 2147483647 w 380"/>
                <a:gd name="T111" fmla="*/ 2147483647 h 380"/>
                <a:gd name="T112" fmla="*/ 2147483647 w 380"/>
                <a:gd name="T113" fmla="*/ 2147483647 h 380"/>
                <a:gd name="T114" fmla="*/ 2147483647 w 380"/>
                <a:gd name="T115" fmla="*/ 2147483647 h 380"/>
                <a:gd name="T116" fmla="*/ 2147483647 w 380"/>
                <a:gd name="T117" fmla="*/ 2147483647 h 380"/>
                <a:gd name="T118" fmla="*/ 2147483647 w 380"/>
                <a:gd name="T119" fmla="*/ 2147483647 h 380"/>
                <a:gd name="T120" fmla="*/ 2147483647 w 380"/>
                <a:gd name="T121" fmla="*/ 2147483647 h 380"/>
                <a:gd name="T122" fmla="*/ 2147483647 w 380"/>
                <a:gd name="T123" fmla="*/ 2147483647 h 38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80" h="380">
                  <a:moveTo>
                    <a:pt x="310" y="136"/>
                  </a:moveTo>
                  <a:cubicBezTo>
                    <a:pt x="309" y="134"/>
                    <a:pt x="309" y="134"/>
                    <a:pt x="309" y="134"/>
                  </a:cubicBezTo>
                  <a:cubicBezTo>
                    <a:pt x="308" y="132"/>
                    <a:pt x="306" y="132"/>
                    <a:pt x="304" y="133"/>
                  </a:cubicBezTo>
                  <a:cubicBezTo>
                    <a:pt x="302" y="134"/>
                    <a:pt x="302" y="134"/>
                    <a:pt x="302" y="134"/>
                  </a:cubicBezTo>
                  <a:cubicBezTo>
                    <a:pt x="300" y="132"/>
                    <a:pt x="297" y="130"/>
                    <a:pt x="294" y="129"/>
                  </a:cubicBezTo>
                  <a:cubicBezTo>
                    <a:pt x="294" y="126"/>
                    <a:pt x="294" y="126"/>
                    <a:pt x="294" y="126"/>
                  </a:cubicBezTo>
                  <a:cubicBezTo>
                    <a:pt x="294" y="124"/>
                    <a:pt x="292" y="123"/>
                    <a:pt x="290" y="123"/>
                  </a:cubicBezTo>
                  <a:cubicBezTo>
                    <a:pt x="288" y="123"/>
                    <a:pt x="288" y="123"/>
                    <a:pt x="288" y="123"/>
                  </a:cubicBezTo>
                  <a:cubicBezTo>
                    <a:pt x="286" y="123"/>
                    <a:pt x="284" y="124"/>
                    <a:pt x="284" y="126"/>
                  </a:cubicBezTo>
                  <a:cubicBezTo>
                    <a:pt x="284" y="129"/>
                    <a:pt x="284" y="129"/>
                    <a:pt x="284" y="129"/>
                  </a:cubicBezTo>
                  <a:cubicBezTo>
                    <a:pt x="282" y="129"/>
                    <a:pt x="281" y="130"/>
                    <a:pt x="279" y="130"/>
                  </a:cubicBezTo>
                  <a:cubicBezTo>
                    <a:pt x="278" y="131"/>
                    <a:pt x="277" y="132"/>
                    <a:pt x="275" y="133"/>
                  </a:cubicBezTo>
                  <a:cubicBezTo>
                    <a:pt x="273" y="132"/>
                    <a:pt x="273" y="132"/>
                    <a:pt x="273" y="132"/>
                  </a:cubicBezTo>
                  <a:cubicBezTo>
                    <a:pt x="272" y="131"/>
                    <a:pt x="269" y="132"/>
                    <a:pt x="268" y="133"/>
                  </a:cubicBezTo>
                  <a:cubicBezTo>
                    <a:pt x="267" y="135"/>
                    <a:pt x="267" y="135"/>
                    <a:pt x="267" y="135"/>
                  </a:cubicBezTo>
                  <a:cubicBezTo>
                    <a:pt x="266" y="137"/>
                    <a:pt x="266" y="140"/>
                    <a:pt x="268" y="141"/>
                  </a:cubicBezTo>
                  <a:cubicBezTo>
                    <a:pt x="270" y="142"/>
                    <a:pt x="270" y="142"/>
                    <a:pt x="270" y="142"/>
                  </a:cubicBezTo>
                  <a:cubicBezTo>
                    <a:pt x="270" y="145"/>
                    <a:pt x="269" y="148"/>
                    <a:pt x="270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4"/>
                    <a:pt x="266" y="156"/>
                    <a:pt x="267" y="158"/>
                  </a:cubicBezTo>
                  <a:cubicBezTo>
                    <a:pt x="267" y="159"/>
                    <a:pt x="267" y="159"/>
                    <a:pt x="267" y="159"/>
                  </a:cubicBezTo>
                  <a:cubicBezTo>
                    <a:pt x="268" y="161"/>
                    <a:pt x="271" y="162"/>
                    <a:pt x="272" y="161"/>
                  </a:cubicBezTo>
                  <a:cubicBezTo>
                    <a:pt x="275" y="159"/>
                    <a:pt x="275" y="159"/>
                    <a:pt x="275" y="159"/>
                  </a:cubicBezTo>
                  <a:cubicBezTo>
                    <a:pt x="277" y="162"/>
                    <a:pt x="280" y="163"/>
                    <a:pt x="283" y="164"/>
                  </a:cubicBezTo>
                  <a:cubicBezTo>
                    <a:pt x="283" y="167"/>
                    <a:pt x="283" y="167"/>
                    <a:pt x="283" y="167"/>
                  </a:cubicBezTo>
                  <a:cubicBezTo>
                    <a:pt x="283" y="169"/>
                    <a:pt x="284" y="170"/>
                    <a:pt x="286" y="171"/>
                  </a:cubicBezTo>
                  <a:cubicBezTo>
                    <a:pt x="289" y="171"/>
                    <a:pt x="289" y="171"/>
                    <a:pt x="289" y="171"/>
                  </a:cubicBezTo>
                  <a:cubicBezTo>
                    <a:pt x="291" y="171"/>
                    <a:pt x="293" y="169"/>
                    <a:pt x="293" y="167"/>
                  </a:cubicBezTo>
                  <a:cubicBezTo>
                    <a:pt x="293" y="165"/>
                    <a:pt x="293" y="165"/>
                    <a:pt x="293" y="165"/>
                  </a:cubicBezTo>
                  <a:cubicBezTo>
                    <a:pt x="294" y="164"/>
                    <a:pt x="296" y="164"/>
                    <a:pt x="297" y="163"/>
                  </a:cubicBezTo>
                  <a:cubicBezTo>
                    <a:pt x="299" y="162"/>
                    <a:pt x="300" y="161"/>
                    <a:pt x="301" y="160"/>
                  </a:cubicBezTo>
                  <a:cubicBezTo>
                    <a:pt x="303" y="161"/>
                    <a:pt x="303" y="161"/>
                    <a:pt x="303" y="161"/>
                  </a:cubicBezTo>
                  <a:cubicBezTo>
                    <a:pt x="305" y="162"/>
                    <a:pt x="307" y="162"/>
                    <a:pt x="308" y="160"/>
                  </a:cubicBezTo>
                  <a:cubicBezTo>
                    <a:pt x="309" y="158"/>
                    <a:pt x="309" y="158"/>
                    <a:pt x="309" y="158"/>
                  </a:cubicBezTo>
                  <a:cubicBezTo>
                    <a:pt x="311" y="156"/>
                    <a:pt x="310" y="154"/>
                    <a:pt x="308" y="153"/>
                  </a:cubicBezTo>
                  <a:cubicBezTo>
                    <a:pt x="306" y="151"/>
                    <a:pt x="306" y="151"/>
                    <a:pt x="306" y="151"/>
                  </a:cubicBezTo>
                  <a:cubicBezTo>
                    <a:pt x="307" y="148"/>
                    <a:pt x="307" y="145"/>
                    <a:pt x="306" y="142"/>
                  </a:cubicBezTo>
                  <a:cubicBezTo>
                    <a:pt x="308" y="141"/>
                    <a:pt x="308" y="141"/>
                    <a:pt x="308" y="141"/>
                  </a:cubicBezTo>
                  <a:cubicBezTo>
                    <a:pt x="310" y="140"/>
                    <a:pt x="311" y="137"/>
                    <a:pt x="310" y="136"/>
                  </a:cubicBezTo>
                  <a:close/>
                  <a:moveTo>
                    <a:pt x="296" y="153"/>
                  </a:moveTo>
                  <a:cubicBezTo>
                    <a:pt x="293" y="158"/>
                    <a:pt x="286" y="158"/>
                    <a:pt x="281" y="155"/>
                  </a:cubicBezTo>
                  <a:cubicBezTo>
                    <a:pt x="277" y="151"/>
                    <a:pt x="276" y="144"/>
                    <a:pt x="280" y="140"/>
                  </a:cubicBezTo>
                  <a:cubicBezTo>
                    <a:pt x="284" y="135"/>
                    <a:pt x="291" y="135"/>
                    <a:pt x="295" y="138"/>
                  </a:cubicBezTo>
                  <a:cubicBezTo>
                    <a:pt x="300" y="142"/>
                    <a:pt x="300" y="149"/>
                    <a:pt x="296" y="153"/>
                  </a:cubicBezTo>
                  <a:close/>
                  <a:moveTo>
                    <a:pt x="336" y="68"/>
                  </a:moveTo>
                  <a:cubicBezTo>
                    <a:pt x="333" y="65"/>
                    <a:pt x="328" y="64"/>
                    <a:pt x="325" y="67"/>
                  </a:cubicBezTo>
                  <a:cubicBezTo>
                    <a:pt x="321" y="70"/>
                    <a:pt x="321" y="75"/>
                    <a:pt x="324" y="78"/>
                  </a:cubicBezTo>
                  <a:cubicBezTo>
                    <a:pt x="349" y="108"/>
                    <a:pt x="364" y="147"/>
                    <a:pt x="364" y="190"/>
                  </a:cubicBezTo>
                  <a:cubicBezTo>
                    <a:pt x="364" y="225"/>
                    <a:pt x="353" y="259"/>
                    <a:pt x="335" y="286"/>
                  </a:cubicBezTo>
                  <a:cubicBezTo>
                    <a:pt x="333" y="288"/>
                    <a:pt x="329" y="289"/>
                    <a:pt x="326" y="285"/>
                  </a:cubicBezTo>
                  <a:cubicBezTo>
                    <a:pt x="299" y="258"/>
                    <a:pt x="299" y="258"/>
                    <a:pt x="299" y="258"/>
                  </a:cubicBezTo>
                  <a:cubicBezTo>
                    <a:pt x="296" y="255"/>
                    <a:pt x="296" y="251"/>
                    <a:pt x="296" y="251"/>
                  </a:cubicBezTo>
                  <a:cubicBezTo>
                    <a:pt x="302" y="229"/>
                    <a:pt x="302" y="229"/>
                    <a:pt x="302" y="229"/>
                  </a:cubicBezTo>
                  <a:cubicBezTo>
                    <a:pt x="303" y="226"/>
                    <a:pt x="302" y="224"/>
                    <a:pt x="301" y="222"/>
                  </a:cubicBezTo>
                  <a:cubicBezTo>
                    <a:pt x="259" y="181"/>
                    <a:pt x="259" y="181"/>
                    <a:pt x="259" y="181"/>
                  </a:cubicBezTo>
                  <a:cubicBezTo>
                    <a:pt x="258" y="179"/>
                    <a:pt x="255" y="178"/>
                    <a:pt x="253" y="179"/>
                  </a:cubicBezTo>
                  <a:cubicBezTo>
                    <a:pt x="233" y="184"/>
                    <a:pt x="233" y="184"/>
                    <a:pt x="233" y="184"/>
                  </a:cubicBezTo>
                  <a:cubicBezTo>
                    <a:pt x="233" y="184"/>
                    <a:pt x="226" y="186"/>
                    <a:pt x="231" y="191"/>
                  </a:cubicBezTo>
                  <a:cubicBezTo>
                    <a:pt x="237" y="196"/>
                    <a:pt x="258" y="218"/>
                    <a:pt x="258" y="218"/>
                  </a:cubicBezTo>
                  <a:cubicBezTo>
                    <a:pt x="259" y="219"/>
                    <a:pt x="260" y="220"/>
                    <a:pt x="259" y="221"/>
                  </a:cubicBezTo>
                  <a:cubicBezTo>
                    <a:pt x="251" y="251"/>
                    <a:pt x="251" y="251"/>
                    <a:pt x="251" y="251"/>
                  </a:cubicBezTo>
                  <a:cubicBezTo>
                    <a:pt x="251" y="252"/>
                    <a:pt x="250" y="253"/>
                    <a:pt x="249" y="254"/>
                  </a:cubicBezTo>
                  <a:cubicBezTo>
                    <a:pt x="219" y="262"/>
                    <a:pt x="219" y="262"/>
                    <a:pt x="219" y="262"/>
                  </a:cubicBezTo>
                  <a:cubicBezTo>
                    <a:pt x="217" y="262"/>
                    <a:pt x="216" y="262"/>
                    <a:pt x="215" y="261"/>
                  </a:cubicBezTo>
                  <a:cubicBezTo>
                    <a:pt x="215" y="261"/>
                    <a:pt x="193" y="239"/>
                    <a:pt x="188" y="234"/>
                  </a:cubicBezTo>
                  <a:cubicBezTo>
                    <a:pt x="183" y="229"/>
                    <a:pt x="182" y="236"/>
                    <a:pt x="182" y="236"/>
                  </a:cubicBezTo>
                  <a:cubicBezTo>
                    <a:pt x="176" y="255"/>
                    <a:pt x="176" y="255"/>
                    <a:pt x="176" y="255"/>
                  </a:cubicBezTo>
                  <a:cubicBezTo>
                    <a:pt x="176" y="258"/>
                    <a:pt x="176" y="260"/>
                    <a:pt x="178" y="262"/>
                  </a:cubicBezTo>
                  <a:cubicBezTo>
                    <a:pt x="219" y="303"/>
                    <a:pt x="219" y="303"/>
                    <a:pt x="219" y="303"/>
                  </a:cubicBezTo>
                  <a:cubicBezTo>
                    <a:pt x="221" y="305"/>
                    <a:pt x="224" y="306"/>
                    <a:pt x="226" y="305"/>
                  </a:cubicBezTo>
                  <a:cubicBezTo>
                    <a:pt x="248" y="299"/>
                    <a:pt x="248" y="299"/>
                    <a:pt x="248" y="299"/>
                  </a:cubicBezTo>
                  <a:cubicBezTo>
                    <a:pt x="249" y="299"/>
                    <a:pt x="252" y="298"/>
                    <a:pt x="255" y="301"/>
                  </a:cubicBezTo>
                  <a:cubicBezTo>
                    <a:pt x="282" y="328"/>
                    <a:pt x="282" y="328"/>
                    <a:pt x="282" y="328"/>
                  </a:cubicBezTo>
                  <a:cubicBezTo>
                    <a:pt x="286" y="332"/>
                    <a:pt x="285" y="335"/>
                    <a:pt x="282" y="337"/>
                  </a:cubicBezTo>
                  <a:cubicBezTo>
                    <a:pt x="255" y="354"/>
                    <a:pt x="224" y="364"/>
                    <a:pt x="190" y="364"/>
                  </a:cubicBezTo>
                  <a:cubicBezTo>
                    <a:pt x="142" y="364"/>
                    <a:pt x="99" y="344"/>
                    <a:pt x="67" y="313"/>
                  </a:cubicBezTo>
                  <a:cubicBezTo>
                    <a:pt x="36" y="281"/>
                    <a:pt x="16" y="238"/>
                    <a:pt x="16" y="190"/>
                  </a:cubicBezTo>
                  <a:cubicBezTo>
                    <a:pt x="16" y="142"/>
                    <a:pt x="36" y="98"/>
                    <a:pt x="67" y="67"/>
                  </a:cubicBezTo>
                  <a:cubicBezTo>
                    <a:pt x="99" y="35"/>
                    <a:pt x="142" y="16"/>
                    <a:pt x="190" y="16"/>
                  </a:cubicBezTo>
                  <a:cubicBezTo>
                    <a:pt x="233" y="16"/>
                    <a:pt x="272" y="31"/>
                    <a:pt x="302" y="57"/>
                  </a:cubicBezTo>
                  <a:cubicBezTo>
                    <a:pt x="305" y="59"/>
                    <a:pt x="310" y="59"/>
                    <a:pt x="313" y="56"/>
                  </a:cubicBezTo>
                  <a:cubicBezTo>
                    <a:pt x="316" y="52"/>
                    <a:pt x="316" y="47"/>
                    <a:pt x="312" y="44"/>
                  </a:cubicBezTo>
                  <a:cubicBezTo>
                    <a:pt x="312" y="44"/>
                    <a:pt x="312" y="44"/>
                    <a:pt x="312" y="44"/>
                  </a:cubicBezTo>
                  <a:cubicBezTo>
                    <a:pt x="279" y="17"/>
                    <a:pt x="237" y="0"/>
                    <a:pt x="190" y="0"/>
                  </a:cubicBezTo>
                  <a:cubicBezTo>
                    <a:pt x="85" y="0"/>
                    <a:pt x="0" y="85"/>
                    <a:pt x="0" y="190"/>
                  </a:cubicBezTo>
                  <a:cubicBezTo>
                    <a:pt x="0" y="295"/>
                    <a:pt x="85" y="380"/>
                    <a:pt x="190" y="380"/>
                  </a:cubicBezTo>
                  <a:cubicBezTo>
                    <a:pt x="224" y="380"/>
                    <a:pt x="255" y="371"/>
                    <a:pt x="282" y="356"/>
                  </a:cubicBezTo>
                  <a:cubicBezTo>
                    <a:pt x="283" y="356"/>
                    <a:pt x="283" y="356"/>
                    <a:pt x="283" y="356"/>
                  </a:cubicBezTo>
                  <a:cubicBezTo>
                    <a:pt x="284" y="355"/>
                    <a:pt x="284" y="355"/>
                    <a:pt x="284" y="355"/>
                  </a:cubicBezTo>
                  <a:cubicBezTo>
                    <a:pt x="341" y="322"/>
                    <a:pt x="380" y="261"/>
                    <a:pt x="380" y="190"/>
                  </a:cubicBezTo>
                  <a:cubicBezTo>
                    <a:pt x="380" y="143"/>
                    <a:pt x="363" y="101"/>
                    <a:pt x="336" y="68"/>
                  </a:cubicBezTo>
                  <a:close/>
                  <a:moveTo>
                    <a:pt x="247" y="105"/>
                  </a:moveTo>
                  <a:cubicBezTo>
                    <a:pt x="250" y="105"/>
                    <a:pt x="250" y="105"/>
                    <a:pt x="250" y="105"/>
                  </a:cubicBezTo>
                  <a:cubicBezTo>
                    <a:pt x="252" y="105"/>
                    <a:pt x="254" y="103"/>
                    <a:pt x="254" y="101"/>
                  </a:cubicBezTo>
                  <a:cubicBezTo>
                    <a:pt x="254" y="99"/>
                    <a:pt x="254" y="99"/>
                    <a:pt x="254" y="99"/>
                  </a:cubicBezTo>
                  <a:cubicBezTo>
                    <a:pt x="255" y="99"/>
                    <a:pt x="257" y="98"/>
                    <a:pt x="258" y="97"/>
                  </a:cubicBezTo>
                  <a:cubicBezTo>
                    <a:pt x="260" y="96"/>
                    <a:pt x="261" y="95"/>
                    <a:pt x="262" y="94"/>
                  </a:cubicBezTo>
                  <a:cubicBezTo>
                    <a:pt x="264" y="95"/>
                    <a:pt x="264" y="95"/>
                    <a:pt x="264" y="95"/>
                  </a:cubicBezTo>
                  <a:cubicBezTo>
                    <a:pt x="266" y="96"/>
                    <a:pt x="268" y="96"/>
                    <a:pt x="269" y="94"/>
                  </a:cubicBezTo>
                  <a:cubicBezTo>
                    <a:pt x="271" y="92"/>
                    <a:pt x="271" y="92"/>
                    <a:pt x="271" y="92"/>
                  </a:cubicBezTo>
                  <a:cubicBezTo>
                    <a:pt x="272" y="90"/>
                    <a:pt x="271" y="88"/>
                    <a:pt x="269" y="87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68" y="83"/>
                    <a:pt x="268" y="79"/>
                    <a:pt x="267" y="76"/>
                  </a:cubicBezTo>
                  <a:cubicBezTo>
                    <a:pt x="270" y="75"/>
                    <a:pt x="270" y="75"/>
                    <a:pt x="270" y="75"/>
                  </a:cubicBezTo>
                  <a:cubicBezTo>
                    <a:pt x="271" y="74"/>
                    <a:pt x="272" y="72"/>
                    <a:pt x="271" y="70"/>
                  </a:cubicBezTo>
                  <a:cubicBezTo>
                    <a:pt x="270" y="68"/>
                    <a:pt x="270" y="68"/>
                    <a:pt x="270" y="68"/>
                  </a:cubicBezTo>
                  <a:cubicBezTo>
                    <a:pt x="269" y="67"/>
                    <a:pt x="267" y="66"/>
                    <a:pt x="265" y="67"/>
                  </a:cubicBezTo>
                  <a:cubicBezTo>
                    <a:pt x="263" y="68"/>
                    <a:pt x="263" y="68"/>
                    <a:pt x="263" y="68"/>
                  </a:cubicBezTo>
                  <a:cubicBezTo>
                    <a:pt x="261" y="66"/>
                    <a:pt x="258" y="64"/>
                    <a:pt x="255" y="63"/>
                  </a:cubicBezTo>
                  <a:cubicBezTo>
                    <a:pt x="255" y="61"/>
                    <a:pt x="255" y="61"/>
                    <a:pt x="255" y="61"/>
                  </a:cubicBezTo>
                  <a:cubicBezTo>
                    <a:pt x="255" y="59"/>
                    <a:pt x="253" y="57"/>
                    <a:pt x="251" y="57"/>
                  </a:cubicBezTo>
                  <a:cubicBezTo>
                    <a:pt x="249" y="57"/>
                    <a:pt x="249" y="57"/>
                    <a:pt x="249" y="57"/>
                  </a:cubicBezTo>
                  <a:cubicBezTo>
                    <a:pt x="247" y="57"/>
                    <a:pt x="245" y="58"/>
                    <a:pt x="245" y="61"/>
                  </a:cubicBezTo>
                  <a:cubicBezTo>
                    <a:pt x="245" y="63"/>
                    <a:pt x="245" y="63"/>
                    <a:pt x="245" y="63"/>
                  </a:cubicBezTo>
                  <a:cubicBezTo>
                    <a:pt x="243" y="63"/>
                    <a:pt x="242" y="64"/>
                    <a:pt x="240" y="65"/>
                  </a:cubicBezTo>
                  <a:cubicBezTo>
                    <a:pt x="239" y="65"/>
                    <a:pt x="238" y="66"/>
                    <a:pt x="236" y="68"/>
                  </a:cubicBezTo>
                  <a:cubicBezTo>
                    <a:pt x="235" y="66"/>
                    <a:pt x="235" y="66"/>
                    <a:pt x="235" y="66"/>
                  </a:cubicBezTo>
                  <a:cubicBezTo>
                    <a:pt x="233" y="65"/>
                    <a:pt x="230" y="66"/>
                    <a:pt x="229" y="68"/>
                  </a:cubicBezTo>
                  <a:cubicBezTo>
                    <a:pt x="228" y="70"/>
                    <a:pt x="228" y="70"/>
                    <a:pt x="228" y="70"/>
                  </a:cubicBezTo>
                  <a:cubicBezTo>
                    <a:pt x="227" y="71"/>
                    <a:pt x="228" y="74"/>
                    <a:pt x="229" y="75"/>
                  </a:cubicBezTo>
                  <a:cubicBezTo>
                    <a:pt x="231" y="76"/>
                    <a:pt x="231" y="76"/>
                    <a:pt x="231" y="76"/>
                  </a:cubicBezTo>
                  <a:cubicBezTo>
                    <a:pt x="231" y="79"/>
                    <a:pt x="231" y="82"/>
                    <a:pt x="231" y="86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7" y="88"/>
                    <a:pt x="227" y="90"/>
                    <a:pt x="228" y="92"/>
                  </a:cubicBezTo>
                  <a:cubicBezTo>
                    <a:pt x="228" y="93"/>
                    <a:pt x="228" y="93"/>
                    <a:pt x="228" y="93"/>
                  </a:cubicBezTo>
                  <a:cubicBezTo>
                    <a:pt x="229" y="95"/>
                    <a:pt x="232" y="96"/>
                    <a:pt x="234" y="95"/>
                  </a:cubicBezTo>
                  <a:cubicBezTo>
                    <a:pt x="236" y="94"/>
                    <a:pt x="236" y="94"/>
                    <a:pt x="236" y="94"/>
                  </a:cubicBezTo>
                  <a:cubicBezTo>
                    <a:pt x="238" y="96"/>
                    <a:pt x="241" y="98"/>
                    <a:pt x="244" y="99"/>
                  </a:cubicBezTo>
                  <a:cubicBezTo>
                    <a:pt x="244" y="101"/>
                    <a:pt x="244" y="101"/>
                    <a:pt x="244" y="101"/>
                  </a:cubicBezTo>
                  <a:cubicBezTo>
                    <a:pt x="244" y="103"/>
                    <a:pt x="245" y="105"/>
                    <a:pt x="247" y="105"/>
                  </a:cubicBezTo>
                  <a:close/>
                  <a:moveTo>
                    <a:pt x="243" y="89"/>
                  </a:moveTo>
                  <a:cubicBezTo>
                    <a:pt x="238" y="85"/>
                    <a:pt x="237" y="78"/>
                    <a:pt x="241" y="74"/>
                  </a:cubicBezTo>
                  <a:cubicBezTo>
                    <a:pt x="245" y="70"/>
                    <a:pt x="252" y="69"/>
                    <a:pt x="256" y="73"/>
                  </a:cubicBezTo>
                  <a:cubicBezTo>
                    <a:pt x="261" y="77"/>
                    <a:pt x="261" y="83"/>
                    <a:pt x="257" y="88"/>
                  </a:cubicBezTo>
                  <a:cubicBezTo>
                    <a:pt x="254" y="92"/>
                    <a:pt x="247" y="93"/>
                    <a:pt x="243" y="89"/>
                  </a:cubicBezTo>
                  <a:close/>
                  <a:moveTo>
                    <a:pt x="147" y="283"/>
                  </a:moveTo>
                  <a:cubicBezTo>
                    <a:pt x="150" y="283"/>
                    <a:pt x="150" y="283"/>
                    <a:pt x="150" y="283"/>
                  </a:cubicBezTo>
                  <a:cubicBezTo>
                    <a:pt x="153" y="282"/>
                    <a:pt x="155" y="280"/>
                    <a:pt x="155" y="277"/>
                  </a:cubicBezTo>
                  <a:cubicBezTo>
                    <a:pt x="155" y="273"/>
                    <a:pt x="155" y="273"/>
                    <a:pt x="155" y="273"/>
                  </a:cubicBezTo>
                  <a:cubicBezTo>
                    <a:pt x="155" y="270"/>
                    <a:pt x="152" y="268"/>
                    <a:pt x="149" y="268"/>
                  </a:cubicBezTo>
                  <a:cubicBezTo>
                    <a:pt x="145" y="268"/>
                    <a:pt x="145" y="268"/>
                    <a:pt x="145" y="268"/>
                  </a:cubicBezTo>
                  <a:cubicBezTo>
                    <a:pt x="144" y="264"/>
                    <a:pt x="141" y="260"/>
                    <a:pt x="137" y="256"/>
                  </a:cubicBezTo>
                  <a:cubicBezTo>
                    <a:pt x="139" y="253"/>
                    <a:pt x="139" y="253"/>
                    <a:pt x="139" y="253"/>
                  </a:cubicBezTo>
                  <a:cubicBezTo>
                    <a:pt x="140" y="250"/>
                    <a:pt x="139" y="247"/>
                    <a:pt x="136" y="246"/>
                  </a:cubicBezTo>
                  <a:cubicBezTo>
                    <a:pt x="134" y="245"/>
                    <a:pt x="134" y="245"/>
                    <a:pt x="134" y="245"/>
                  </a:cubicBezTo>
                  <a:cubicBezTo>
                    <a:pt x="131" y="243"/>
                    <a:pt x="128" y="244"/>
                    <a:pt x="127" y="247"/>
                  </a:cubicBezTo>
                  <a:cubicBezTo>
                    <a:pt x="125" y="251"/>
                    <a:pt x="125" y="251"/>
                    <a:pt x="125" y="251"/>
                  </a:cubicBezTo>
                  <a:cubicBezTo>
                    <a:pt x="120" y="250"/>
                    <a:pt x="115" y="250"/>
                    <a:pt x="111" y="251"/>
                  </a:cubicBezTo>
                  <a:cubicBezTo>
                    <a:pt x="109" y="248"/>
                    <a:pt x="109" y="248"/>
                    <a:pt x="109" y="248"/>
                  </a:cubicBezTo>
                  <a:cubicBezTo>
                    <a:pt x="107" y="246"/>
                    <a:pt x="104" y="245"/>
                    <a:pt x="101" y="247"/>
                  </a:cubicBezTo>
                  <a:cubicBezTo>
                    <a:pt x="98" y="249"/>
                    <a:pt x="98" y="249"/>
                    <a:pt x="98" y="249"/>
                  </a:cubicBezTo>
                  <a:cubicBezTo>
                    <a:pt x="95" y="251"/>
                    <a:pt x="95" y="254"/>
                    <a:pt x="97" y="257"/>
                  </a:cubicBezTo>
                  <a:cubicBezTo>
                    <a:pt x="98" y="260"/>
                    <a:pt x="98" y="260"/>
                    <a:pt x="98" y="260"/>
                  </a:cubicBezTo>
                  <a:cubicBezTo>
                    <a:pt x="97" y="261"/>
                    <a:pt x="96" y="263"/>
                    <a:pt x="94" y="266"/>
                  </a:cubicBezTo>
                  <a:cubicBezTo>
                    <a:pt x="93" y="268"/>
                    <a:pt x="93" y="270"/>
                    <a:pt x="92" y="273"/>
                  </a:cubicBezTo>
                  <a:cubicBezTo>
                    <a:pt x="89" y="273"/>
                    <a:pt x="89" y="273"/>
                    <a:pt x="89" y="273"/>
                  </a:cubicBezTo>
                  <a:cubicBezTo>
                    <a:pt x="86" y="273"/>
                    <a:pt x="83" y="276"/>
                    <a:pt x="84" y="279"/>
                  </a:cubicBezTo>
                  <a:cubicBezTo>
                    <a:pt x="84" y="282"/>
                    <a:pt x="84" y="282"/>
                    <a:pt x="84" y="282"/>
                  </a:cubicBezTo>
                  <a:cubicBezTo>
                    <a:pt x="84" y="286"/>
                    <a:pt x="87" y="288"/>
                    <a:pt x="90" y="288"/>
                  </a:cubicBezTo>
                  <a:cubicBezTo>
                    <a:pt x="93" y="287"/>
                    <a:pt x="93" y="287"/>
                    <a:pt x="93" y="287"/>
                  </a:cubicBezTo>
                  <a:cubicBezTo>
                    <a:pt x="95" y="292"/>
                    <a:pt x="98" y="296"/>
                    <a:pt x="102" y="299"/>
                  </a:cubicBezTo>
                  <a:cubicBezTo>
                    <a:pt x="100" y="302"/>
                    <a:pt x="100" y="302"/>
                    <a:pt x="100" y="302"/>
                  </a:cubicBezTo>
                  <a:cubicBezTo>
                    <a:pt x="99" y="305"/>
                    <a:pt x="100" y="308"/>
                    <a:pt x="103" y="310"/>
                  </a:cubicBezTo>
                  <a:cubicBezTo>
                    <a:pt x="105" y="311"/>
                    <a:pt x="105" y="311"/>
                    <a:pt x="105" y="311"/>
                  </a:cubicBezTo>
                  <a:cubicBezTo>
                    <a:pt x="107" y="312"/>
                    <a:pt x="111" y="311"/>
                    <a:pt x="112" y="308"/>
                  </a:cubicBezTo>
                  <a:cubicBezTo>
                    <a:pt x="114" y="305"/>
                    <a:pt x="114" y="305"/>
                    <a:pt x="114" y="305"/>
                  </a:cubicBezTo>
                  <a:cubicBezTo>
                    <a:pt x="119" y="306"/>
                    <a:pt x="123" y="305"/>
                    <a:pt x="128" y="304"/>
                  </a:cubicBezTo>
                  <a:cubicBezTo>
                    <a:pt x="130" y="307"/>
                    <a:pt x="130" y="307"/>
                    <a:pt x="130" y="307"/>
                  </a:cubicBezTo>
                  <a:cubicBezTo>
                    <a:pt x="132" y="309"/>
                    <a:pt x="135" y="310"/>
                    <a:pt x="138" y="308"/>
                  </a:cubicBezTo>
                  <a:cubicBezTo>
                    <a:pt x="141" y="306"/>
                    <a:pt x="141" y="306"/>
                    <a:pt x="141" y="306"/>
                  </a:cubicBezTo>
                  <a:cubicBezTo>
                    <a:pt x="143" y="305"/>
                    <a:pt x="144" y="301"/>
                    <a:pt x="142" y="299"/>
                  </a:cubicBezTo>
                  <a:cubicBezTo>
                    <a:pt x="140" y="296"/>
                    <a:pt x="140" y="296"/>
                    <a:pt x="140" y="296"/>
                  </a:cubicBezTo>
                  <a:cubicBezTo>
                    <a:pt x="142" y="294"/>
                    <a:pt x="143" y="292"/>
                    <a:pt x="144" y="290"/>
                  </a:cubicBezTo>
                  <a:cubicBezTo>
                    <a:pt x="145" y="287"/>
                    <a:pt x="146" y="285"/>
                    <a:pt x="147" y="283"/>
                  </a:cubicBezTo>
                  <a:close/>
                  <a:moveTo>
                    <a:pt x="132" y="289"/>
                  </a:moveTo>
                  <a:cubicBezTo>
                    <a:pt x="126" y="296"/>
                    <a:pt x="115" y="297"/>
                    <a:pt x="108" y="291"/>
                  </a:cubicBezTo>
                  <a:cubicBezTo>
                    <a:pt x="101" y="285"/>
                    <a:pt x="100" y="274"/>
                    <a:pt x="106" y="267"/>
                  </a:cubicBezTo>
                  <a:cubicBezTo>
                    <a:pt x="112" y="259"/>
                    <a:pt x="123" y="258"/>
                    <a:pt x="130" y="265"/>
                  </a:cubicBezTo>
                  <a:cubicBezTo>
                    <a:pt x="138" y="271"/>
                    <a:pt x="139" y="282"/>
                    <a:pt x="132" y="289"/>
                  </a:cubicBezTo>
                  <a:close/>
                  <a:moveTo>
                    <a:pt x="201" y="155"/>
                  </a:moveTo>
                  <a:cubicBezTo>
                    <a:pt x="201" y="154"/>
                    <a:pt x="201" y="154"/>
                    <a:pt x="201" y="153"/>
                  </a:cubicBezTo>
                  <a:cubicBezTo>
                    <a:pt x="202" y="153"/>
                    <a:pt x="202" y="152"/>
                    <a:pt x="202" y="151"/>
                  </a:cubicBezTo>
                  <a:cubicBezTo>
                    <a:pt x="202" y="151"/>
                    <a:pt x="202" y="151"/>
                    <a:pt x="202" y="151"/>
                  </a:cubicBezTo>
                  <a:cubicBezTo>
                    <a:pt x="208" y="151"/>
                    <a:pt x="208" y="151"/>
                    <a:pt x="208" y="151"/>
                  </a:cubicBezTo>
                  <a:cubicBezTo>
                    <a:pt x="211" y="151"/>
                    <a:pt x="214" y="148"/>
                    <a:pt x="214" y="145"/>
                  </a:cubicBezTo>
                  <a:cubicBezTo>
                    <a:pt x="214" y="135"/>
                    <a:pt x="214" y="135"/>
                    <a:pt x="214" y="135"/>
                  </a:cubicBezTo>
                  <a:cubicBezTo>
                    <a:pt x="214" y="132"/>
                    <a:pt x="211" y="129"/>
                    <a:pt x="208" y="129"/>
                  </a:cubicBezTo>
                  <a:cubicBezTo>
                    <a:pt x="202" y="129"/>
                    <a:pt x="202" y="129"/>
                    <a:pt x="202" y="129"/>
                  </a:cubicBezTo>
                  <a:cubicBezTo>
                    <a:pt x="201" y="125"/>
                    <a:pt x="200" y="120"/>
                    <a:pt x="198" y="115"/>
                  </a:cubicBezTo>
                  <a:cubicBezTo>
                    <a:pt x="196" y="111"/>
                    <a:pt x="194" y="107"/>
                    <a:pt x="192" y="104"/>
                  </a:cubicBezTo>
                  <a:cubicBezTo>
                    <a:pt x="196" y="100"/>
                    <a:pt x="196" y="100"/>
                    <a:pt x="196" y="100"/>
                  </a:cubicBezTo>
                  <a:cubicBezTo>
                    <a:pt x="198" y="98"/>
                    <a:pt x="198" y="94"/>
                    <a:pt x="196" y="92"/>
                  </a:cubicBezTo>
                  <a:cubicBezTo>
                    <a:pt x="189" y="85"/>
                    <a:pt x="189" y="85"/>
                    <a:pt x="189" y="85"/>
                  </a:cubicBezTo>
                  <a:cubicBezTo>
                    <a:pt x="186" y="82"/>
                    <a:pt x="183" y="82"/>
                    <a:pt x="180" y="85"/>
                  </a:cubicBezTo>
                  <a:cubicBezTo>
                    <a:pt x="176" y="88"/>
                    <a:pt x="176" y="88"/>
                    <a:pt x="176" y="88"/>
                  </a:cubicBezTo>
                  <a:cubicBezTo>
                    <a:pt x="169" y="83"/>
                    <a:pt x="160" y="79"/>
                    <a:pt x="151" y="78"/>
                  </a:cubicBezTo>
                  <a:cubicBezTo>
                    <a:pt x="151" y="72"/>
                    <a:pt x="151" y="72"/>
                    <a:pt x="151" y="72"/>
                  </a:cubicBezTo>
                  <a:cubicBezTo>
                    <a:pt x="151" y="69"/>
                    <a:pt x="148" y="66"/>
                    <a:pt x="145" y="66"/>
                  </a:cubicBezTo>
                  <a:cubicBezTo>
                    <a:pt x="135" y="67"/>
                    <a:pt x="135" y="67"/>
                    <a:pt x="135" y="67"/>
                  </a:cubicBezTo>
                  <a:cubicBezTo>
                    <a:pt x="132" y="67"/>
                    <a:pt x="129" y="69"/>
                    <a:pt x="129" y="72"/>
                  </a:cubicBezTo>
                  <a:cubicBezTo>
                    <a:pt x="129" y="78"/>
                    <a:pt x="129" y="78"/>
                    <a:pt x="129" y="78"/>
                  </a:cubicBezTo>
                  <a:cubicBezTo>
                    <a:pt x="125" y="78"/>
                    <a:pt x="120" y="80"/>
                    <a:pt x="115" y="82"/>
                  </a:cubicBezTo>
                  <a:cubicBezTo>
                    <a:pt x="111" y="84"/>
                    <a:pt x="107" y="86"/>
                    <a:pt x="103" y="88"/>
                  </a:cubicBezTo>
                  <a:cubicBezTo>
                    <a:pt x="100" y="85"/>
                    <a:pt x="100" y="85"/>
                    <a:pt x="100" y="85"/>
                  </a:cubicBezTo>
                  <a:cubicBezTo>
                    <a:pt x="97" y="82"/>
                    <a:pt x="94" y="82"/>
                    <a:pt x="91" y="85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82" y="94"/>
                    <a:pt x="82" y="98"/>
                    <a:pt x="84" y="100"/>
                  </a:cubicBezTo>
                  <a:cubicBezTo>
                    <a:pt x="88" y="104"/>
                    <a:pt x="88" y="104"/>
                    <a:pt x="88" y="104"/>
                  </a:cubicBezTo>
                  <a:cubicBezTo>
                    <a:pt x="83" y="111"/>
                    <a:pt x="79" y="120"/>
                    <a:pt x="78" y="130"/>
                  </a:cubicBezTo>
                  <a:cubicBezTo>
                    <a:pt x="72" y="130"/>
                    <a:pt x="72" y="130"/>
                    <a:pt x="72" y="130"/>
                  </a:cubicBezTo>
                  <a:cubicBezTo>
                    <a:pt x="69" y="130"/>
                    <a:pt x="66" y="132"/>
                    <a:pt x="66" y="135"/>
                  </a:cubicBezTo>
                  <a:cubicBezTo>
                    <a:pt x="66" y="145"/>
                    <a:pt x="66" y="145"/>
                    <a:pt x="66" y="145"/>
                  </a:cubicBezTo>
                  <a:cubicBezTo>
                    <a:pt x="66" y="148"/>
                    <a:pt x="69" y="151"/>
                    <a:pt x="72" y="151"/>
                  </a:cubicBezTo>
                  <a:cubicBezTo>
                    <a:pt x="78" y="151"/>
                    <a:pt x="78" y="151"/>
                    <a:pt x="78" y="151"/>
                  </a:cubicBezTo>
                  <a:cubicBezTo>
                    <a:pt x="79" y="156"/>
                    <a:pt x="80" y="160"/>
                    <a:pt x="82" y="164"/>
                  </a:cubicBezTo>
                  <a:cubicBezTo>
                    <a:pt x="84" y="169"/>
                    <a:pt x="86" y="173"/>
                    <a:pt x="89" y="177"/>
                  </a:cubicBezTo>
                  <a:cubicBezTo>
                    <a:pt x="84" y="181"/>
                    <a:pt x="84" y="181"/>
                    <a:pt x="84" y="181"/>
                  </a:cubicBezTo>
                  <a:cubicBezTo>
                    <a:pt x="82" y="183"/>
                    <a:pt x="82" y="187"/>
                    <a:pt x="84" y="189"/>
                  </a:cubicBezTo>
                  <a:cubicBezTo>
                    <a:pt x="91" y="196"/>
                    <a:pt x="91" y="196"/>
                    <a:pt x="91" y="196"/>
                  </a:cubicBezTo>
                  <a:cubicBezTo>
                    <a:pt x="94" y="198"/>
                    <a:pt x="97" y="198"/>
                    <a:pt x="100" y="196"/>
                  </a:cubicBezTo>
                  <a:cubicBezTo>
                    <a:pt x="104" y="192"/>
                    <a:pt x="104" y="192"/>
                    <a:pt x="104" y="192"/>
                  </a:cubicBezTo>
                  <a:cubicBezTo>
                    <a:pt x="104" y="192"/>
                    <a:pt x="104" y="192"/>
                    <a:pt x="104" y="192"/>
                  </a:cubicBezTo>
                  <a:cubicBezTo>
                    <a:pt x="105" y="192"/>
                    <a:pt x="106" y="193"/>
                    <a:pt x="106" y="193"/>
                  </a:cubicBezTo>
                  <a:cubicBezTo>
                    <a:pt x="107" y="193"/>
                    <a:pt x="107" y="194"/>
                    <a:pt x="108" y="194"/>
                  </a:cubicBezTo>
                  <a:cubicBezTo>
                    <a:pt x="108" y="194"/>
                    <a:pt x="108" y="194"/>
                    <a:pt x="108" y="194"/>
                  </a:cubicBezTo>
                  <a:cubicBezTo>
                    <a:pt x="115" y="198"/>
                    <a:pt x="122" y="201"/>
                    <a:pt x="129" y="202"/>
                  </a:cubicBezTo>
                  <a:cubicBezTo>
                    <a:pt x="129" y="208"/>
                    <a:pt x="129" y="208"/>
                    <a:pt x="129" y="208"/>
                  </a:cubicBezTo>
                  <a:cubicBezTo>
                    <a:pt x="129" y="211"/>
                    <a:pt x="132" y="214"/>
                    <a:pt x="135" y="214"/>
                  </a:cubicBezTo>
                  <a:cubicBezTo>
                    <a:pt x="145" y="214"/>
                    <a:pt x="145" y="214"/>
                    <a:pt x="145" y="214"/>
                  </a:cubicBezTo>
                  <a:cubicBezTo>
                    <a:pt x="148" y="214"/>
                    <a:pt x="151" y="211"/>
                    <a:pt x="151" y="20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5" y="201"/>
                    <a:pt x="160" y="200"/>
                    <a:pt x="165" y="198"/>
                  </a:cubicBezTo>
                  <a:cubicBezTo>
                    <a:pt x="169" y="196"/>
                    <a:pt x="173" y="194"/>
                    <a:pt x="176" y="192"/>
                  </a:cubicBezTo>
                  <a:cubicBezTo>
                    <a:pt x="180" y="196"/>
                    <a:pt x="180" y="196"/>
                    <a:pt x="180" y="196"/>
                  </a:cubicBezTo>
                  <a:cubicBezTo>
                    <a:pt x="183" y="198"/>
                    <a:pt x="186" y="198"/>
                    <a:pt x="189" y="196"/>
                  </a:cubicBezTo>
                  <a:cubicBezTo>
                    <a:pt x="196" y="189"/>
                    <a:pt x="196" y="189"/>
                    <a:pt x="196" y="189"/>
                  </a:cubicBezTo>
                  <a:cubicBezTo>
                    <a:pt x="198" y="187"/>
                    <a:pt x="198" y="183"/>
                    <a:pt x="196" y="181"/>
                  </a:cubicBezTo>
                  <a:cubicBezTo>
                    <a:pt x="191" y="176"/>
                    <a:pt x="191" y="176"/>
                    <a:pt x="191" y="176"/>
                  </a:cubicBezTo>
                  <a:cubicBezTo>
                    <a:pt x="196" y="170"/>
                    <a:pt x="199" y="163"/>
                    <a:pt x="201" y="155"/>
                  </a:cubicBezTo>
                  <a:cubicBezTo>
                    <a:pt x="201" y="155"/>
                    <a:pt x="201" y="155"/>
                    <a:pt x="201" y="155"/>
                  </a:cubicBezTo>
                  <a:close/>
                  <a:moveTo>
                    <a:pt x="184" y="158"/>
                  </a:moveTo>
                  <a:cubicBezTo>
                    <a:pt x="180" y="169"/>
                    <a:pt x="171" y="179"/>
                    <a:pt x="159" y="184"/>
                  </a:cubicBezTo>
                  <a:cubicBezTo>
                    <a:pt x="146" y="189"/>
                    <a:pt x="133" y="189"/>
                    <a:pt x="122" y="184"/>
                  </a:cubicBezTo>
                  <a:cubicBezTo>
                    <a:pt x="110" y="180"/>
                    <a:pt x="101" y="171"/>
                    <a:pt x="96" y="158"/>
                  </a:cubicBezTo>
                  <a:cubicBezTo>
                    <a:pt x="91" y="146"/>
                    <a:pt x="91" y="133"/>
                    <a:pt x="95" y="122"/>
                  </a:cubicBezTo>
                  <a:cubicBezTo>
                    <a:pt x="100" y="110"/>
                    <a:pt x="109" y="101"/>
                    <a:pt x="121" y="96"/>
                  </a:cubicBezTo>
                  <a:cubicBezTo>
                    <a:pt x="133" y="91"/>
                    <a:pt x="146" y="91"/>
                    <a:pt x="158" y="95"/>
                  </a:cubicBezTo>
                  <a:cubicBezTo>
                    <a:pt x="169" y="100"/>
                    <a:pt x="179" y="109"/>
                    <a:pt x="184" y="121"/>
                  </a:cubicBezTo>
                  <a:cubicBezTo>
                    <a:pt x="189" y="133"/>
                    <a:pt x="189" y="146"/>
                    <a:pt x="184" y="15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Freeform 3"/>
            <p:cNvSpPr>
              <a:spLocks noChangeAspect="1" noEditPoints="1"/>
            </p:cNvSpPr>
            <p:nvPr/>
          </p:nvSpPr>
          <p:spPr bwMode="auto">
            <a:xfrm>
              <a:off x="6691603" y="3114808"/>
              <a:ext cx="620853" cy="393707"/>
            </a:xfrm>
            <a:custGeom>
              <a:avLst/>
              <a:gdLst>
                <a:gd name="T0" fmla="*/ 2147483647 w 462"/>
                <a:gd name="T1" fmla="*/ 2147483647 h 293"/>
                <a:gd name="T2" fmla="*/ 2147483647 w 462"/>
                <a:gd name="T3" fmla="*/ 2147483647 h 293"/>
                <a:gd name="T4" fmla="*/ 2147483647 w 462"/>
                <a:gd name="T5" fmla="*/ 2147483647 h 293"/>
                <a:gd name="T6" fmla="*/ 2147483647 w 462"/>
                <a:gd name="T7" fmla="*/ 2147483647 h 293"/>
                <a:gd name="T8" fmla="*/ 2147483647 w 462"/>
                <a:gd name="T9" fmla="*/ 2147483647 h 293"/>
                <a:gd name="T10" fmla="*/ 2147483647 w 462"/>
                <a:gd name="T11" fmla="*/ 2147483647 h 293"/>
                <a:gd name="T12" fmla="*/ 2147483647 w 462"/>
                <a:gd name="T13" fmla="*/ 2147483647 h 293"/>
                <a:gd name="T14" fmla="*/ 2147483647 w 462"/>
                <a:gd name="T15" fmla="*/ 2147483647 h 293"/>
                <a:gd name="T16" fmla="*/ 2147483647 w 462"/>
                <a:gd name="T17" fmla="*/ 2147483647 h 293"/>
                <a:gd name="T18" fmla="*/ 2147483647 w 462"/>
                <a:gd name="T19" fmla="*/ 2147483647 h 293"/>
                <a:gd name="T20" fmla="*/ 2147483647 w 462"/>
                <a:gd name="T21" fmla="*/ 2147483647 h 293"/>
                <a:gd name="T22" fmla="*/ 2147483647 w 462"/>
                <a:gd name="T23" fmla="*/ 2147483647 h 293"/>
                <a:gd name="T24" fmla="*/ 2147483647 w 462"/>
                <a:gd name="T25" fmla="*/ 2147483647 h 293"/>
                <a:gd name="T26" fmla="*/ 2147483647 w 462"/>
                <a:gd name="T27" fmla="*/ 2147483647 h 293"/>
                <a:gd name="T28" fmla="*/ 2147483647 w 462"/>
                <a:gd name="T29" fmla="*/ 2147483647 h 293"/>
                <a:gd name="T30" fmla="*/ 2147483647 w 462"/>
                <a:gd name="T31" fmla="*/ 2147483647 h 293"/>
                <a:gd name="T32" fmla="*/ 2147483647 w 462"/>
                <a:gd name="T33" fmla="*/ 2147483647 h 293"/>
                <a:gd name="T34" fmla="*/ 2147483647 w 462"/>
                <a:gd name="T35" fmla="*/ 2147483647 h 293"/>
                <a:gd name="T36" fmla="*/ 2147483647 w 462"/>
                <a:gd name="T37" fmla="*/ 2147483647 h 293"/>
                <a:gd name="T38" fmla="*/ 2147483647 w 462"/>
                <a:gd name="T39" fmla="*/ 2147483647 h 293"/>
                <a:gd name="T40" fmla="*/ 2147483647 w 462"/>
                <a:gd name="T41" fmla="*/ 2147483647 h 293"/>
                <a:gd name="T42" fmla="*/ 2147483647 w 462"/>
                <a:gd name="T43" fmla="*/ 2147483647 h 293"/>
                <a:gd name="T44" fmla="*/ 2147483647 w 462"/>
                <a:gd name="T45" fmla="*/ 2147483647 h 293"/>
                <a:gd name="T46" fmla="*/ 2147483647 w 462"/>
                <a:gd name="T47" fmla="*/ 2147483647 h 293"/>
                <a:gd name="T48" fmla="*/ 2147483647 w 462"/>
                <a:gd name="T49" fmla="*/ 2147483647 h 293"/>
                <a:gd name="T50" fmla="*/ 2147483647 w 462"/>
                <a:gd name="T51" fmla="*/ 2147483647 h 293"/>
                <a:gd name="T52" fmla="*/ 2147483647 w 462"/>
                <a:gd name="T53" fmla="*/ 2147483647 h 293"/>
                <a:gd name="T54" fmla="*/ 2147483647 w 462"/>
                <a:gd name="T55" fmla="*/ 2147483647 h 293"/>
                <a:gd name="T56" fmla="*/ 2147483647 w 462"/>
                <a:gd name="T57" fmla="*/ 2147483647 h 293"/>
                <a:gd name="T58" fmla="*/ 2147483647 w 462"/>
                <a:gd name="T59" fmla="*/ 2147483647 h 293"/>
                <a:gd name="T60" fmla="*/ 2147483647 w 462"/>
                <a:gd name="T61" fmla="*/ 2147483647 h 293"/>
                <a:gd name="T62" fmla="*/ 2147483647 w 462"/>
                <a:gd name="T63" fmla="*/ 2147483647 h 293"/>
                <a:gd name="T64" fmla="*/ 2147483647 w 462"/>
                <a:gd name="T65" fmla="*/ 2147483647 h 293"/>
                <a:gd name="T66" fmla="*/ 2147483647 w 462"/>
                <a:gd name="T67" fmla="*/ 2147483647 h 293"/>
                <a:gd name="T68" fmla="*/ 2147483647 w 462"/>
                <a:gd name="T69" fmla="*/ 2147483647 h 293"/>
                <a:gd name="T70" fmla="*/ 2147483647 w 462"/>
                <a:gd name="T71" fmla="*/ 2147483647 h 293"/>
                <a:gd name="T72" fmla="*/ 2147483647 w 462"/>
                <a:gd name="T73" fmla="*/ 2147483647 h 293"/>
                <a:gd name="T74" fmla="*/ 2147483647 w 462"/>
                <a:gd name="T75" fmla="*/ 2147483647 h 293"/>
                <a:gd name="T76" fmla="*/ 2147483647 w 462"/>
                <a:gd name="T77" fmla="*/ 2147483647 h 293"/>
                <a:gd name="T78" fmla="*/ 2147483647 w 462"/>
                <a:gd name="T79" fmla="*/ 2147483647 h 293"/>
                <a:gd name="T80" fmla="*/ 2147483647 w 462"/>
                <a:gd name="T81" fmla="*/ 2147483647 h 293"/>
                <a:gd name="T82" fmla="*/ 2147483647 w 462"/>
                <a:gd name="T83" fmla="*/ 2147483647 h 293"/>
                <a:gd name="T84" fmla="*/ 2147483647 w 462"/>
                <a:gd name="T85" fmla="*/ 2147483647 h 293"/>
                <a:gd name="T86" fmla="*/ 2147483647 w 462"/>
                <a:gd name="T87" fmla="*/ 2147483647 h 293"/>
                <a:gd name="T88" fmla="*/ 2147483647 w 462"/>
                <a:gd name="T89" fmla="*/ 2147483647 h 293"/>
                <a:gd name="T90" fmla="*/ 2147483647 w 462"/>
                <a:gd name="T91" fmla="*/ 2147483647 h 293"/>
                <a:gd name="T92" fmla="*/ 2147483647 w 462"/>
                <a:gd name="T93" fmla="*/ 2147483647 h 293"/>
                <a:gd name="T94" fmla="*/ 2147483647 w 462"/>
                <a:gd name="T95" fmla="*/ 2147483647 h 293"/>
                <a:gd name="T96" fmla="*/ 2147483647 w 462"/>
                <a:gd name="T97" fmla="*/ 2147483647 h 293"/>
                <a:gd name="T98" fmla="*/ 2147483647 w 462"/>
                <a:gd name="T99" fmla="*/ 2147483647 h 29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462" h="293">
                  <a:moveTo>
                    <a:pt x="348" y="111"/>
                  </a:moveTo>
                  <a:cubicBezTo>
                    <a:pt x="348" y="96"/>
                    <a:pt x="337" y="85"/>
                    <a:pt x="322" y="85"/>
                  </a:cubicBezTo>
                  <a:cubicBezTo>
                    <a:pt x="313" y="85"/>
                    <a:pt x="304" y="90"/>
                    <a:pt x="300" y="98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6" y="73"/>
                    <a:pt x="226" y="63"/>
                    <a:pt x="212" y="63"/>
                  </a:cubicBezTo>
                  <a:cubicBezTo>
                    <a:pt x="198" y="63"/>
                    <a:pt x="186" y="74"/>
                    <a:pt x="186" y="89"/>
                  </a:cubicBezTo>
                  <a:cubicBezTo>
                    <a:pt x="186" y="90"/>
                    <a:pt x="187" y="91"/>
                    <a:pt x="187" y="92"/>
                  </a:cubicBezTo>
                  <a:cubicBezTo>
                    <a:pt x="160" y="105"/>
                    <a:pt x="160" y="105"/>
                    <a:pt x="160" y="105"/>
                  </a:cubicBezTo>
                  <a:cubicBezTo>
                    <a:pt x="155" y="100"/>
                    <a:pt x="148" y="97"/>
                    <a:pt x="141" y="97"/>
                  </a:cubicBezTo>
                  <a:cubicBezTo>
                    <a:pt x="127" y="97"/>
                    <a:pt x="115" y="108"/>
                    <a:pt x="115" y="122"/>
                  </a:cubicBezTo>
                  <a:cubicBezTo>
                    <a:pt x="115" y="134"/>
                    <a:pt x="123" y="144"/>
                    <a:pt x="133" y="147"/>
                  </a:cubicBezTo>
                  <a:cubicBezTo>
                    <a:pt x="133" y="193"/>
                    <a:pt x="133" y="193"/>
                    <a:pt x="133" y="193"/>
                  </a:cubicBezTo>
                  <a:cubicBezTo>
                    <a:pt x="123" y="196"/>
                    <a:pt x="115" y="206"/>
                    <a:pt x="115" y="217"/>
                  </a:cubicBezTo>
                  <a:cubicBezTo>
                    <a:pt x="115" y="232"/>
                    <a:pt x="127" y="243"/>
                    <a:pt x="141" y="243"/>
                  </a:cubicBezTo>
                  <a:cubicBezTo>
                    <a:pt x="151" y="243"/>
                    <a:pt x="159" y="238"/>
                    <a:pt x="163" y="230"/>
                  </a:cubicBezTo>
                  <a:cubicBezTo>
                    <a:pt x="225" y="242"/>
                    <a:pt x="225" y="242"/>
                    <a:pt x="225" y="242"/>
                  </a:cubicBezTo>
                  <a:cubicBezTo>
                    <a:pt x="227" y="255"/>
                    <a:pt x="238" y="265"/>
                    <a:pt x="251" y="265"/>
                  </a:cubicBezTo>
                  <a:cubicBezTo>
                    <a:pt x="265" y="265"/>
                    <a:pt x="277" y="253"/>
                    <a:pt x="277" y="239"/>
                  </a:cubicBezTo>
                  <a:cubicBezTo>
                    <a:pt x="277" y="238"/>
                    <a:pt x="277" y="237"/>
                    <a:pt x="277" y="236"/>
                  </a:cubicBezTo>
                  <a:cubicBezTo>
                    <a:pt x="304" y="224"/>
                    <a:pt x="304" y="224"/>
                    <a:pt x="304" y="224"/>
                  </a:cubicBezTo>
                  <a:cubicBezTo>
                    <a:pt x="308" y="229"/>
                    <a:pt x="315" y="232"/>
                    <a:pt x="322" y="232"/>
                  </a:cubicBezTo>
                  <a:cubicBezTo>
                    <a:pt x="337" y="232"/>
                    <a:pt x="348" y="220"/>
                    <a:pt x="348" y="206"/>
                  </a:cubicBezTo>
                  <a:cubicBezTo>
                    <a:pt x="348" y="195"/>
                    <a:pt x="341" y="185"/>
                    <a:pt x="330" y="181"/>
                  </a:cubicBezTo>
                  <a:cubicBezTo>
                    <a:pt x="330" y="135"/>
                    <a:pt x="330" y="135"/>
                    <a:pt x="330" y="135"/>
                  </a:cubicBezTo>
                  <a:cubicBezTo>
                    <a:pt x="341" y="132"/>
                    <a:pt x="348" y="122"/>
                    <a:pt x="348" y="111"/>
                  </a:cubicBezTo>
                  <a:close/>
                  <a:moveTo>
                    <a:pt x="235" y="101"/>
                  </a:moveTo>
                  <a:cubicBezTo>
                    <a:pt x="297" y="114"/>
                    <a:pt x="297" y="114"/>
                    <a:pt x="297" y="114"/>
                  </a:cubicBezTo>
                  <a:cubicBezTo>
                    <a:pt x="297" y="114"/>
                    <a:pt x="297" y="114"/>
                    <a:pt x="297" y="114"/>
                  </a:cubicBezTo>
                  <a:cubicBezTo>
                    <a:pt x="270" y="127"/>
                    <a:pt x="270" y="127"/>
                    <a:pt x="270" y="127"/>
                  </a:cubicBezTo>
                  <a:cubicBezTo>
                    <a:pt x="265" y="122"/>
                    <a:pt x="258" y="119"/>
                    <a:pt x="251" y="119"/>
                  </a:cubicBezTo>
                  <a:cubicBezTo>
                    <a:pt x="241" y="119"/>
                    <a:pt x="233" y="124"/>
                    <a:pt x="228" y="132"/>
                  </a:cubicBezTo>
                  <a:cubicBezTo>
                    <a:pt x="220" y="130"/>
                    <a:pt x="220" y="130"/>
                    <a:pt x="220" y="130"/>
                  </a:cubicBezTo>
                  <a:cubicBezTo>
                    <a:pt x="220" y="113"/>
                    <a:pt x="220" y="113"/>
                    <a:pt x="220" y="113"/>
                  </a:cubicBezTo>
                  <a:cubicBezTo>
                    <a:pt x="227" y="111"/>
                    <a:pt x="232" y="107"/>
                    <a:pt x="235" y="101"/>
                  </a:cubicBezTo>
                  <a:close/>
                  <a:moveTo>
                    <a:pt x="220" y="160"/>
                  </a:moveTo>
                  <a:cubicBezTo>
                    <a:pt x="220" y="147"/>
                    <a:pt x="220" y="147"/>
                    <a:pt x="220" y="147"/>
                  </a:cubicBezTo>
                  <a:cubicBezTo>
                    <a:pt x="225" y="148"/>
                    <a:pt x="225" y="148"/>
                    <a:pt x="225" y="148"/>
                  </a:cubicBezTo>
                  <a:cubicBezTo>
                    <a:pt x="227" y="158"/>
                    <a:pt x="234" y="166"/>
                    <a:pt x="243" y="169"/>
                  </a:cubicBezTo>
                  <a:cubicBezTo>
                    <a:pt x="243" y="182"/>
                    <a:pt x="243" y="182"/>
                    <a:pt x="243" y="182"/>
                  </a:cubicBezTo>
                  <a:cubicBezTo>
                    <a:pt x="238" y="181"/>
                    <a:pt x="238" y="181"/>
                    <a:pt x="238" y="181"/>
                  </a:cubicBezTo>
                  <a:cubicBezTo>
                    <a:pt x="237" y="171"/>
                    <a:pt x="230" y="163"/>
                    <a:pt x="220" y="160"/>
                  </a:cubicBezTo>
                  <a:close/>
                  <a:moveTo>
                    <a:pt x="222" y="184"/>
                  </a:moveTo>
                  <a:cubicBezTo>
                    <a:pt x="222" y="190"/>
                    <a:pt x="218" y="194"/>
                    <a:pt x="212" y="194"/>
                  </a:cubicBezTo>
                  <a:cubicBezTo>
                    <a:pt x="207" y="194"/>
                    <a:pt x="202" y="190"/>
                    <a:pt x="202" y="184"/>
                  </a:cubicBezTo>
                  <a:cubicBezTo>
                    <a:pt x="202" y="179"/>
                    <a:pt x="207" y="174"/>
                    <a:pt x="212" y="174"/>
                  </a:cubicBezTo>
                  <a:cubicBezTo>
                    <a:pt x="218" y="174"/>
                    <a:pt x="222" y="179"/>
                    <a:pt x="222" y="184"/>
                  </a:cubicBezTo>
                  <a:close/>
                  <a:moveTo>
                    <a:pt x="241" y="144"/>
                  </a:moveTo>
                  <a:cubicBezTo>
                    <a:pt x="241" y="139"/>
                    <a:pt x="246" y="135"/>
                    <a:pt x="251" y="135"/>
                  </a:cubicBezTo>
                  <a:cubicBezTo>
                    <a:pt x="256" y="135"/>
                    <a:pt x="261" y="139"/>
                    <a:pt x="261" y="144"/>
                  </a:cubicBezTo>
                  <a:cubicBezTo>
                    <a:pt x="261" y="150"/>
                    <a:pt x="256" y="154"/>
                    <a:pt x="251" y="154"/>
                  </a:cubicBezTo>
                  <a:cubicBezTo>
                    <a:pt x="246" y="154"/>
                    <a:pt x="241" y="150"/>
                    <a:pt x="241" y="144"/>
                  </a:cubicBezTo>
                  <a:close/>
                  <a:moveTo>
                    <a:pt x="212" y="79"/>
                  </a:moveTo>
                  <a:cubicBezTo>
                    <a:pt x="218" y="79"/>
                    <a:pt x="222" y="83"/>
                    <a:pt x="222" y="89"/>
                  </a:cubicBezTo>
                  <a:cubicBezTo>
                    <a:pt x="222" y="94"/>
                    <a:pt x="218" y="99"/>
                    <a:pt x="212" y="99"/>
                  </a:cubicBezTo>
                  <a:cubicBezTo>
                    <a:pt x="207" y="99"/>
                    <a:pt x="202" y="94"/>
                    <a:pt x="202" y="89"/>
                  </a:cubicBezTo>
                  <a:cubicBezTo>
                    <a:pt x="202" y="83"/>
                    <a:pt x="207" y="79"/>
                    <a:pt x="212" y="79"/>
                  </a:cubicBezTo>
                  <a:close/>
                  <a:moveTo>
                    <a:pt x="194" y="106"/>
                  </a:moveTo>
                  <a:cubicBezTo>
                    <a:pt x="197" y="110"/>
                    <a:pt x="200" y="112"/>
                    <a:pt x="204" y="113"/>
                  </a:cubicBezTo>
                  <a:cubicBezTo>
                    <a:pt x="204" y="127"/>
                    <a:pt x="204" y="127"/>
                    <a:pt x="204" y="127"/>
                  </a:cubicBezTo>
                  <a:cubicBezTo>
                    <a:pt x="167" y="120"/>
                    <a:pt x="167" y="120"/>
                    <a:pt x="167" y="120"/>
                  </a:cubicBezTo>
                  <a:cubicBezTo>
                    <a:pt x="167" y="120"/>
                    <a:pt x="167" y="119"/>
                    <a:pt x="167" y="119"/>
                  </a:cubicBezTo>
                  <a:lnTo>
                    <a:pt x="194" y="106"/>
                  </a:lnTo>
                  <a:close/>
                  <a:moveTo>
                    <a:pt x="131" y="122"/>
                  </a:moveTo>
                  <a:cubicBezTo>
                    <a:pt x="131" y="117"/>
                    <a:pt x="136" y="113"/>
                    <a:pt x="141" y="113"/>
                  </a:cubicBezTo>
                  <a:cubicBezTo>
                    <a:pt x="146" y="113"/>
                    <a:pt x="151" y="117"/>
                    <a:pt x="151" y="122"/>
                  </a:cubicBezTo>
                  <a:cubicBezTo>
                    <a:pt x="151" y="128"/>
                    <a:pt x="146" y="132"/>
                    <a:pt x="141" y="132"/>
                  </a:cubicBezTo>
                  <a:cubicBezTo>
                    <a:pt x="136" y="132"/>
                    <a:pt x="131" y="128"/>
                    <a:pt x="131" y="122"/>
                  </a:cubicBezTo>
                  <a:close/>
                  <a:moveTo>
                    <a:pt x="141" y="227"/>
                  </a:moveTo>
                  <a:cubicBezTo>
                    <a:pt x="136" y="227"/>
                    <a:pt x="131" y="223"/>
                    <a:pt x="131" y="217"/>
                  </a:cubicBezTo>
                  <a:cubicBezTo>
                    <a:pt x="131" y="212"/>
                    <a:pt x="136" y="207"/>
                    <a:pt x="141" y="207"/>
                  </a:cubicBezTo>
                  <a:cubicBezTo>
                    <a:pt x="146" y="207"/>
                    <a:pt x="151" y="212"/>
                    <a:pt x="151" y="217"/>
                  </a:cubicBezTo>
                  <a:cubicBezTo>
                    <a:pt x="151" y="223"/>
                    <a:pt x="146" y="227"/>
                    <a:pt x="141" y="227"/>
                  </a:cubicBezTo>
                  <a:close/>
                  <a:moveTo>
                    <a:pt x="160" y="200"/>
                  </a:moveTo>
                  <a:cubicBezTo>
                    <a:pt x="157" y="197"/>
                    <a:pt x="153" y="194"/>
                    <a:pt x="149" y="193"/>
                  </a:cubicBezTo>
                  <a:cubicBezTo>
                    <a:pt x="149" y="147"/>
                    <a:pt x="149" y="147"/>
                    <a:pt x="149" y="147"/>
                  </a:cubicBezTo>
                  <a:cubicBezTo>
                    <a:pt x="155" y="145"/>
                    <a:pt x="160" y="141"/>
                    <a:pt x="163" y="136"/>
                  </a:cubicBezTo>
                  <a:cubicBezTo>
                    <a:pt x="204" y="144"/>
                    <a:pt x="204" y="144"/>
                    <a:pt x="204" y="144"/>
                  </a:cubicBezTo>
                  <a:cubicBezTo>
                    <a:pt x="204" y="160"/>
                    <a:pt x="204" y="160"/>
                    <a:pt x="204" y="160"/>
                  </a:cubicBezTo>
                  <a:cubicBezTo>
                    <a:pt x="194" y="163"/>
                    <a:pt x="186" y="173"/>
                    <a:pt x="186" y="184"/>
                  </a:cubicBezTo>
                  <a:cubicBezTo>
                    <a:pt x="186" y="185"/>
                    <a:pt x="187" y="186"/>
                    <a:pt x="187" y="187"/>
                  </a:cubicBezTo>
                  <a:lnTo>
                    <a:pt x="160" y="200"/>
                  </a:lnTo>
                  <a:close/>
                  <a:moveTo>
                    <a:pt x="228" y="227"/>
                  </a:moveTo>
                  <a:cubicBezTo>
                    <a:pt x="167" y="214"/>
                    <a:pt x="167" y="214"/>
                    <a:pt x="167" y="214"/>
                  </a:cubicBezTo>
                  <a:cubicBezTo>
                    <a:pt x="194" y="202"/>
                    <a:pt x="194" y="202"/>
                    <a:pt x="194" y="202"/>
                  </a:cubicBezTo>
                  <a:cubicBezTo>
                    <a:pt x="198" y="207"/>
                    <a:pt x="205" y="210"/>
                    <a:pt x="212" y="210"/>
                  </a:cubicBezTo>
                  <a:cubicBezTo>
                    <a:pt x="222" y="210"/>
                    <a:pt x="230" y="205"/>
                    <a:pt x="235" y="197"/>
                  </a:cubicBezTo>
                  <a:cubicBezTo>
                    <a:pt x="243" y="198"/>
                    <a:pt x="243" y="198"/>
                    <a:pt x="243" y="198"/>
                  </a:cubicBezTo>
                  <a:cubicBezTo>
                    <a:pt x="243" y="215"/>
                    <a:pt x="243" y="215"/>
                    <a:pt x="243" y="215"/>
                  </a:cubicBezTo>
                  <a:cubicBezTo>
                    <a:pt x="237" y="217"/>
                    <a:pt x="232" y="221"/>
                    <a:pt x="228" y="227"/>
                  </a:cubicBezTo>
                  <a:close/>
                  <a:moveTo>
                    <a:pt x="251" y="249"/>
                  </a:moveTo>
                  <a:cubicBezTo>
                    <a:pt x="246" y="249"/>
                    <a:pt x="241" y="245"/>
                    <a:pt x="241" y="239"/>
                  </a:cubicBezTo>
                  <a:cubicBezTo>
                    <a:pt x="241" y="234"/>
                    <a:pt x="246" y="229"/>
                    <a:pt x="251" y="229"/>
                  </a:cubicBezTo>
                  <a:cubicBezTo>
                    <a:pt x="256" y="229"/>
                    <a:pt x="261" y="234"/>
                    <a:pt x="261" y="239"/>
                  </a:cubicBezTo>
                  <a:cubicBezTo>
                    <a:pt x="261" y="245"/>
                    <a:pt x="256" y="249"/>
                    <a:pt x="251" y="249"/>
                  </a:cubicBezTo>
                  <a:close/>
                  <a:moveTo>
                    <a:pt x="270" y="222"/>
                  </a:moveTo>
                  <a:cubicBezTo>
                    <a:pt x="267" y="219"/>
                    <a:pt x="263" y="216"/>
                    <a:pt x="259" y="215"/>
                  </a:cubicBezTo>
                  <a:cubicBezTo>
                    <a:pt x="259" y="202"/>
                    <a:pt x="259" y="202"/>
                    <a:pt x="259" y="202"/>
                  </a:cubicBezTo>
                  <a:cubicBezTo>
                    <a:pt x="297" y="209"/>
                    <a:pt x="297" y="209"/>
                    <a:pt x="297" y="209"/>
                  </a:cubicBezTo>
                  <a:cubicBezTo>
                    <a:pt x="297" y="209"/>
                    <a:pt x="297" y="209"/>
                    <a:pt x="297" y="209"/>
                  </a:cubicBezTo>
                  <a:lnTo>
                    <a:pt x="270" y="222"/>
                  </a:lnTo>
                  <a:close/>
                  <a:moveTo>
                    <a:pt x="300" y="193"/>
                  </a:moveTo>
                  <a:cubicBezTo>
                    <a:pt x="259" y="185"/>
                    <a:pt x="259" y="185"/>
                    <a:pt x="259" y="185"/>
                  </a:cubicBezTo>
                  <a:cubicBezTo>
                    <a:pt x="259" y="169"/>
                    <a:pt x="259" y="169"/>
                    <a:pt x="259" y="169"/>
                  </a:cubicBezTo>
                  <a:cubicBezTo>
                    <a:pt x="269" y="166"/>
                    <a:pt x="277" y="156"/>
                    <a:pt x="277" y="144"/>
                  </a:cubicBezTo>
                  <a:cubicBezTo>
                    <a:pt x="277" y="143"/>
                    <a:pt x="277" y="142"/>
                    <a:pt x="277" y="141"/>
                  </a:cubicBezTo>
                  <a:cubicBezTo>
                    <a:pt x="304" y="128"/>
                    <a:pt x="304" y="128"/>
                    <a:pt x="304" y="128"/>
                  </a:cubicBezTo>
                  <a:cubicBezTo>
                    <a:pt x="306" y="131"/>
                    <a:pt x="310" y="134"/>
                    <a:pt x="314" y="135"/>
                  </a:cubicBezTo>
                  <a:cubicBezTo>
                    <a:pt x="314" y="181"/>
                    <a:pt x="314" y="181"/>
                    <a:pt x="314" y="181"/>
                  </a:cubicBezTo>
                  <a:cubicBezTo>
                    <a:pt x="308" y="183"/>
                    <a:pt x="303" y="188"/>
                    <a:pt x="300" y="193"/>
                  </a:cubicBezTo>
                  <a:close/>
                  <a:moveTo>
                    <a:pt x="332" y="206"/>
                  </a:moveTo>
                  <a:cubicBezTo>
                    <a:pt x="332" y="211"/>
                    <a:pt x="328" y="216"/>
                    <a:pt x="322" y="216"/>
                  </a:cubicBezTo>
                  <a:cubicBezTo>
                    <a:pt x="317" y="216"/>
                    <a:pt x="312" y="211"/>
                    <a:pt x="312" y="206"/>
                  </a:cubicBezTo>
                  <a:cubicBezTo>
                    <a:pt x="312" y="201"/>
                    <a:pt x="317" y="196"/>
                    <a:pt x="322" y="196"/>
                  </a:cubicBezTo>
                  <a:cubicBezTo>
                    <a:pt x="328" y="196"/>
                    <a:pt x="332" y="201"/>
                    <a:pt x="332" y="206"/>
                  </a:cubicBezTo>
                  <a:close/>
                  <a:moveTo>
                    <a:pt x="322" y="120"/>
                  </a:moveTo>
                  <a:cubicBezTo>
                    <a:pt x="317" y="120"/>
                    <a:pt x="312" y="116"/>
                    <a:pt x="312" y="111"/>
                  </a:cubicBezTo>
                  <a:cubicBezTo>
                    <a:pt x="312" y="105"/>
                    <a:pt x="317" y="101"/>
                    <a:pt x="322" y="101"/>
                  </a:cubicBezTo>
                  <a:cubicBezTo>
                    <a:pt x="328" y="101"/>
                    <a:pt x="332" y="105"/>
                    <a:pt x="332" y="111"/>
                  </a:cubicBezTo>
                  <a:cubicBezTo>
                    <a:pt x="332" y="116"/>
                    <a:pt x="328" y="120"/>
                    <a:pt x="322" y="120"/>
                  </a:cubicBezTo>
                  <a:close/>
                  <a:moveTo>
                    <a:pt x="435" y="148"/>
                  </a:moveTo>
                  <a:cubicBezTo>
                    <a:pt x="437" y="140"/>
                    <a:pt x="439" y="132"/>
                    <a:pt x="439" y="123"/>
                  </a:cubicBezTo>
                  <a:cubicBezTo>
                    <a:pt x="439" y="104"/>
                    <a:pt x="433" y="86"/>
                    <a:pt x="422" y="70"/>
                  </a:cubicBezTo>
                  <a:cubicBezTo>
                    <a:pt x="420" y="67"/>
                    <a:pt x="415" y="66"/>
                    <a:pt x="411" y="68"/>
                  </a:cubicBezTo>
                  <a:cubicBezTo>
                    <a:pt x="407" y="71"/>
                    <a:pt x="406" y="76"/>
                    <a:pt x="409" y="79"/>
                  </a:cubicBezTo>
                  <a:cubicBezTo>
                    <a:pt x="418" y="92"/>
                    <a:pt x="423" y="108"/>
                    <a:pt x="423" y="123"/>
                  </a:cubicBezTo>
                  <a:cubicBezTo>
                    <a:pt x="423" y="132"/>
                    <a:pt x="421" y="140"/>
                    <a:pt x="419" y="148"/>
                  </a:cubicBezTo>
                  <a:cubicBezTo>
                    <a:pt x="418" y="151"/>
                    <a:pt x="419" y="154"/>
                    <a:pt x="421" y="156"/>
                  </a:cubicBezTo>
                  <a:cubicBezTo>
                    <a:pt x="437" y="170"/>
                    <a:pt x="446" y="189"/>
                    <a:pt x="446" y="209"/>
                  </a:cubicBezTo>
                  <a:cubicBezTo>
                    <a:pt x="446" y="247"/>
                    <a:pt x="415" y="277"/>
                    <a:pt x="378" y="277"/>
                  </a:cubicBezTo>
                  <a:cubicBezTo>
                    <a:pt x="88" y="277"/>
                    <a:pt x="88" y="277"/>
                    <a:pt x="88" y="277"/>
                  </a:cubicBezTo>
                  <a:cubicBezTo>
                    <a:pt x="48" y="277"/>
                    <a:pt x="16" y="245"/>
                    <a:pt x="16" y="206"/>
                  </a:cubicBezTo>
                  <a:cubicBezTo>
                    <a:pt x="16" y="178"/>
                    <a:pt x="31" y="154"/>
                    <a:pt x="56" y="141"/>
                  </a:cubicBezTo>
                  <a:cubicBezTo>
                    <a:pt x="59" y="140"/>
                    <a:pt x="60" y="137"/>
                    <a:pt x="60" y="134"/>
                  </a:cubicBezTo>
                  <a:cubicBezTo>
                    <a:pt x="60" y="134"/>
                    <a:pt x="60" y="133"/>
                    <a:pt x="60" y="133"/>
                  </a:cubicBezTo>
                  <a:cubicBezTo>
                    <a:pt x="60" y="69"/>
                    <a:pt x="113" y="16"/>
                    <a:pt x="178" y="16"/>
                  </a:cubicBezTo>
                  <a:cubicBezTo>
                    <a:pt x="217" y="16"/>
                    <a:pt x="254" y="36"/>
                    <a:pt x="276" y="68"/>
                  </a:cubicBezTo>
                  <a:cubicBezTo>
                    <a:pt x="277" y="70"/>
                    <a:pt x="279" y="72"/>
                    <a:pt x="282" y="72"/>
                  </a:cubicBezTo>
                  <a:cubicBezTo>
                    <a:pt x="284" y="72"/>
                    <a:pt x="287" y="71"/>
                    <a:pt x="288" y="70"/>
                  </a:cubicBezTo>
                  <a:cubicBezTo>
                    <a:pt x="288" y="70"/>
                    <a:pt x="289" y="69"/>
                    <a:pt x="289" y="69"/>
                  </a:cubicBezTo>
                  <a:cubicBezTo>
                    <a:pt x="290" y="68"/>
                    <a:pt x="309" y="45"/>
                    <a:pt x="344" y="45"/>
                  </a:cubicBezTo>
                  <a:cubicBezTo>
                    <a:pt x="360" y="45"/>
                    <a:pt x="375" y="50"/>
                    <a:pt x="388" y="59"/>
                  </a:cubicBezTo>
                  <a:cubicBezTo>
                    <a:pt x="392" y="61"/>
                    <a:pt x="397" y="60"/>
                    <a:pt x="399" y="56"/>
                  </a:cubicBezTo>
                  <a:cubicBezTo>
                    <a:pt x="402" y="53"/>
                    <a:pt x="401" y="48"/>
                    <a:pt x="397" y="45"/>
                  </a:cubicBezTo>
                  <a:cubicBezTo>
                    <a:pt x="381" y="35"/>
                    <a:pt x="363" y="29"/>
                    <a:pt x="344" y="29"/>
                  </a:cubicBezTo>
                  <a:cubicBezTo>
                    <a:pt x="314" y="29"/>
                    <a:pt x="294" y="43"/>
                    <a:pt x="284" y="52"/>
                  </a:cubicBezTo>
                  <a:cubicBezTo>
                    <a:pt x="258" y="19"/>
                    <a:pt x="220" y="0"/>
                    <a:pt x="178" y="0"/>
                  </a:cubicBezTo>
                  <a:cubicBezTo>
                    <a:pt x="106" y="0"/>
                    <a:pt x="47" y="58"/>
                    <a:pt x="44" y="129"/>
                  </a:cubicBezTo>
                  <a:cubicBezTo>
                    <a:pt x="17" y="145"/>
                    <a:pt x="0" y="174"/>
                    <a:pt x="0" y="206"/>
                  </a:cubicBezTo>
                  <a:cubicBezTo>
                    <a:pt x="0" y="254"/>
                    <a:pt x="39" y="293"/>
                    <a:pt x="88" y="293"/>
                  </a:cubicBezTo>
                  <a:cubicBezTo>
                    <a:pt x="378" y="293"/>
                    <a:pt x="378" y="293"/>
                    <a:pt x="378" y="293"/>
                  </a:cubicBezTo>
                  <a:cubicBezTo>
                    <a:pt x="424" y="293"/>
                    <a:pt x="462" y="256"/>
                    <a:pt x="462" y="209"/>
                  </a:cubicBezTo>
                  <a:cubicBezTo>
                    <a:pt x="462" y="186"/>
                    <a:pt x="452" y="164"/>
                    <a:pt x="435" y="1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46" name="Group 45"/>
            <p:cNvGrpSpPr>
              <a:grpSpLocks noChangeAspect="1"/>
            </p:cNvGrpSpPr>
            <p:nvPr/>
          </p:nvGrpSpPr>
          <p:grpSpPr>
            <a:xfrm>
              <a:off x="7520341" y="3018755"/>
              <a:ext cx="649340" cy="537785"/>
              <a:chOff x="7334636" y="4749611"/>
              <a:chExt cx="865787" cy="717047"/>
            </a:xfrm>
          </p:grpSpPr>
          <p:sp>
            <p:nvSpPr>
              <p:cNvPr id="47" name="Freeform 6"/>
              <p:cNvSpPr>
                <a:spLocks noChangeAspect="1" noEditPoints="1"/>
              </p:cNvSpPr>
              <p:nvPr/>
            </p:nvSpPr>
            <p:spPr bwMode="auto">
              <a:xfrm>
                <a:off x="7334636" y="4749611"/>
                <a:ext cx="865787" cy="717047"/>
              </a:xfrm>
              <a:custGeom>
                <a:avLst/>
                <a:gdLst>
                  <a:gd name="T0" fmla="*/ 2147483647 w 464"/>
                  <a:gd name="T1" fmla="*/ 2147483647 h 399"/>
                  <a:gd name="T2" fmla="*/ 2147483647 w 464"/>
                  <a:gd name="T3" fmla="*/ 2147483647 h 399"/>
                  <a:gd name="T4" fmla="*/ 2147483647 w 464"/>
                  <a:gd name="T5" fmla="*/ 2147483647 h 399"/>
                  <a:gd name="T6" fmla="*/ 2147483647 w 464"/>
                  <a:gd name="T7" fmla="*/ 0 h 399"/>
                  <a:gd name="T8" fmla="*/ 2147483647 w 464"/>
                  <a:gd name="T9" fmla="*/ 2147483647 h 399"/>
                  <a:gd name="T10" fmla="*/ 2147483647 w 464"/>
                  <a:gd name="T11" fmla="*/ 2147483647 h 399"/>
                  <a:gd name="T12" fmla="*/ 0 w 464"/>
                  <a:gd name="T13" fmla="*/ 2147483647 h 399"/>
                  <a:gd name="T14" fmla="*/ 2147483647 w 464"/>
                  <a:gd name="T15" fmla="*/ 2147483647 h 399"/>
                  <a:gd name="T16" fmla="*/ 2147483647 w 464"/>
                  <a:gd name="T17" fmla="*/ 2147483647 h 399"/>
                  <a:gd name="T18" fmla="*/ 2147483647 w 464"/>
                  <a:gd name="T19" fmla="*/ 2147483647 h 399"/>
                  <a:gd name="T20" fmla="*/ 2147483647 w 464"/>
                  <a:gd name="T21" fmla="*/ 2147483647 h 399"/>
                  <a:gd name="T22" fmla="*/ 2147483647 w 464"/>
                  <a:gd name="T23" fmla="*/ 2147483647 h 399"/>
                  <a:gd name="T24" fmla="*/ 2147483647 w 464"/>
                  <a:gd name="T25" fmla="*/ 2147483647 h 399"/>
                  <a:gd name="T26" fmla="*/ 2147483647 w 464"/>
                  <a:gd name="T27" fmla="*/ 2147483647 h 399"/>
                  <a:gd name="T28" fmla="*/ 2147483647 w 464"/>
                  <a:gd name="T29" fmla="*/ 2147483647 h 399"/>
                  <a:gd name="T30" fmla="*/ 2147483647 w 464"/>
                  <a:gd name="T31" fmla="*/ 2147483647 h 399"/>
                  <a:gd name="T32" fmla="*/ 2147483647 w 464"/>
                  <a:gd name="T33" fmla="*/ 2147483647 h 399"/>
                  <a:gd name="T34" fmla="*/ 2147483647 w 464"/>
                  <a:gd name="T35" fmla="*/ 0 h 399"/>
                  <a:gd name="T36" fmla="*/ 2147483647 w 464"/>
                  <a:gd name="T37" fmla="*/ 2147483647 h 399"/>
                  <a:gd name="T38" fmla="*/ 2147483647 w 464"/>
                  <a:gd name="T39" fmla="*/ 2147483647 h 399"/>
                  <a:gd name="T40" fmla="*/ 2147483647 w 464"/>
                  <a:gd name="T41" fmla="*/ 2147483647 h 399"/>
                  <a:gd name="T42" fmla="*/ 2147483647 w 464"/>
                  <a:gd name="T43" fmla="*/ 2147483647 h 399"/>
                  <a:gd name="T44" fmla="*/ 2147483647 w 464"/>
                  <a:gd name="T45" fmla="*/ 2147483647 h 399"/>
                  <a:gd name="T46" fmla="*/ 2147483647 w 464"/>
                  <a:gd name="T47" fmla="*/ 2147483647 h 399"/>
                  <a:gd name="T48" fmla="*/ 2147483647 w 464"/>
                  <a:gd name="T49" fmla="*/ 2147483647 h 399"/>
                  <a:gd name="T50" fmla="*/ 2147483647 w 464"/>
                  <a:gd name="T51" fmla="*/ 2147483647 h 399"/>
                  <a:gd name="T52" fmla="*/ 2147483647 w 464"/>
                  <a:gd name="T53" fmla="*/ 2147483647 h 399"/>
                  <a:gd name="T54" fmla="*/ 2147483647 w 464"/>
                  <a:gd name="T55" fmla="*/ 2147483647 h 399"/>
                  <a:gd name="T56" fmla="*/ 2147483647 w 464"/>
                  <a:gd name="T57" fmla="*/ 2147483647 h 399"/>
                  <a:gd name="T58" fmla="*/ 2147483647 w 464"/>
                  <a:gd name="T59" fmla="*/ 2147483647 h 399"/>
                  <a:gd name="T60" fmla="*/ 2147483647 w 464"/>
                  <a:gd name="T61" fmla="*/ 2147483647 h 399"/>
                  <a:gd name="T62" fmla="*/ 2147483647 w 464"/>
                  <a:gd name="T63" fmla="*/ 2147483647 h 399"/>
                  <a:gd name="T64" fmla="*/ 2147483647 w 464"/>
                  <a:gd name="T65" fmla="*/ 2147483647 h 399"/>
                  <a:gd name="T66" fmla="*/ 2147483647 w 464"/>
                  <a:gd name="T67" fmla="*/ 2147483647 h 399"/>
                  <a:gd name="T68" fmla="*/ 2147483647 w 464"/>
                  <a:gd name="T69" fmla="*/ 2147483647 h 399"/>
                  <a:gd name="T70" fmla="*/ 2147483647 w 464"/>
                  <a:gd name="T71" fmla="*/ 2147483647 h 399"/>
                  <a:gd name="T72" fmla="*/ 2147483647 w 464"/>
                  <a:gd name="T73" fmla="*/ 2147483647 h 399"/>
                  <a:gd name="T74" fmla="*/ 2147483647 w 464"/>
                  <a:gd name="T75" fmla="*/ 2147483647 h 399"/>
                  <a:gd name="T76" fmla="*/ 2147483647 w 464"/>
                  <a:gd name="T77" fmla="*/ 2147483647 h 399"/>
                  <a:gd name="T78" fmla="*/ 2147483647 w 464"/>
                  <a:gd name="T79" fmla="*/ 2147483647 h 39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464" h="399">
                    <a:moveTo>
                      <a:pt x="351" y="81"/>
                    </a:moveTo>
                    <a:cubicBezTo>
                      <a:pt x="426" y="81"/>
                      <a:pt x="426" y="81"/>
                      <a:pt x="426" y="81"/>
                    </a:cubicBezTo>
                    <a:cubicBezTo>
                      <a:pt x="430" y="81"/>
                      <a:pt x="434" y="77"/>
                      <a:pt x="434" y="73"/>
                    </a:cubicBezTo>
                    <a:cubicBezTo>
                      <a:pt x="434" y="68"/>
                      <a:pt x="430" y="65"/>
                      <a:pt x="426" y="65"/>
                    </a:cubicBezTo>
                    <a:cubicBezTo>
                      <a:pt x="351" y="65"/>
                      <a:pt x="351" y="65"/>
                      <a:pt x="351" y="65"/>
                    </a:cubicBezTo>
                    <a:cubicBezTo>
                      <a:pt x="346" y="65"/>
                      <a:pt x="343" y="68"/>
                      <a:pt x="343" y="73"/>
                    </a:cubicBezTo>
                    <a:cubicBezTo>
                      <a:pt x="343" y="77"/>
                      <a:pt x="346" y="81"/>
                      <a:pt x="351" y="81"/>
                    </a:cubicBezTo>
                    <a:close/>
                    <a:moveTo>
                      <a:pt x="450" y="0"/>
                    </a:moveTo>
                    <a:cubicBezTo>
                      <a:pt x="327" y="0"/>
                      <a:pt x="327" y="0"/>
                      <a:pt x="327" y="0"/>
                    </a:cubicBezTo>
                    <a:cubicBezTo>
                      <a:pt x="319" y="0"/>
                      <a:pt x="312" y="6"/>
                      <a:pt x="312" y="14"/>
                    </a:cubicBezTo>
                    <a:cubicBezTo>
                      <a:pt x="312" y="101"/>
                      <a:pt x="312" y="101"/>
                      <a:pt x="312" y="101"/>
                    </a:cubicBezTo>
                    <a:cubicBezTo>
                      <a:pt x="13" y="101"/>
                      <a:pt x="13" y="101"/>
                      <a:pt x="13" y="101"/>
                    </a:cubicBezTo>
                    <a:cubicBezTo>
                      <a:pt x="6" y="101"/>
                      <a:pt x="0" y="107"/>
                      <a:pt x="0" y="113"/>
                    </a:cubicBezTo>
                    <a:cubicBezTo>
                      <a:pt x="0" y="318"/>
                      <a:pt x="0" y="318"/>
                      <a:pt x="0" y="318"/>
                    </a:cubicBezTo>
                    <a:cubicBezTo>
                      <a:pt x="0" y="325"/>
                      <a:pt x="6" y="331"/>
                      <a:pt x="13" y="331"/>
                    </a:cubicBezTo>
                    <a:cubicBezTo>
                      <a:pt x="145" y="331"/>
                      <a:pt x="145" y="331"/>
                      <a:pt x="145" y="331"/>
                    </a:cubicBezTo>
                    <a:cubicBezTo>
                      <a:pt x="145" y="346"/>
                      <a:pt x="145" y="346"/>
                      <a:pt x="145" y="346"/>
                    </a:cubicBezTo>
                    <a:cubicBezTo>
                      <a:pt x="94" y="346"/>
                      <a:pt x="94" y="346"/>
                      <a:pt x="94" y="346"/>
                    </a:cubicBezTo>
                    <a:cubicBezTo>
                      <a:pt x="92" y="346"/>
                      <a:pt x="91" y="347"/>
                      <a:pt x="89" y="348"/>
                    </a:cubicBezTo>
                    <a:cubicBezTo>
                      <a:pt x="33" y="385"/>
                      <a:pt x="33" y="385"/>
                      <a:pt x="33" y="385"/>
                    </a:cubicBezTo>
                    <a:cubicBezTo>
                      <a:pt x="30" y="387"/>
                      <a:pt x="28" y="390"/>
                      <a:pt x="29" y="394"/>
                    </a:cubicBezTo>
                    <a:cubicBezTo>
                      <a:pt x="30" y="397"/>
                      <a:pt x="33" y="399"/>
                      <a:pt x="37" y="399"/>
                    </a:cubicBezTo>
                    <a:cubicBezTo>
                      <a:pt x="332" y="399"/>
                      <a:pt x="332" y="399"/>
                      <a:pt x="332" y="399"/>
                    </a:cubicBezTo>
                    <a:cubicBezTo>
                      <a:pt x="336" y="399"/>
                      <a:pt x="339" y="397"/>
                      <a:pt x="340" y="394"/>
                    </a:cubicBezTo>
                    <a:cubicBezTo>
                      <a:pt x="341" y="390"/>
                      <a:pt x="340" y="387"/>
                      <a:pt x="337" y="385"/>
                    </a:cubicBezTo>
                    <a:cubicBezTo>
                      <a:pt x="280" y="348"/>
                      <a:pt x="280" y="348"/>
                      <a:pt x="280" y="348"/>
                    </a:cubicBezTo>
                    <a:cubicBezTo>
                      <a:pt x="279" y="347"/>
                      <a:pt x="277" y="346"/>
                      <a:pt x="276" y="346"/>
                    </a:cubicBezTo>
                    <a:cubicBezTo>
                      <a:pt x="224" y="346"/>
                      <a:pt x="224" y="346"/>
                      <a:pt x="224" y="346"/>
                    </a:cubicBezTo>
                    <a:cubicBezTo>
                      <a:pt x="224" y="331"/>
                      <a:pt x="224" y="331"/>
                      <a:pt x="224" y="331"/>
                    </a:cubicBezTo>
                    <a:cubicBezTo>
                      <a:pt x="357" y="331"/>
                      <a:pt x="357" y="331"/>
                      <a:pt x="357" y="331"/>
                    </a:cubicBezTo>
                    <a:cubicBezTo>
                      <a:pt x="363" y="331"/>
                      <a:pt x="369" y="325"/>
                      <a:pt x="369" y="318"/>
                    </a:cubicBezTo>
                    <a:cubicBezTo>
                      <a:pt x="369" y="310"/>
                      <a:pt x="369" y="310"/>
                      <a:pt x="369" y="310"/>
                    </a:cubicBezTo>
                    <a:cubicBezTo>
                      <a:pt x="450" y="310"/>
                      <a:pt x="450" y="310"/>
                      <a:pt x="450" y="310"/>
                    </a:cubicBezTo>
                    <a:cubicBezTo>
                      <a:pt x="457" y="310"/>
                      <a:pt x="464" y="303"/>
                      <a:pt x="464" y="296"/>
                    </a:cubicBezTo>
                    <a:cubicBezTo>
                      <a:pt x="464" y="14"/>
                      <a:pt x="464" y="14"/>
                      <a:pt x="464" y="14"/>
                    </a:cubicBezTo>
                    <a:cubicBezTo>
                      <a:pt x="464" y="6"/>
                      <a:pt x="457" y="0"/>
                      <a:pt x="450" y="0"/>
                    </a:cubicBezTo>
                    <a:close/>
                    <a:moveTo>
                      <a:pt x="273" y="362"/>
                    </a:moveTo>
                    <a:cubicBezTo>
                      <a:pt x="305" y="383"/>
                      <a:pt x="305" y="383"/>
                      <a:pt x="305" y="383"/>
                    </a:cubicBezTo>
                    <a:cubicBezTo>
                      <a:pt x="64" y="383"/>
                      <a:pt x="64" y="383"/>
                      <a:pt x="64" y="383"/>
                    </a:cubicBezTo>
                    <a:cubicBezTo>
                      <a:pt x="96" y="362"/>
                      <a:pt x="96" y="362"/>
                      <a:pt x="96" y="362"/>
                    </a:cubicBezTo>
                    <a:lnTo>
                      <a:pt x="273" y="362"/>
                    </a:lnTo>
                    <a:close/>
                    <a:moveTo>
                      <a:pt x="161" y="346"/>
                    </a:moveTo>
                    <a:cubicBezTo>
                      <a:pt x="161" y="331"/>
                      <a:pt x="161" y="331"/>
                      <a:pt x="161" y="331"/>
                    </a:cubicBezTo>
                    <a:cubicBezTo>
                      <a:pt x="208" y="331"/>
                      <a:pt x="208" y="331"/>
                      <a:pt x="208" y="331"/>
                    </a:cubicBezTo>
                    <a:cubicBezTo>
                      <a:pt x="208" y="346"/>
                      <a:pt x="208" y="346"/>
                      <a:pt x="208" y="346"/>
                    </a:cubicBezTo>
                    <a:lnTo>
                      <a:pt x="161" y="346"/>
                    </a:lnTo>
                    <a:close/>
                    <a:moveTo>
                      <a:pt x="448" y="294"/>
                    </a:moveTo>
                    <a:cubicBezTo>
                      <a:pt x="369" y="294"/>
                      <a:pt x="369" y="294"/>
                      <a:pt x="369" y="294"/>
                    </a:cubicBezTo>
                    <a:cubicBezTo>
                      <a:pt x="369" y="161"/>
                      <a:pt x="369" y="161"/>
                      <a:pt x="369" y="161"/>
                    </a:cubicBezTo>
                    <a:cubicBezTo>
                      <a:pt x="369" y="157"/>
                      <a:pt x="365" y="153"/>
                      <a:pt x="361" y="153"/>
                    </a:cubicBezTo>
                    <a:cubicBezTo>
                      <a:pt x="357" y="153"/>
                      <a:pt x="353" y="157"/>
                      <a:pt x="353" y="161"/>
                    </a:cubicBezTo>
                    <a:cubicBezTo>
                      <a:pt x="353" y="315"/>
                      <a:pt x="353" y="315"/>
                      <a:pt x="353" y="315"/>
                    </a:cubicBezTo>
                    <a:cubicBezTo>
                      <a:pt x="16" y="315"/>
                      <a:pt x="16" y="315"/>
                      <a:pt x="16" y="315"/>
                    </a:cubicBezTo>
                    <a:cubicBezTo>
                      <a:pt x="16" y="117"/>
                      <a:pt x="16" y="117"/>
                      <a:pt x="16" y="117"/>
                    </a:cubicBezTo>
                    <a:cubicBezTo>
                      <a:pt x="353" y="117"/>
                      <a:pt x="353" y="117"/>
                      <a:pt x="353" y="117"/>
                    </a:cubicBezTo>
                    <a:cubicBezTo>
                      <a:pt x="353" y="129"/>
                      <a:pt x="353" y="129"/>
                      <a:pt x="353" y="129"/>
                    </a:cubicBezTo>
                    <a:cubicBezTo>
                      <a:pt x="353" y="134"/>
                      <a:pt x="357" y="137"/>
                      <a:pt x="361" y="137"/>
                    </a:cubicBezTo>
                    <a:cubicBezTo>
                      <a:pt x="365" y="137"/>
                      <a:pt x="369" y="134"/>
                      <a:pt x="369" y="129"/>
                    </a:cubicBezTo>
                    <a:cubicBezTo>
                      <a:pt x="369" y="113"/>
                      <a:pt x="369" y="113"/>
                      <a:pt x="369" y="113"/>
                    </a:cubicBezTo>
                    <a:cubicBezTo>
                      <a:pt x="369" y="107"/>
                      <a:pt x="363" y="101"/>
                      <a:pt x="357" y="101"/>
                    </a:cubicBezTo>
                    <a:cubicBezTo>
                      <a:pt x="328" y="101"/>
                      <a:pt x="328" y="101"/>
                      <a:pt x="328" y="101"/>
                    </a:cubicBezTo>
                    <a:cubicBezTo>
                      <a:pt x="328" y="16"/>
                      <a:pt x="328" y="16"/>
                      <a:pt x="328" y="16"/>
                    </a:cubicBezTo>
                    <a:cubicBezTo>
                      <a:pt x="448" y="16"/>
                      <a:pt x="448" y="16"/>
                      <a:pt x="448" y="16"/>
                    </a:cubicBezTo>
                    <a:lnTo>
                      <a:pt x="448" y="294"/>
                    </a:lnTo>
                    <a:close/>
                    <a:moveTo>
                      <a:pt x="428" y="117"/>
                    </a:moveTo>
                    <a:cubicBezTo>
                      <a:pt x="425" y="117"/>
                      <a:pt x="422" y="120"/>
                      <a:pt x="422" y="123"/>
                    </a:cubicBezTo>
                    <a:cubicBezTo>
                      <a:pt x="422" y="126"/>
                      <a:pt x="425" y="128"/>
                      <a:pt x="428" y="128"/>
                    </a:cubicBezTo>
                    <a:cubicBezTo>
                      <a:pt x="431" y="128"/>
                      <a:pt x="434" y="126"/>
                      <a:pt x="434" y="123"/>
                    </a:cubicBezTo>
                    <a:cubicBezTo>
                      <a:pt x="434" y="120"/>
                      <a:pt x="431" y="117"/>
                      <a:pt x="428" y="117"/>
                    </a:cubicBezTo>
                    <a:close/>
                    <a:moveTo>
                      <a:pt x="351" y="50"/>
                    </a:moveTo>
                    <a:cubicBezTo>
                      <a:pt x="426" y="50"/>
                      <a:pt x="426" y="50"/>
                      <a:pt x="426" y="50"/>
                    </a:cubicBezTo>
                    <a:cubicBezTo>
                      <a:pt x="430" y="50"/>
                      <a:pt x="434" y="46"/>
                      <a:pt x="434" y="42"/>
                    </a:cubicBezTo>
                    <a:cubicBezTo>
                      <a:pt x="434" y="38"/>
                      <a:pt x="430" y="34"/>
                      <a:pt x="426" y="34"/>
                    </a:cubicBezTo>
                    <a:cubicBezTo>
                      <a:pt x="351" y="34"/>
                      <a:pt x="351" y="34"/>
                      <a:pt x="351" y="34"/>
                    </a:cubicBezTo>
                    <a:cubicBezTo>
                      <a:pt x="346" y="34"/>
                      <a:pt x="343" y="38"/>
                      <a:pt x="343" y="42"/>
                    </a:cubicBezTo>
                    <a:cubicBezTo>
                      <a:pt x="343" y="46"/>
                      <a:pt x="346" y="50"/>
                      <a:pt x="351" y="50"/>
                    </a:cubicBezTo>
                    <a:close/>
                    <a:moveTo>
                      <a:pt x="428" y="95"/>
                    </a:moveTo>
                    <a:cubicBezTo>
                      <a:pt x="425" y="95"/>
                      <a:pt x="422" y="98"/>
                      <a:pt x="422" y="101"/>
                    </a:cubicBezTo>
                    <a:cubicBezTo>
                      <a:pt x="422" y="104"/>
                      <a:pt x="425" y="106"/>
                      <a:pt x="428" y="106"/>
                    </a:cubicBezTo>
                    <a:cubicBezTo>
                      <a:pt x="431" y="106"/>
                      <a:pt x="434" y="104"/>
                      <a:pt x="434" y="101"/>
                    </a:cubicBezTo>
                    <a:cubicBezTo>
                      <a:pt x="434" y="98"/>
                      <a:pt x="431" y="95"/>
                      <a:pt x="428" y="9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Freeform 3"/>
              <p:cNvSpPr>
                <a:spLocks noChangeAspect="1" noEditPoints="1"/>
              </p:cNvSpPr>
              <p:nvPr/>
            </p:nvSpPr>
            <p:spPr bwMode="auto">
              <a:xfrm>
                <a:off x="7545459" y="5020566"/>
                <a:ext cx="262529" cy="276990"/>
              </a:xfrm>
              <a:custGeom>
                <a:avLst/>
                <a:gdLst>
                  <a:gd name="T0" fmla="*/ 2147483647 w 382"/>
                  <a:gd name="T1" fmla="*/ 2147483647 h 405"/>
                  <a:gd name="T2" fmla="*/ 2147483647 w 382"/>
                  <a:gd name="T3" fmla="*/ 2147483647 h 405"/>
                  <a:gd name="T4" fmla="*/ 2147483647 w 382"/>
                  <a:gd name="T5" fmla="*/ 2147483647 h 405"/>
                  <a:gd name="T6" fmla="*/ 2147483647 w 382"/>
                  <a:gd name="T7" fmla="*/ 2147483647 h 405"/>
                  <a:gd name="T8" fmla="*/ 2147483647 w 382"/>
                  <a:gd name="T9" fmla="*/ 2147483647 h 405"/>
                  <a:gd name="T10" fmla="*/ 2147483647 w 382"/>
                  <a:gd name="T11" fmla="*/ 2147483647 h 405"/>
                  <a:gd name="T12" fmla="*/ 2147483647 w 382"/>
                  <a:gd name="T13" fmla="*/ 2147483647 h 405"/>
                  <a:gd name="T14" fmla="*/ 2147483647 w 382"/>
                  <a:gd name="T15" fmla="*/ 2147483647 h 405"/>
                  <a:gd name="T16" fmla="*/ 0 w 382"/>
                  <a:gd name="T17" fmla="*/ 2147483647 h 405"/>
                  <a:gd name="T18" fmla="*/ 2147483647 w 382"/>
                  <a:gd name="T19" fmla="*/ 2147483647 h 405"/>
                  <a:gd name="T20" fmla="*/ 2147483647 w 382"/>
                  <a:gd name="T21" fmla="*/ 2147483647 h 405"/>
                  <a:gd name="T22" fmla="*/ 2147483647 w 382"/>
                  <a:gd name="T23" fmla="*/ 2147483647 h 405"/>
                  <a:gd name="T24" fmla="*/ 2147483647 w 382"/>
                  <a:gd name="T25" fmla="*/ 2147483647 h 405"/>
                  <a:gd name="T26" fmla="*/ 2147483647 w 382"/>
                  <a:gd name="T27" fmla="*/ 2147483647 h 405"/>
                  <a:gd name="T28" fmla="*/ 2147483647 w 382"/>
                  <a:gd name="T29" fmla="*/ 2147483647 h 405"/>
                  <a:gd name="T30" fmla="*/ 2147483647 w 382"/>
                  <a:gd name="T31" fmla="*/ 2147483647 h 405"/>
                  <a:gd name="T32" fmla="*/ 2147483647 w 382"/>
                  <a:gd name="T33" fmla="*/ 2147483647 h 405"/>
                  <a:gd name="T34" fmla="*/ 2147483647 w 382"/>
                  <a:gd name="T35" fmla="*/ 2147483647 h 405"/>
                  <a:gd name="T36" fmla="*/ 2147483647 w 382"/>
                  <a:gd name="T37" fmla="*/ 2147483647 h 405"/>
                  <a:gd name="T38" fmla="*/ 2147483647 w 382"/>
                  <a:gd name="T39" fmla="*/ 2147483647 h 405"/>
                  <a:gd name="T40" fmla="*/ 2147483647 w 382"/>
                  <a:gd name="T41" fmla="*/ 2147483647 h 405"/>
                  <a:gd name="T42" fmla="*/ 2147483647 w 382"/>
                  <a:gd name="T43" fmla="*/ 2147483647 h 405"/>
                  <a:gd name="T44" fmla="*/ 2147483647 w 382"/>
                  <a:gd name="T45" fmla="*/ 2147483647 h 405"/>
                  <a:gd name="T46" fmla="*/ 2147483647 w 382"/>
                  <a:gd name="T47" fmla="*/ 2147483647 h 405"/>
                  <a:gd name="T48" fmla="*/ 2147483647 w 382"/>
                  <a:gd name="T49" fmla="*/ 2147483647 h 405"/>
                  <a:gd name="T50" fmla="*/ 2147483647 w 382"/>
                  <a:gd name="T51" fmla="*/ 2147483647 h 405"/>
                  <a:gd name="T52" fmla="*/ 2147483647 w 382"/>
                  <a:gd name="T53" fmla="*/ 2147483647 h 405"/>
                  <a:gd name="T54" fmla="*/ 2147483647 w 382"/>
                  <a:gd name="T55" fmla="*/ 2147483647 h 405"/>
                  <a:gd name="T56" fmla="*/ 2147483647 w 382"/>
                  <a:gd name="T57" fmla="*/ 2147483647 h 405"/>
                  <a:gd name="T58" fmla="*/ 2147483647 w 382"/>
                  <a:gd name="T59" fmla="*/ 2147483647 h 405"/>
                  <a:gd name="T60" fmla="*/ 2147483647 w 382"/>
                  <a:gd name="T61" fmla="*/ 2147483647 h 405"/>
                  <a:gd name="T62" fmla="*/ 2147483647 w 382"/>
                  <a:gd name="T63" fmla="*/ 2147483647 h 405"/>
                  <a:gd name="T64" fmla="*/ 2147483647 w 382"/>
                  <a:gd name="T65" fmla="*/ 2147483647 h 405"/>
                  <a:gd name="T66" fmla="*/ 2147483647 w 382"/>
                  <a:gd name="T67" fmla="*/ 2147483647 h 405"/>
                  <a:gd name="T68" fmla="*/ 2147483647 w 382"/>
                  <a:gd name="T69" fmla="*/ 2147483647 h 405"/>
                  <a:gd name="T70" fmla="*/ 2147483647 w 382"/>
                  <a:gd name="T71" fmla="*/ 2147483647 h 405"/>
                  <a:gd name="T72" fmla="*/ 2147483647 w 382"/>
                  <a:gd name="T73" fmla="*/ 2147483647 h 405"/>
                  <a:gd name="T74" fmla="*/ 2147483647 w 382"/>
                  <a:gd name="T75" fmla="*/ 2147483647 h 405"/>
                  <a:gd name="T76" fmla="*/ 2147483647 w 382"/>
                  <a:gd name="T77" fmla="*/ 2147483647 h 405"/>
                  <a:gd name="T78" fmla="*/ 2147483647 w 382"/>
                  <a:gd name="T79" fmla="*/ 2147483647 h 405"/>
                  <a:gd name="T80" fmla="*/ 2147483647 w 382"/>
                  <a:gd name="T81" fmla="*/ 2147483647 h 405"/>
                  <a:gd name="T82" fmla="*/ 2147483647 w 382"/>
                  <a:gd name="T83" fmla="*/ 2147483647 h 405"/>
                  <a:gd name="T84" fmla="*/ 2147483647 w 382"/>
                  <a:gd name="T85" fmla="*/ 2147483647 h 405"/>
                  <a:gd name="T86" fmla="*/ 2147483647 w 382"/>
                  <a:gd name="T87" fmla="*/ 2147483647 h 405"/>
                  <a:gd name="T88" fmla="*/ 2147483647 w 382"/>
                  <a:gd name="T89" fmla="*/ 2147483647 h 405"/>
                  <a:gd name="T90" fmla="*/ 2147483647 w 382"/>
                  <a:gd name="T91" fmla="*/ 2147483647 h 405"/>
                  <a:gd name="T92" fmla="*/ 2147483647 w 382"/>
                  <a:gd name="T93" fmla="*/ 2147483647 h 405"/>
                  <a:gd name="T94" fmla="*/ 2147483647 w 382"/>
                  <a:gd name="T95" fmla="*/ 2147483647 h 405"/>
                  <a:gd name="T96" fmla="*/ 2147483647 w 382"/>
                  <a:gd name="T97" fmla="*/ 2147483647 h 405"/>
                  <a:gd name="T98" fmla="*/ 2147483647 w 382"/>
                  <a:gd name="T99" fmla="*/ 2147483647 h 405"/>
                  <a:gd name="T100" fmla="*/ 2147483647 w 382"/>
                  <a:gd name="T101" fmla="*/ 2147483647 h 405"/>
                  <a:gd name="T102" fmla="*/ 2147483647 w 382"/>
                  <a:gd name="T103" fmla="*/ 2147483647 h 405"/>
                  <a:gd name="T104" fmla="*/ 2147483647 w 382"/>
                  <a:gd name="T105" fmla="*/ 2147483647 h 40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382" h="405">
                    <a:moveTo>
                      <a:pt x="347" y="257"/>
                    </a:moveTo>
                    <a:cubicBezTo>
                      <a:pt x="348" y="202"/>
                      <a:pt x="348" y="202"/>
                      <a:pt x="348" y="202"/>
                    </a:cubicBezTo>
                    <a:cubicBezTo>
                      <a:pt x="349" y="198"/>
                      <a:pt x="345" y="194"/>
                      <a:pt x="341" y="194"/>
                    </a:cubicBezTo>
                    <a:cubicBezTo>
                      <a:pt x="336" y="194"/>
                      <a:pt x="333" y="197"/>
                      <a:pt x="332" y="202"/>
                    </a:cubicBezTo>
                    <a:cubicBezTo>
                      <a:pt x="331" y="257"/>
                      <a:pt x="331" y="257"/>
                      <a:pt x="331" y="257"/>
                    </a:cubicBezTo>
                    <a:cubicBezTo>
                      <a:pt x="325" y="258"/>
                      <a:pt x="319" y="260"/>
                      <a:pt x="314" y="264"/>
                    </a:cubicBezTo>
                    <a:cubicBezTo>
                      <a:pt x="276" y="231"/>
                      <a:pt x="276" y="231"/>
                      <a:pt x="276" y="231"/>
                    </a:cubicBezTo>
                    <a:cubicBezTo>
                      <a:pt x="279" y="225"/>
                      <a:pt x="281" y="219"/>
                      <a:pt x="281" y="212"/>
                    </a:cubicBezTo>
                    <a:cubicBezTo>
                      <a:pt x="281" y="204"/>
                      <a:pt x="279" y="197"/>
                      <a:pt x="275" y="191"/>
                    </a:cubicBezTo>
                    <a:cubicBezTo>
                      <a:pt x="320" y="150"/>
                      <a:pt x="320" y="150"/>
                      <a:pt x="320" y="150"/>
                    </a:cubicBezTo>
                    <a:cubicBezTo>
                      <a:pt x="324" y="153"/>
                      <a:pt x="329" y="155"/>
                      <a:pt x="334" y="156"/>
                    </a:cubicBezTo>
                    <a:cubicBezTo>
                      <a:pt x="333" y="170"/>
                      <a:pt x="333" y="170"/>
                      <a:pt x="333" y="170"/>
                    </a:cubicBezTo>
                    <a:cubicBezTo>
                      <a:pt x="333" y="175"/>
                      <a:pt x="337" y="178"/>
                      <a:pt x="341" y="178"/>
                    </a:cubicBezTo>
                    <a:cubicBezTo>
                      <a:pt x="341" y="178"/>
                      <a:pt x="341" y="178"/>
                      <a:pt x="341" y="178"/>
                    </a:cubicBezTo>
                    <a:cubicBezTo>
                      <a:pt x="346" y="178"/>
                      <a:pt x="349" y="175"/>
                      <a:pt x="349" y="171"/>
                    </a:cubicBezTo>
                    <a:cubicBezTo>
                      <a:pt x="350" y="157"/>
                      <a:pt x="350" y="157"/>
                      <a:pt x="350" y="157"/>
                    </a:cubicBezTo>
                    <a:cubicBezTo>
                      <a:pt x="368" y="153"/>
                      <a:pt x="382" y="137"/>
                      <a:pt x="382" y="118"/>
                    </a:cubicBezTo>
                    <a:cubicBezTo>
                      <a:pt x="382" y="96"/>
                      <a:pt x="365" y="78"/>
                      <a:pt x="343" y="78"/>
                    </a:cubicBezTo>
                    <a:cubicBezTo>
                      <a:pt x="332" y="78"/>
                      <a:pt x="322" y="83"/>
                      <a:pt x="314" y="91"/>
                    </a:cubicBezTo>
                    <a:cubicBezTo>
                      <a:pt x="254" y="53"/>
                      <a:pt x="254" y="53"/>
                      <a:pt x="254" y="53"/>
                    </a:cubicBezTo>
                    <a:cubicBezTo>
                      <a:pt x="255" y="49"/>
                      <a:pt x="256" y="44"/>
                      <a:pt x="256" y="39"/>
                    </a:cubicBezTo>
                    <a:cubicBezTo>
                      <a:pt x="256" y="18"/>
                      <a:pt x="238" y="0"/>
                      <a:pt x="217" y="0"/>
                    </a:cubicBezTo>
                    <a:cubicBezTo>
                      <a:pt x="195" y="0"/>
                      <a:pt x="177" y="18"/>
                      <a:pt x="177" y="39"/>
                    </a:cubicBezTo>
                    <a:cubicBezTo>
                      <a:pt x="177" y="40"/>
                      <a:pt x="177" y="41"/>
                      <a:pt x="177" y="42"/>
                    </a:cubicBezTo>
                    <a:cubicBezTo>
                      <a:pt x="74" y="72"/>
                      <a:pt x="74" y="72"/>
                      <a:pt x="74" y="72"/>
                    </a:cubicBezTo>
                    <a:cubicBezTo>
                      <a:pt x="68" y="60"/>
                      <a:pt x="55" y="51"/>
                      <a:pt x="40" y="51"/>
                    </a:cubicBezTo>
                    <a:cubicBezTo>
                      <a:pt x="18" y="51"/>
                      <a:pt x="0" y="69"/>
                      <a:pt x="0" y="91"/>
                    </a:cubicBezTo>
                    <a:cubicBezTo>
                      <a:pt x="0" y="111"/>
                      <a:pt x="16" y="128"/>
                      <a:pt x="35" y="130"/>
                    </a:cubicBezTo>
                    <a:cubicBezTo>
                      <a:pt x="46" y="237"/>
                      <a:pt x="46" y="237"/>
                      <a:pt x="46" y="237"/>
                    </a:cubicBezTo>
                    <a:cubicBezTo>
                      <a:pt x="30" y="242"/>
                      <a:pt x="19" y="257"/>
                      <a:pt x="19" y="275"/>
                    </a:cubicBezTo>
                    <a:cubicBezTo>
                      <a:pt x="19" y="297"/>
                      <a:pt x="36" y="314"/>
                      <a:pt x="58" y="314"/>
                    </a:cubicBezTo>
                    <a:cubicBezTo>
                      <a:pt x="65" y="314"/>
                      <a:pt x="72" y="312"/>
                      <a:pt x="78" y="309"/>
                    </a:cubicBezTo>
                    <a:cubicBezTo>
                      <a:pt x="109" y="343"/>
                      <a:pt x="109" y="343"/>
                      <a:pt x="109" y="343"/>
                    </a:cubicBezTo>
                    <a:cubicBezTo>
                      <a:pt x="105" y="349"/>
                      <a:pt x="102" y="357"/>
                      <a:pt x="102" y="366"/>
                    </a:cubicBezTo>
                    <a:cubicBezTo>
                      <a:pt x="102" y="387"/>
                      <a:pt x="119" y="405"/>
                      <a:pt x="141" y="405"/>
                    </a:cubicBezTo>
                    <a:cubicBezTo>
                      <a:pt x="163" y="405"/>
                      <a:pt x="181" y="387"/>
                      <a:pt x="181" y="366"/>
                    </a:cubicBezTo>
                    <a:cubicBezTo>
                      <a:pt x="181" y="364"/>
                      <a:pt x="180" y="362"/>
                      <a:pt x="180" y="360"/>
                    </a:cubicBezTo>
                    <a:cubicBezTo>
                      <a:pt x="304" y="316"/>
                      <a:pt x="304" y="316"/>
                      <a:pt x="304" y="316"/>
                    </a:cubicBezTo>
                    <a:cubicBezTo>
                      <a:pt x="311" y="327"/>
                      <a:pt x="323" y="335"/>
                      <a:pt x="337" y="335"/>
                    </a:cubicBezTo>
                    <a:cubicBezTo>
                      <a:pt x="359" y="335"/>
                      <a:pt x="377" y="317"/>
                      <a:pt x="377" y="295"/>
                    </a:cubicBezTo>
                    <a:cubicBezTo>
                      <a:pt x="377" y="277"/>
                      <a:pt x="364" y="261"/>
                      <a:pt x="347" y="257"/>
                    </a:cubicBezTo>
                    <a:close/>
                    <a:moveTo>
                      <a:pt x="343" y="94"/>
                    </a:moveTo>
                    <a:cubicBezTo>
                      <a:pt x="356" y="94"/>
                      <a:pt x="366" y="105"/>
                      <a:pt x="366" y="118"/>
                    </a:cubicBezTo>
                    <a:cubicBezTo>
                      <a:pt x="366" y="131"/>
                      <a:pt x="356" y="141"/>
                      <a:pt x="343" y="141"/>
                    </a:cubicBezTo>
                    <a:cubicBezTo>
                      <a:pt x="330" y="141"/>
                      <a:pt x="320" y="131"/>
                      <a:pt x="320" y="118"/>
                    </a:cubicBezTo>
                    <a:cubicBezTo>
                      <a:pt x="320" y="105"/>
                      <a:pt x="330" y="94"/>
                      <a:pt x="343" y="94"/>
                    </a:cubicBezTo>
                    <a:close/>
                    <a:moveTo>
                      <a:pt x="309" y="138"/>
                    </a:moveTo>
                    <a:cubicBezTo>
                      <a:pt x="265" y="180"/>
                      <a:pt x="265" y="180"/>
                      <a:pt x="265" y="180"/>
                    </a:cubicBezTo>
                    <a:cubicBezTo>
                      <a:pt x="258" y="175"/>
                      <a:pt x="250" y="173"/>
                      <a:pt x="242" y="173"/>
                    </a:cubicBezTo>
                    <a:cubicBezTo>
                      <a:pt x="227" y="173"/>
                      <a:pt x="213" y="181"/>
                      <a:pt x="207" y="194"/>
                    </a:cubicBezTo>
                    <a:cubicBezTo>
                      <a:pt x="167" y="183"/>
                      <a:pt x="167" y="183"/>
                      <a:pt x="167" y="183"/>
                    </a:cubicBezTo>
                    <a:cubicBezTo>
                      <a:pt x="167" y="182"/>
                      <a:pt x="167" y="181"/>
                      <a:pt x="167" y="180"/>
                    </a:cubicBezTo>
                    <a:cubicBezTo>
                      <a:pt x="167" y="179"/>
                      <a:pt x="167" y="178"/>
                      <a:pt x="167" y="177"/>
                    </a:cubicBezTo>
                    <a:cubicBezTo>
                      <a:pt x="308" y="136"/>
                      <a:pt x="308" y="136"/>
                      <a:pt x="308" y="136"/>
                    </a:cubicBezTo>
                    <a:cubicBezTo>
                      <a:pt x="308" y="137"/>
                      <a:pt x="309" y="138"/>
                      <a:pt x="309" y="138"/>
                    </a:cubicBezTo>
                    <a:close/>
                    <a:moveTo>
                      <a:pt x="265" y="212"/>
                    </a:moveTo>
                    <a:cubicBezTo>
                      <a:pt x="265" y="225"/>
                      <a:pt x="255" y="235"/>
                      <a:pt x="242" y="235"/>
                    </a:cubicBezTo>
                    <a:cubicBezTo>
                      <a:pt x="229" y="235"/>
                      <a:pt x="218" y="225"/>
                      <a:pt x="218" y="212"/>
                    </a:cubicBezTo>
                    <a:cubicBezTo>
                      <a:pt x="218" y="199"/>
                      <a:pt x="229" y="189"/>
                      <a:pt x="242" y="189"/>
                    </a:cubicBezTo>
                    <a:cubicBezTo>
                      <a:pt x="255" y="189"/>
                      <a:pt x="265" y="199"/>
                      <a:pt x="265" y="212"/>
                    </a:cubicBezTo>
                    <a:close/>
                    <a:moveTo>
                      <a:pt x="143" y="273"/>
                    </a:moveTo>
                    <a:cubicBezTo>
                      <a:pt x="139" y="218"/>
                      <a:pt x="139" y="218"/>
                      <a:pt x="139" y="218"/>
                    </a:cubicBezTo>
                    <a:cubicBezTo>
                      <a:pt x="149" y="215"/>
                      <a:pt x="158" y="208"/>
                      <a:pt x="163" y="198"/>
                    </a:cubicBezTo>
                    <a:cubicBezTo>
                      <a:pt x="203" y="209"/>
                      <a:pt x="203" y="209"/>
                      <a:pt x="203" y="209"/>
                    </a:cubicBezTo>
                    <a:cubicBezTo>
                      <a:pt x="203" y="210"/>
                      <a:pt x="202" y="211"/>
                      <a:pt x="202" y="212"/>
                    </a:cubicBezTo>
                    <a:cubicBezTo>
                      <a:pt x="202" y="223"/>
                      <a:pt x="207" y="233"/>
                      <a:pt x="214" y="240"/>
                    </a:cubicBezTo>
                    <a:cubicBezTo>
                      <a:pt x="190" y="277"/>
                      <a:pt x="190" y="277"/>
                      <a:pt x="190" y="277"/>
                    </a:cubicBezTo>
                    <a:lnTo>
                      <a:pt x="143" y="273"/>
                    </a:lnTo>
                    <a:close/>
                    <a:moveTo>
                      <a:pt x="180" y="292"/>
                    </a:moveTo>
                    <a:cubicBezTo>
                      <a:pt x="156" y="329"/>
                      <a:pt x="156" y="329"/>
                      <a:pt x="156" y="329"/>
                    </a:cubicBezTo>
                    <a:cubicBezTo>
                      <a:pt x="153" y="328"/>
                      <a:pt x="150" y="327"/>
                      <a:pt x="146" y="327"/>
                    </a:cubicBezTo>
                    <a:cubicBezTo>
                      <a:pt x="144" y="289"/>
                      <a:pt x="144" y="289"/>
                      <a:pt x="144" y="289"/>
                    </a:cubicBezTo>
                    <a:lnTo>
                      <a:pt x="180" y="292"/>
                    </a:lnTo>
                    <a:close/>
                    <a:moveTo>
                      <a:pt x="128" y="204"/>
                    </a:moveTo>
                    <a:cubicBezTo>
                      <a:pt x="115" y="204"/>
                      <a:pt x="105" y="193"/>
                      <a:pt x="105" y="180"/>
                    </a:cubicBezTo>
                    <a:cubicBezTo>
                      <a:pt x="105" y="168"/>
                      <a:pt x="115" y="157"/>
                      <a:pt x="128" y="157"/>
                    </a:cubicBezTo>
                    <a:cubicBezTo>
                      <a:pt x="141" y="157"/>
                      <a:pt x="151" y="168"/>
                      <a:pt x="151" y="180"/>
                    </a:cubicBezTo>
                    <a:cubicBezTo>
                      <a:pt x="151" y="193"/>
                      <a:pt x="141" y="204"/>
                      <a:pt x="128" y="204"/>
                    </a:cubicBezTo>
                    <a:close/>
                    <a:moveTo>
                      <a:pt x="217" y="16"/>
                    </a:moveTo>
                    <a:cubicBezTo>
                      <a:pt x="230" y="16"/>
                      <a:pt x="240" y="27"/>
                      <a:pt x="240" y="39"/>
                    </a:cubicBezTo>
                    <a:cubicBezTo>
                      <a:pt x="240" y="52"/>
                      <a:pt x="230" y="63"/>
                      <a:pt x="217" y="63"/>
                    </a:cubicBezTo>
                    <a:cubicBezTo>
                      <a:pt x="204" y="63"/>
                      <a:pt x="193" y="52"/>
                      <a:pt x="193" y="39"/>
                    </a:cubicBezTo>
                    <a:cubicBezTo>
                      <a:pt x="193" y="27"/>
                      <a:pt x="204" y="16"/>
                      <a:pt x="217" y="16"/>
                    </a:cubicBezTo>
                    <a:close/>
                    <a:moveTo>
                      <a:pt x="202" y="76"/>
                    </a:moveTo>
                    <a:cubicBezTo>
                      <a:pt x="207" y="78"/>
                      <a:pt x="211" y="79"/>
                      <a:pt x="217" y="79"/>
                    </a:cubicBezTo>
                    <a:cubicBezTo>
                      <a:pt x="228" y="79"/>
                      <a:pt x="238" y="74"/>
                      <a:pt x="245" y="67"/>
                    </a:cubicBezTo>
                    <a:cubicBezTo>
                      <a:pt x="306" y="104"/>
                      <a:pt x="306" y="104"/>
                      <a:pt x="306" y="104"/>
                    </a:cubicBezTo>
                    <a:cubicBezTo>
                      <a:pt x="306" y="105"/>
                      <a:pt x="305" y="106"/>
                      <a:pt x="305" y="106"/>
                    </a:cubicBezTo>
                    <a:cubicBezTo>
                      <a:pt x="190" y="96"/>
                      <a:pt x="190" y="96"/>
                      <a:pt x="190" y="96"/>
                    </a:cubicBezTo>
                    <a:lnTo>
                      <a:pt x="202" y="76"/>
                    </a:lnTo>
                    <a:close/>
                    <a:moveTo>
                      <a:pt x="300" y="122"/>
                    </a:moveTo>
                    <a:cubicBezTo>
                      <a:pt x="163" y="162"/>
                      <a:pt x="163" y="162"/>
                      <a:pt x="163" y="162"/>
                    </a:cubicBezTo>
                    <a:cubicBezTo>
                      <a:pt x="161" y="158"/>
                      <a:pt x="158" y="155"/>
                      <a:pt x="155" y="152"/>
                    </a:cubicBezTo>
                    <a:cubicBezTo>
                      <a:pt x="180" y="111"/>
                      <a:pt x="180" y="111"/>
                      <a:pt x="180" y="111"/>
                    </a:cubicBezTo>
                    <a:lnTo>
                      <a:pt x="300" y="122"/>
                    </a:lnTo>
                    <a:close/>
                    <a:moveTo>
                      <a:pt x="182" y="58"/>
                    </a:moveTo>
                    <a:cubicBezTo>
                      <a:pt x="184" y="61"/>
                      <a:pt x="186" y="64"/>
                      <a:pt x="189" y="67"/>
                    </a:cubicBezTo>
                    <a:cubicBezTo>
                      <a:pt x="172" y="95"/>
                      <a:pt x="172" y="95"/>
                      <a:pt x="172" y="95"/>
                    </a:cubicBezTo>
                    <a:cubicBezTo>
                      <a:pt x="83" y="87"/>
                      <a:pt x="83" y="87"/>
                      <a:pt x="83" y="87"/>
                    </a:cubicBezTo>
                    <a:lnTo>
                      <a:pt x="182" y="58"/>
                    </a:lnTo>
                    <a:close/>
                    <a:moveTo>
                      <a:pt x="77" y="102"/>
                    </a:moveTo>
                    <a:cubicBezTo>
                      <a:pt x="162" y="110"/>
                      <a:pt x="162" y="110"/>
                      <a:pt x="162" y="110"/>
                    </a:cubicBezTo>
                    <a:cubicBezTo>
                      <a:pt x="141" y="144"/>
                      <a:pt x="141" y="144"/>
                      <a:pt x="141" y="144"/>
                    </a:cubicBezTo>
                    <a:cubicBezTo>
                      <a:pt x="137" y="142"/>
                      <a:pt x="133" y="141"/>
                      <a:pt x="128" y="141"/>
                    </a:cubicBezTo>
                    <a:cubicBezTo>
                      <a:pt x="120" y="141"/>
                      <a:pt x="113" y="143"/>
                      <a:pt x="107" y="147"/>
                    </a:cubicBezTo>
                    <a:cubicBezTo>
                      <a:pt x="72" y="113"/>
                      <a:pt x="72" y="113"/>
                      <a:pt x="72" y="113"/>
                    </a:cubicBezTo>
                    <a:cubicBezTo>
                      <a:pt x="74" y="109"/>
                      <a:pt x="76" y="106"/>
                      <a:pt x="77" y="102"/>
                    </a:cubicBezTo>
                    <a:close/>
                    <a:moveTo>
                      <a:pt x="95" y="159"/>
                    </a:moveTo>
                    <a:cubicBezTo>
                      <a:pt x="91" y="165"/>
                      <a:pt x="89" y="172"/>
                      <a:pt x="89" y="180"/>
                    </a:cubicBezTo>
                    <a:cubicBezTo>
                      <a:pt x="89" y="191"/>
                      <a:pt x="92" y="200"/>
                      <a:pt x="99" y="207"/>
                    </a:cubicBezTo>
                    <a:cubicBezTo>
                      <a:pt x="75" y="239"/>
                      <a:pt x="75" y="239"/>
                      <a:pt x="75" y="239"/>
                    </a:cubicBezTo>
                    <a:cubicBezTo>
                      <a:pt x="71" y="237"/>
                      <a:pt x="67" y="236"/>
                      <a:pt x="62" y="236"/>
                    </a:cubicBezTo>
                    <a:cubicBezTo>
                      <a:pt x="51" y="128"/>
                      <a:pt x="51" y="128"/>
                      <a:pt x="51" y="128"/>
                    </a:cubicBezTo>
                    <a:cubicBezTo>
                      <a:pt x="55" y="127"/>
                      <a:pt x="58" y="126"/>
                      <a:pt x="61" y="124"/>
                    </a:cubicBezTo>
                    <a:lnTo>
                      <a:pt x="95" y="159"/>
                    </a:lnTo>
                    <a:close/>
                    <a:moveTo>
                      <a:pt x="40" y="114"/>
                    </a:moveTo>
                    <a:cubicBezTo>
                      <a:pt x="27" y="114"/>
                      <a:pt x="16" y="104"/>
                      <a:pt x="16" y="91"/>
                    </a:cubicBezTo>
                    <a:cubicBezTo>
                      <a:pt x="16" y="78"/>
                      <a:pt x="27" y="67"/>
                      <a:pt x="40" y="67"/>
                    </a:cubicBezTo>
                    <a:cubicBezTo>
                      <a:pt x="52" y="67"/>
                      <a:pt x="63" y="78"/>
                      <a:pt x="63" y="91"/>
                    </a:cubicBezTo>
                    <a:cubicBezTo>
                      <a:pt x="63" y="104"/>
                      <a:pt x="52" y="114"/>
                      <a:pt x="40" y="114"/>
                    </a:cubicBezTo>
                    <a:close/>
                    <a:moveTo>
                      <a:pt x="58" y="298"/>
                    </a:moveTo>
                    <a:cubicBezTo>
                      <a:pt x="45" y="298"/>
                      <a:pt x="35" y="288"/>
                      <a:pt x="35" y="275"/>
                    </a:cubicBezTo>
                    <a:cubicBezTo>
                      <a:pt x="35" y="262"/>
                      <a:pt x="45" y="252"/>
                      <a:pt x="58" y="252"/>
                    </a:cubicBezTo>
                    <a:cubicBezTo>
                      <a:pt x="71" y="252"/>
                      <a:pt x="81" y="262"/>
                      <a:pt x="81" y="275"/>
                    </a:cubicBezTo>
                    <a:cubicBezTo>
                      <a:pt x="81" y="288"/>
                      <a:pt x="71" y="298"/>
                      <a:pt x="58" y="298"/>
                    </a:cubicBezTo>
                    <a:close/>
                    <a:moveTo>
                      <a:pt x="112" y="216"/>
                    </a:moveTo>
                    <a:cubicBezTo>
                      <a:pt x="115" y="218"/>
                      <a:pt x="119" y="219"/>
                      <a:pt x="123" y="219"/>
                    </a:cubicBezTo>
                    <a:cubicBezTo>
                      <a:pt x="126" y="272"/>
                      <a:pt x="126" y="272"/>
                      <a:pt x="126" y="272"/>
                    </a:cubicBezTo>
                    <a:cubicBezTo>
                      <a:pt x="97" y="270"/>
                      <a:pt x="97" y="270"/>
                      <a:pt x="97" y="270"/>
                    </a:cubicBezTo>
                    <a:cubicBezTo>
                      <a:pt x="96" y="262"/>
                      <a:pt x="93" y="255"/>
                      <a:pt x="87" y="249"/>
                    </a:cubicBezTo>
                    <a:lnTo>
                      <a:pt x="112" y="216"/>
                    </a:lnTo>
                    <a:close/>
                    <a:moveTo>
                      <a:pt x="90" y="298"/>
                    </a:moveTo>
                    <a:cubicBezTo>
                      <a:pt x="93" y="294"/>
                      <a:pt x="95" y="290"/>
                      <a:pt x="96" y="286"/>
                    </a:cubicBezTo>
                    <a:cubicBezTo>
                      <a:pt x="128" y="288"/>
                      <a:pt x="128" y="288"/>
                      <a:pt x="128" y="288"/>
                    </a:cubicBezTo>
                    <a:cubicBezTo>
                      <a:pt x="130" y="328"/>
                      <a:pt x="130" y="328"/>
                      <a:pt x="130" y="328"/>
                    </a:cubicBezTo>
                    <a:cubicBezTo>
                      <a:pt x="127" y="329"/>
                      <a:pt x="124" y="330"/>
                      <a:pt x="121" y="332"/>
                    </a:cubicBezTo>
                    <a:lnTo>
                      <a:pt x="90" y="298"/>
                    </a:lnTo>
                    <a:close/>
                    <a:moveTo>
                      <a:pt x="141" y="389"/>
                    </a:moveTo>
                    <a:cubicBezTo>
                      <a:pt x="128" y="389"/>
                      <a:pt x="118" y="379"/>
                      <a:pt x="118" y="366"/>
                    </a:cubicBezTo>
                    <a:cubicBezTo>
                      <a:pt x="118" y="353"/>
                      <a:pt x="128" y="342"/>
                      <a:pt x="141" y="342"/>
                    </a:cubicBezTo>
                    <a:cubicBezTo>
                      <a:pt x="154" y="342"/>
                      <a:pt x="165" y="353"/>
                      <a:pt x="165" y="366"/>
                    </a:cubicBezTo>
                    <a:cubicBezTo>
                      <a:pt x="165" y="379"/>
                      <a:pt x="154" y="389"/>
                      <a:pt x="141" y="389"/>
                    </a:cubicBezTo>
                    <a:close/>
                    <a:moveTo>
                      <a:pt x="175" y="345"/>
                    </a:moveTo>
                    <a:cubicBezTo>
                      <a:pt x="173" y="343"/>
                      <a:pt x="171" y="340"/>
                      <a:pt x="169" y="338"/>
                    </a:cubicBezTo>
                    <a:cubicBezTo>
                      <a:pt x="198" y="293"/>
                      <a:pt x="198" y="293"/>
                      <a:pt x="198" y="293"/>
                    </a:cubicBezTo>
                    <a:cubicBezTo>
                      <a:pt x="299" y="301"/>
                      <a:pt x="299" y="301"/>
                      <a:pt x="299" y="301"/>
                    </a:cubicBezTo>
                    <a:cubicBezTo>
                      <a:pt x="299" y="301"/>
                      <a:pt x="299" y="301"/>
                      <a:pt x="299" y="301"/>
                    </a:cubicBezTo>
                    <a:lnTo>
                      <a:pt x="175" y="345"/>
                    </a:lnTo>
                    <a:close/>
                    <a:moveTo>
                      <a:pt x="300" y="285"/>
                    </a:moveTo>
                    <a:cubicBezTo>
                      <a:pt x="208" y="278"/>
                      <a:pt x="208" y="278"/>
                      <a:pt x="208" y="278"/>
                    </a:cubicBezTo>
                    <a:cubicBezTo>
                      <a:pt x="227" y="248"/>
                      <a:pt x="227" y="248"/>
                      <a:pt x="227" y="248"/>
                    </a:cubicBezTo>
                    <a:cubicBezTo>
                      <a:pt x="232" y="250"/>
                      <a:pt x="237" y="251"/>
                      <a:pt x="242" y="251"/>
                    </a:cubicBezTo>
                    <a:cubicBezTo>
                      <a:pt x="251" y="251"/>
                      <a:pt x="259" y="248"/>
                      <a:pt x="266" y="243"/>
                    </a:cubicBezTo>
                    <a:cubicBezTo>
                      <a:pt x="303" y="276"/>
                      <a:pt x="303" y="276"/>
                      <a:pt x="303" y="276"/>
                    </a:cubicBezTo>
                    <a:cubicBezTo>
                      <a:pt x="302" y="279"/>
                      <a:pt x="301" y="282"/>
                      <a:pt x="300" y="285"/>
                    </a:cubicBezTo>
                    <a:close/>
                    <a:moveTo>
                      <a:pt x="337" y="319"/>
                    </a:moveTo>
                    <a:cubicBezTo>
                      <a:pt x="325" y="319"/>
                      <a:pt x="314" y="308"/>
                      <a:pt x="314" y="295"/>
                    </a:cubicBezTo>
                    <a:cubicBezTo>
                      <a:pt x="314" y="282"/>
                      <a:pt x="325" y="272"/>
                      <a:pt x="337" y="272"/>
                    </a:cubicBezTo>
                    <a:cubicBezTo>
                      <a:pt x="350" y="272"/>
                      <a:pt x="361" y="282"/>
                      <a:pt x="361" y="295"/>
                    </a:cubicBezTo>
                    <a:cubicBezTo>
                      <a:pt x="361" y="308"/>
                      <a:pt x="350" y="319"/>
                      <a:pt x="337" y="31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282576" y="3413694"/>
            <a:ext cx="4128316" cy="725488"/>
            <a:chOff x="282576" y="3886675"/>
            <a:chExt cx="4128316" cy="725488"/>
          </a:xfrm>
        </p:grpSpPr>
        <p:sp>
          <p:nvSpPr>
            <p:cNvPr id="50" name="Rounded Rectangle 64"/>
            <p:cNvSpPr/>
            <p:nvPr/>
          </p:nvSpPr>
          <p:spPr bwMode="auto">
            <a:xfrm>
              <a:off x="282576" y="3886675"/>
              <a:ext cx="4128316" cy="725488"/>
            </a:xfrm>
            <a:prstGeom prst="roundRect">
              <a:avLst>
                <a:gd name="adj" fmla="val 14346"/>
              </a:avLst>
            </a:prstGeom>
            <a:blipFill>
              <a:blip r:embed="rId2"/>
              <a:stretch>
                <a:fillRect/>
              </a:stretch>
            </a:blipFill>
            <a:ln w="28575" cap="flat" cmpd="sng" algn="ctr">
              <a:noFill/>
              <a:prstDash val="solid"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28575" cap="flat" cmpd="sng" algn="ctr">
                  <a:solidFill>
                    <a:schemeClr val="accent5">
                      <a:shade val="50000"/>
                    </a:schemeClr>
                  </a:solidFill>
                  <a:prstDash val="solid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lIns="72000" rIns="72000"/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Fixed access</a:t>
              </a:r>
            </a:p>
            <a:p>
              <a:pPr>
                <a:spcBef>
                  <a:spcPct val="50000"/>
                </a:spcBef>
                <a:defRPr/>
              </a:pPr>
              <a:endParaRPr lang="en-US" sz="1600" u="sng" dirty="0">
                <a:solidFill>
                  <a:schemeClr val="bg1"/>
                </a:solidFill>
              </a:endParaRPr>
            </a:p>
          </p:txBody>
        </p:sp>
        <p:sp>
          <p:nvSpPr>
            <p:cNvPr id="51" name="Freeform 7"/>
            <p:cNvSpPr>
              <a:spLocks noChangeAspect="1" noEditPoints="1"/>
            </p:cNvSpPr>
            <p:nvPr/>
          </p:nvSpPr>
          <p:spPr bwMode="auto">
            <a:xfrm>
              <a:off x="2575094" y="3971526"/>
              <a:ext cx="668338" cy="555786"/>
            </a:xfrm>
            <a:custGeom>
              <a:avLst/>
              <a:gdLst>
                <a:gd name="T0" fmla="*/ 2147483647 w 322"/>
                <a:gd name="T1" fmla="*/ 2147483647 h 267"/>
                <a:gd name="T2" fmla="*/ 2147483647 w 322"/>
                <a:gd name="T3" fmla="*/ 2147483647 h 267"/>
                <a:gd name="T4" fmla="*/ 2147483647 w 322"/>
                <a:gd name="T5" fmla="*/ 2147483647 h 267"/>
                <a:gd name="T6" fmla="*/ 2147483647 w 322"/>
                <a:gd name="T7" fmla="*/ 2147483647 h 267"/>
                <a:gd name="T8" fmla="*/ 2147483647 w 322"/>
                <a:gd name="T9" fmla="*/ 2147483647 h 267"/>
                <a:gd name="T10" fmla="*/ 2147483647 w 322"/>
                <a:gd name="T11" fmla="*/ 2147483647 h 267"/>
                <a:gd name="T12" fmla="*/ 2147483647 w 322"/>
                <a:gd name="T13" fmla="*/ 2147483647 h 267"/>
                <a:gd name="T14" fmla="*/ 2147483647 w 322"/>
                <a:gd name="T15" fmla="*/ 2147483647 h 267"/>
                <a:gd name="T16" fmla="*/ 2147483647 w 322"/>
                <a:gd name="T17" fmla="*/ 2147483647 h 267"/>
                <a:gd name="T18" fmla="*/ 2147483647 w 322"/>
                <a:gd name="T19" fmla="*/ 2147483647 h 267"/>
                <a:gd name="T20" fmla="*/ 2147483647 w 322"/>
                <a:gd name="T21" fmla="*/ 2147483647 h 267"/>
                <a:gd name="T22" fmla="*/ 2147483647 w 322"/>
                <a:gd name="T23" fmla="*/ 2147483647 h 267"/>
                <a:gd name="T24" fmla="*/ 2147483647 w 322"/>
                <a:gd name="T25" fmla="*/ 2147483647 h 267"/>
                <a:gd name="T26" fmla="*/ 2147483647 w 322"/>
                <a:gd name="T27" fmla="*/ 2147483647 h 267"/>
                <a:gd name="T28" fmla="*/ 2147483647 w 322"/>
                <a:gd name="T29" fmla="*/ 2147483647 h 267"/>
                <a:gd name="T30" fmla="*/ 0 w 322"/>
                <a:gd name="T31" fmla="*/ 2147483647 h 267"/>
                <a:gd name="T32" fmla="*/ 2147483647 w 322"/>
                <a:gd name="T33" fmla="*/ 2147483647 h 267"/>
                <a:gd name="T34" fmla="*/ 2147483647 w 322"/>
                <a:gd name="T35" fmla="*/ 2147483647 h 267"/>
                <a:gd name="T36" fmla="*/ 2147483647 w 322"/>
                <a:gd name="T37" fmla="*/ 2147483647 h 267"/>
                <a:gd name="T38" fmla="*/ 2147483647 w 322"/>
                <a:gd name="T39" fmla="*/ 2147483647 h 267"/>
                <a:gd name="T40" fmla="*/ 2147483647 w 322"/>
                <a:gd name="T41" fmla="*/ 2147483647 h 267"/>
                <a:gd name="T42" fmla="*/ 2147483647 w 322"/>
                <a:gd name="T43" fmla="*/ 2147483647 h 267"/>
                <a:gd name="T44" fmla="*/ 2147483647 w 322"/>
                <a:gd name="T45" fmla="*/ 2147483647 h 267"/>
                <a:gd name="T46" fmla="*/ 2147483647 w 322"/>
                <a:gd name="T47" fmla="*/ 2147483647 h 267"/>
                <a:gd name="T48" fmla="*/ 2147483647 w 322"/>
                <a:gd name="T49" fmla="*/ 2147483647 h 267"/>
                <a:gd name="T50" fmla="*/ 2147483647 w 322"/>
                <a:gd name="T51" fmla="*/ 2147483647 h 267"/>
                <a:gd name="T52" fmla="*/ 2147483647 w 322"/>
                <a:gd name="T53" fmla="*/ 2147483647 h 267"/>
                <a:gd name="T54" fmla="*/ 2147483647 w 322"/>
                <a:gd name="T55" fmla="*/ 2147483647 h 267"/>
                <a:gd name="T56" fmla="*/ 2147483647 w 322"/>
                <a:gd name="T57" fmla="*/ 2147483647 h 267"/>
                <a:gd name="T58" fmla="*/ 2147483647 w 322"/>
                <a:gd name="T59" fmla="*/ 2147483647 h 267"/>
                <a:gd name="T60" fmla="*/ 2147483647 w 322"/>
                <a:gd name="T61" fmla="*/ 2147483647 h 267"/>
                <a:gd name="T62" fmla="*/ 2147483647 w 322"/>
                <a:gd name="T63" fmla="*/ 2147483647 h 267"/>
                <a:gd name="T64" fmla="*/ 2147483647 w 322"/>
                <a:gd name="T65" fmla="*/ 2147483647 h 267"/>
                <a:gd name="T66" fmla="*/ 2147483647 w 322"/>
                <a:gd name="T67" fmla="*/ 2147483647 h 267"/>
                <a:gd name="T68" fmla="*/ 2147483647 w 322"/>
                <a:gd name="T69" fmla="*/ 2147483647 h 267"/>
                <a:gd name="T70" fmla="*/ 2147483647 w 322"/>
                <a:gd name="T71" fmla="*/ 2147483647 h 267"/>
                <a:gd name="T72" fmla="*/ 2147483647 w 322"/>
                <a:gd name="T73" fmla="*/ 2147483647 h 267"/>
                <a:gd name="T74" fmla="*/ 2147483647 w 322"/>
                <a:gd name="T75" fmla="*/ 2147483647 h 267"/>
                <a:gd name="T76" fmla="*/ 2147483647 w 322"/>
                <a:gd name="T77" fmla="*/ 2147483647 h 267"/>
                <a:gd name="T78" fmla="*/ 2147483647 w 322"/>
                <a:gd name="T79" fmla="*/ 2147483647 h 267"/>
                <a:gd name="T80" fmla="*/ 2147483647 w 322"/>
                <a:gd name="T81" fmla="*/ 2147483647 h 267"/>
                <a:gd name="T82" fmla="*/ 2147483647 w 322"/>
                <a:gd name="T83" fmla="*/ 2147483647 h 267"/>
                <a:gd name="T84" fmla="*/ 2147483647 w 322"/>
                <a:gd name="T85" fmla="*/ 2147483647 h 267"/>
                <a:gd name="T86" fmla="*/ 2147483647 w 322"/>
                <a:gd name="T87" fmla="*/ 2147483647 h 267"/>
                <a:gd name="T88" fmla="*/ 2147483647 w 322"/>
                <a:gd name="T89" fmla="*/ 2147483647 h 267"/>
                <a:gd name="T90" fmla="*/ 2147483647 w 322"/>
                <a:gd name="T91" fmla="*/ 2147483647 h 267"/>
                <a:gd name="T92" fmla="*/ 2147483647 w 322"/>
                <a:gd name="T93" fmla="*/ 2147483647 h 267"/>
                <a:gd name="T94" fmla="*/ 2147483647 w 322"/>
                <a:gd name="T95" fmla="*/ 2147483647 h 26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22" h="267">
                  <a:moveTo>
                    <a:pt x="140" y="181"/>
                  </a:moveTo>
                  <a:cubicBezTo>
                    <a:pt x="140" y="224"/>
                    <a:pt x="140" y="224"/>
                    <a:pt x="140" y="224"/>
                  </a:cubicBezTo>
                  <a:cubicBezTo>
                    <a:pt x="140" y="228"/>
                    <a:pt x="144" y="232"/>
                    <a:pt x="148" y="232"/>
                  </a:cubicBezTo>
                  <a:cubicBezTo>
                    <a:pt x="153" y="232"/>
                    <a:pt x="156" y="228"/>
                    <a:pt x="156" y="224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76"/>
                    <a:pt x="153" y="173"/>
                    <a:pt x="148" y="173"/>
                  </a:cubicBezTo>
                  <a:cubicBezTo>
                    <a:pt x="144" y="173"/>
                    <a:pt x="140" y="176"/>
                    <a:pt x="140" y="181"/>
                  </a:cubicBezTo>
                  <a:close/>
                  <a:moveTo>
                    <a:pt x="182" y="173"/>
                  </a:moveTo>
                  <a:cubicBezTo>
                    <a:pt x="178" y="173"/>
                    <a:pt x="174" y="176"/>
                    <a:pt x="174" y="181"/>
                  </a:cubicBezTo>
                  <a:cubicBezTo>
                    <a:pt x="174" y="223"/>
                    <a:pt x="174" y="223"/>
                    <a:pt x="174" y="223"/>
                  </a:cubicBezTo>
                  <a:cubicBezTo>
                    <a:pt x="174" y="227"/>
                    <a:pt x="178" y="231"/>
                    <a:pt x="182" y="231"/>
                  </a:cubicBezTo>
                  <a:cubicBezTo>
                    <a:pt x="212" y="231"/>
                    <a:pt x="212" y="231"/>
                    <a:pt x="212" y="231"/>
                  </a:cubicBezTo>
                  <a:cubicBezTo>
                    <a:pt x="217" y="231"/>
                    <a:pt x="220" y="227"/>
                    <a:pt x="220" y="223"/>
                  </a:cubicBezTo>
                  <a:cubicBezTo>
                    <a:pt x="220" y="181"/>
                    <a:pt x="220" y="181"/>
                    <a:pt x="220" y="181"/>
                  </a:cubicBezTo>
                  <a:cubicBezTo>
                    <a:pt x="220" y="176"/>
                    <a:pt x="217" y="173"/>
                    <a:pt x="212" y="173"/>
                  </a:cubicBezTo>
                  <a:lnTo>
                    <a:pt x="182" y="173"/>
                  </a:lnTo>
                  <a:close/>
                  <a:moveTo>
                    <a:pt x="247" y="173"/>
                  </a:moveTo>
                  <a:cubicBezTo>
                    <a:pt x="242" y="173"/>
                    <a:pt x="239" y="176"/>
                    <a:pt x="239" y="181"/>
                  </a:cubicBezTo>
                  <a:cubicBezTo>
                    <a:pt x="239" y="223"/>
                    <a:pt x="239" y="223"/>
                    <a:pt x="239" y="223"/>
                  </a:cubicBezTo>
                  <a:cubicBezTo>
                    <a:pt x="239" y="227"/>
                    <a:pt x="242" y="231"/>
                    <a:pt x="247" y="231"/>
                  </a:cubicBezTo>
                  <a:cubicBezTo>
                    <a:pt x="277" y="231"/>
                    <a:pt x="277" y="231"/>
                    <a:pt x="277" y="231"/>
                  </a:cubicBezTo>
                  <a:cubicBezTo>
                    <a:pt x="281" y="231"/>
                    <a:pt x="285" y="227"/>
                    <a:pt x="285" y="223"/>
                  </a:cubicBezTo>
                  <a:cubicBezTo>
                    <a:pt x="285" y="181"/>
                    <a:pt x="285" y="181"/>
                    <a:pt x="285" y="181"/>
                  </a:cubicBezTo>
                  <a:cubicBezTo>
                    <a:pt x="285" y="176"/>
                    <a:pt x="281" y="173"/>
                    <a:pt x="277" y="173"/>
                  </a:cubicBezTo>
                  <a:lnTo>
                    <a:pt x="247" y="173"/>
                  </a:lnTo>
                  <a:close/>
                  <a:moveTo>
                    <a:pt x="314" y="173"/>
                  </a:moveTo>
                  <a:cubicBezTo>
                    <a:pt x="318" y="173"/>
                    <a:pt x="322" y="169"/>
                    <a:pt x="322" y="165"/>
                  </a:cubicBezTo>
                  <a:cubicBezTo>
                    <a:pt x="322" y="150"/>
                    <a:pt x="322" y="150"/>
                    <a:pt x="322" y="150"/>
                  </a:cubicBezTo>
                  <a:cubicBezTo>
                    <a:pt x="322" y="142"/>
                    <a:pt x="315" y="135"/>
                    <a:pt x="307" y="135"/>
                  </a:cubicBezTo>
                  <a:cubicBezTo>
                    <a:pt x="15" y="135"/>
                    <a:pt x="15" y="135"/>
                    <a:pt x="15" y="135"/>
                  </a:cubicBezTo>
                  <a:cubicBezTo>
                    <a:pt x="7" y="135"/>
                    <a:pt x="0" y="142"/>
                    <a:pt x="0" y="150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61"/>
                    <a:pt x="7" y="267"/>
                    <a:pt x="15" y="267"/>
                  </a:cubicBezTo>
                  <a:cubicBezTo>
                    <a:pt x="307" y="267"/>
                    <a:pt x="307" y="267"/>
                    <a:pt x="307" y="267"/>
                  </a:cubicBezTo>
                  <a:cubicBezTo>
                    <a:pt x="315" y="267"/>
                    <a:pt x="322" y="261"/>
                    <a:pt x="322" y="252"/>
                  </a:cubicBezTo>
                  <a:cubicBezTo>
                    <a:pt x="322" y="196"/>
                    <a:pt x="322" y="196"/>
                    <a:pt x="322" y="196"/>
                  </a:cubicBezTo>
                  <a:cubicBezTo>
                    <a:pt x="322" y="192"/>
                    <a:pt x="318" y="188"/>
                    <a:pt x="314" y="188"/>
                  </a:cubicBezTo>
                  <a:cubicBezTo>
                    <a:pt x="310" y="188"/>
                    <a:pt x="306" y="192"/>
                    <a:pt x="306" y="196"/>
                  </a:cubicBezTo>
                  <a:cubicBezTo>
                    <a:pt x="306" y="251"/>
                    <a:pt x="306" y="251"/>
                    <a:pt x="306" y="251"/>
                  </a:cubicBezTo>
                  <a:cubicBezTo>
                    <a:pt x="16" y="251"/>
                    <a:pt x="16" y="251"/>
                    <a:pt x="16" y="251"/>
                  </a:cubicBezTo>
                  <a:cubicBezTo>
                    <a:pt x="16" y="151"/>
                    <a:pt x="16" y="151"/>
                    <a:pt x="16" y="151"/>
                  </a:cubicBezTo>
                  <a:cubicBezTo>
                    <a:pt x="306" y="151"/>
                    <a:pt x="306" y="151"/>
                    <a:pt x="306" y="151"/>
                  </a:cubicBezTo>
                  <a:cubicBezTo>
                    <a:pt x="306" y="165"/>
                    <a:pt x="306" y="165"/>
                    <a:pt x="306" y="165"/>
                  </a:cubicBezTo>
                  <a:cubicBezTo>
                    <a:pt x="306" y="169"/>
                    <a:pt x="310" y="173"/>
                    <a:pt x="314" y="173"/>
                  </a:cubicBezTo>
                  <a:close/>
                  <a:moveTo>
                    <a:pt x="37" y="181"/>
                  </a:moveTo>
                  <a:cubicBezTo>
                    <a:pt x="37" y="224"/>
                    <a:pt x="37" y="224"/>
                    <a:pt x="37" y="224"/>
                  </a:cubicBezTo>
                  <a:cubicBezTo>
                    <a:pt x="37" y="228"/>
                    <a:pt x="41" y="232"/>
                    <a:pt x="45" y="232"/>
                  </a:cubicBezTo>
                  <a:cubicBezTo>
                    <a:pt x="50" y="232"/>
                    <a:pt x="53" y="228"/>
                    <a:pt x="53" y="224"/>
                  </a:cubicBezTo>
                  <a:cubicBezTo>
                    <a:pt x="53" y="181"/>
                    <a:pt x="53" y="181"/>
                    <a:pt x="53" y="181"/>
                  </a:cubicBezTo>
                  <a:cubicBezTo>
                    <a:pt x="53" y="176"/>
                    <a:pt x="50" y="173"/>
                    <a:pt x="45" y="173"/>
                  </a:cubicBezTo>
                  <a:cubicBezTo>
                    <a:pt x="41" y="173"/>
                    <a:pt x="37" y="176"/>
                    <a:pt x="37" y="181"/>
                  </a:cubicBezTo>
                  <a:close/>
                  <a:moveTo>
                    <a:pt x="106" y="181"/>
                  </a:moveTo>
                  <a:cubicBezTo>
                    <a:pt x="106" y="224"/>
                    <a:pt x="106" y="224"/>
                    <a:pt x="106" y="224"/>
                  </a:cubicBezTo>
                  <a:cubicBezTo>
                    <a:pt x="106" y="228"/>
                    <a:pt x="109" y="232"/>
                    <a:pt x="114" y="232"/>
                  </a:cubicBezTo>
                  <a:cubicBezTo>
                    <a:pt x="118" y="232"/>
                    <a:pt x="122" y="228"/>
                    <a:pt x="122" y="224"/>
                  </a:cubicBezTo>
                  <a:cubicBezTo>
                    <a:pt x="122" y="181"/>
                    <a:pt x="122" y="181"/>
                    <a:pt x="122" y="181"/>
                  </a:cubicBezTo>
                  <a:cubicBezTo>
                    <a:pt x="122" y="176"/>
                    <a:pt x="118" y="173"/>
                    <a:pt x="114" y="173"/>
                  </a:cubicBezTo>
                  <a:cubicBezTo>
                    <a:pt x="109" y="173"/>
                    <a:pt x="106" y="176"/>
                    <a:pt x="106" y="181"/>
                  </a:cubicBezTo>
                  <a:close/>
                  <a:moveTo>
                    <a:pt x="71" y="181"/>
                  </a:moveTo>
                  <a:cubicBezTo>
                    <a:pt x="71" y="224"/>
                    <a:pt x="71" y="224"/>
                    <a:pt x="71" y="224"/>
                  </a:cubicBezTo>
                  <a:cubicBezTo>
                    <a:pt x="71" y="228"/>
                    <a:pt x="75" y="232"/>
                    <a:pt x="79" y="232"/>
                  </a:cubicBezTo>
                  <a:cubicBezTo>
                    <a:pt x="84" y="232"/>
                    <a:pt x="87" y="228"/>
                    <a:pt x="87" y="224"/>
                  </a:cubicBezTo>
                  <a:cubicBezTo>
                    <a:pt x="87" y="181"/>
                    <a:pt x="87" y="181"/>
                    <a:pt x="87" y="181"/>
                  </a:cubicBezTo>
                  <a:cubicBezTo>
                    <a:pt x="87" y="176"/>
                    <a:pt x="84" y="173"/>
                    <a:pt x="79" y="173"/>
                  </a:cubicBezTo>
                  <a:cubicBezTo>
                    <a:pt x="75" y="173"/>
                    <a:pt x="71" y="176"/>
                    <a:pt x="71" y="181"/>
                  </a:cubicBezTo>
                  <a:close/>
                  <a:moveTo>
                    <a:pt x="76" y="51"/>
                  </a:moveTo>
                  <a:cubicBezTo>
                    <a:pt x="76" y="51"/>
                    <a:pt x="76" y="51"/>
                    <a:pt x="76" y="51"/>
                  </a:cubicBezTo>
                  <a:cubicBezTo>
                    <a:pt x="100" y="28"/>
                    <a:pt x="130" y="16"/>
                    <a:pt x="161" y="16"/>
                  </a:cubicBezTo>
                  <a:cubicBezTo>
                    <a:pt x="192" y="16"/>
                    <a:pt x="223" y="28"/>
                    <a:pt x="246" y="51"/>
                  </a:cubicBezTo>
                  <a:cubicBezTo>
                    <a:pt x="250" y="55"/>
                    <a:pt x="255" y="55"/>
                    <a:pt x="258" y="51"/>
                  </a:cubicBezTo>
                  <a:cubicBezTo>
                    <a:pt x="259" y="50"/>
                    <a:pt x="260" y="48"/>
                    <a:pt x="260" y="46"/>
                  </a:cubicBezTo>
                  <a:cubicBezTo>
                    <a:pt x="260" y="44"/>
                    <a:pt x="259" y="42"/>
                    <a:pt x="258" y="40"/>
                  </a:cubicBezTo>
                  <a:cubicBezTo>
                    <a:pt x="231" y="13"/>
                    <a:pt x="196" y="0"/>
                    <a:pt x="161" y="0"/>
                  </a:cubicBezTo>
                  <a:cubicBezTo>
                    <a:pt x="126" y="0"/>
                    <a:pt x="91" y="13"/>
                    <a:pt x="65" y="40"/>
                  </a:cubicBezTo>
                  <a:cubicBezTo>
                    <a:pt x="62" y="43"/>
                    <a:pt x="62" y="48"/>
                    <a:pt x="65" y="51"/>
                  </a:cubicBezTo>
                  <a:cubicBezTo>
                    <a:pt x="68" y="55"/>
                    <a:pt x="73" y="55"/>
                    <a:pt x="76" y="51"/>
                  </a:cubicBezTo>
                  <a:close/>
                  <a:moveTo>
                    <a:pt x="119" y="95"/>
                  </a:moveTo>
                  <a:cubicBezTo>
                    <a:pt x="116" y="98"/>
                    <a:pt x="116" y="103"/>
                    <a:pt x="119" y="106"/>
                  </a:cubicBezTo>
                  <a:cubicBezTo>
                    <a:pt x="122" y="109"/>
                    <a:pt x="127" y="109"/>
                    <a:pt x="130" y="106"/>
                  </a:cubicBezTo>
                  <a:cubicBezTo>
                    <a:pt x="139" y="97"/>
                    <a:pt x="150" y="93"/>
                    <a:pt x="161" y="93"/>
                  </a:cubicBezTo>
                  <a:cubicBezTo>
                    <a:pt x="172" y="93"/>
                    <a:pt x="183" y="97"/>
                    <a:pt x="192" y="106"/>
                  </a:cubicBezTo>
                  <a:cubicBezTo>
                    <a:pt x="195" y="109"/>
                    <a:pt x="200" y="109"/>
                    <a:pt x="203" y="106"/>
                  </a:cubicBezTo>
                  <a:cubicBezTo>
                    <a:pt x="205" y="104"/>
                    <a:pt x="206" y="102"/>
                    <a:pt x="206" y="100"/>
                  </a:cubicBezTo>
                  <a:cubicBezTo>
                    <a:pt x="206" y="98"/>
                    <a:pt x="205" y="96"/>
                    <a:pt x="203" y="95"/>
                  </a:cubicBezTo>
                  <a:cubicBezTo>
                    <a:pt x="192" y="83"/>
                    <a:pt x="176" y="77"/>
                    <a:pt x="161" y="77"/>
                  </a:cubicBezTo>
                  <a:cubicBezTo>
                    <a:pt x="146" y="77"/>
                    <a:pt x="131" y="83"/>
                    <a:pt x="119" y="95"/>
                  </a:cubicBezTo>
                  <a:close/>
                  <a:moveTo>
                    <a:pt x="231" y="79"/>
                  </a:moveTo>
                  <a:cubicBezTo>
                    <a:pt x="232" y="77"/>
                    <a:pt x="233" y="75"/>
                    <a:pt x="233" y="73"/>
                  </a:cubicBezTo>
                  <a:cubicBezTo>
                    <a:pt x="233" y="71"/>
                    <a:pt x="232" y="69"/>
                    <a:pt x="231" y="67"/>
                  </a:cubicBezTo>
                  <a:cubicBezTo>
                    <a:pt x="211" y="48"/>
                    <a:pt x="186" y="39"/>
                    <a:pt x="161" y="39"/>
                  </a:cubicBezTo>
                  <a:cubicBezTo>
                    <a:pt x="136" y="39"/>
                    <a:pt x="111" y="48"/>
                    <a:pt x="92" y="67"/>
                  </a:cubicBezTo>
                  <a:cubicBezTo>
                    <a:pt x="89" y="71"/>
                    <a:pt x="89" y="76"/>
                    <a:pt x="92" y="79"/>
                  </a:cubicBezTo>
                  <a:cubicBezTo>
                    <a:pt x="95" y="82"/>
                    <a:pt x="100" y="82"/>
                    <a:pt x="103" y="79"/>
                  </a:cubicBezTo>
                  <a:cubicBezTo>
                    <a:pt x="119" y="63"/>
                    <a:pt x="140" y="55"/>
                    <a:pt x="161" y="55"/>
                  </a:cubicBezTo>
                  <a:cubicBezTo>
                    <a:pt x="182" y="55"/>
                    <a:pt x="203" y="63"/>
                    <a:pt x="219" y="79"/>
                  </a:cubicBezTo>
                  <a:cubicBezTo>
                    <a:pt x="222" y="82"/>
                    <a:pt x="227" y="82"/>
                    <a:pt x="231" y="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82576" y="4223319"/>
            <a:ext cx="4128316" cy="725488"/>
            <a:chOff x="282576" y="4696300"/>
            <a:chExt cx="4128316" cy="725488"/>
          </a:xfrm>
        </p:grpSpPr>
        <p:sp>
          <p:nvSpPr>
            <p:cNvPr id="53" name="Rounded Rectangle 5"/>
            <p:cNvSpPr/>
            <p:nvPr/>
          </p:nvSpPr>
          <p:spPr bwMode="auto">
            <a:xfrm>
              <a:off x="282576" y="4696300"/>
              <a:ext cx="4128316" cy="725488"/>
            </a:xfrm>
            <a:prstGeom prst="roundRect">
              <a:avLst>
                <a:gd name="adj" fmla="val 17117"/>
              </a:avLst>
            </a:prstGeom>
            <a:blipFill>
              <a:blip r:embed="rId2"/>
              <a:stretch>
                <a:fillRect/>
              </a:stretch>
            </a:blipFill>
            <a:ln w="28575" cap="flat" cmpd="sng" algn="ctr">
              <a:noFill/>
              <a:prstDash val="solid"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28575" cap="flat" cmpd="sng" algn="ctr">
                  <a:solidFill>
                    <a:schemeClr val="accent5">
                      <a:shade val="50000"/>
                    </a:schemeClr>
                  </a:solidFill>
                  <a:prstDash val="solid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lIns="72000" rIns="72000"/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Legacy RATs</a:t>
              </a:r>
            </a:p>
            <a:p>
              <a:pPr>
                <a:spcBef>
                  <a:spcPct val="50000"/>
                </a:spcBef>
                <a:defRPr/>
              </a:pPr>
              <a:endParaRPr lang="en-US" sz="1600" u="sng" dirty="0">
                <a:solidFill>
                  <a:schemeClr val="bg1"/>
                </a:solidFill>
              </a:endParaRPr>
            </a:p>
          </p:txBody>
        </p:sp>
        <p:sp>
          <p:nvSpPr>
            <p:cNvPr id="54" name="Freeform 3"/>
            <p:cNvSpPr>
              <a:spLocks noChangeAspect="1" noEditPoints="1"/>
            </p:cNvSpPr>
            <p:nvPr/>
          </p:nvSpPr>
          <p:spPr bwMode="auto">
            <a:xfrm>
              <a:off x="2667776" y="4758728"/>
              <a:ext cx="530034" cy="600632"/>
            </a:xfrm>
            <a:custGeom>
              <a:avLst/>
              <a:gdLst>
                <a:gd name="T0" fmla="*/ 2147483647 w 327"/>
                <a:gd name="T1" fmla="*/ 2147483647 h 370"/>
                <a:gd name="T2" fmla="*/ 2147483647 w 327"/>
                <a:gd name="T3" fmla="*/ 2147483647 h 370"/>
                <a:gd name="T4" fmla="*/ 2147483647 w 327"/>
                <a:gd name="T5" fmla="*/ 2147483647 h 370"/>
                <a:gd name="T6" fmla="*/ 2147483647 w 327"/>
                <a:gd name="T7" fmla="*/ 2147483647 h 370"/>
                <a:gd name="T8" fmla="*/ 2147483647 w 327"/>
                <a:gd name="T9" fmla="*/ 2147483647 h 370"/>
                <a:gd name="T10" fmla="*/ 2147483647 w 327"/>
                <a:gd name="T11" fmla="*/ 2147483647 h 370"/>
                <a:gd name="T12" fmla="*/ 2147483647 w 327"/>
                <a:gd name="T13" fmla="*/ 2147483647 h 370"/>
                <a:gd name="T14" fmla="*/ 2147483647 w 327"/>
                <a:gd name="T15" fmla="*/ 2147483647 h 370"/>
                <a:gd name="T16" fmla="*/ 2147483647 w 327"/>
                <a:gd name="T17" fmla="*/ 2147483647 h 370"/>
                <a:gd name="T18" fmla="*/ 2147483647 w 327"/>
                <a:gd name="T19" fmla="*/ 2147483647 h 370"/>
                <a:gd name="T20" fmla="*/ 2147483647 w 327"/>
                <a:gd name="T21" fmla="*/ 2147483647 h 370"/>
                <a:gd name="T22" fmla="*/ 2147483647 w 327"/>
                <a:gd name="T23" fmla="*/ 2147483647 h 370"/>
                <a:gd name="T24" fmla="*/ 2147483647 w 327"/>
                <a:gd name="T25" fmla="*/ 2147483647 h 370"/>
                <a:gd name="T26" fmla="*/ 2147483647 w 327"/>
                <a:gd name="T27" fmla="*/ 2147483647 h 370"/>
                <a:gd name="T28" fmla="*/ 2147483647 w 327"/>
                <a:gd name="T29" fmla="*/ 2147483647 h 370"/>
                <a:gd name="T30" fmla="*/ 2147483647 w 327"/>
                <a:gd name="T31" fmla="*/ 2147483647 h 370"/>
                <a:gd name="T32" fmla="*/ 2147483647 w 327"/>
                <a:gd name="T33" fmla="*/ 2147483647 h 370"/>
                <a:gd name="T34" fmla="*/ 2147483647 w 327"/>
                <a:gd name="T35" fmla="*/ 2147483647 h 370"/>
                <a:gd name="T36" fmla="*/ 2147483647 w 327"/>
                <a:gd name="T37" fmla="*/ 2147483647 h 370"/>
                <a:gd name="T38" fmla="*/ 2147483647 w 327"/>
                <a:gd name="T39" fmla="*/ 2147483647 h 370"/>
                <a:gd name="T40" fmla="*/ 2147483647 w 327"/>
                <a:gd name="T41" fmla="*/ 2147483647 h 370"/>
                <a:gd name="T42" fmla="*/ 2147483647 w 327"/>
                <a:gd name="T43" fmla="*/ 2147483647 h 370"/>
                <a:gd name="T44" fmla="*/ 2147483647 w 327"/>
                <a:gd name="T45" fmla="*/ 2147483647 h 370"/>
                <a:gd name="T46" fmla="*/ 2147483647 w 327"/>
                <a:gd name="T47" fmla="*/ 2147483647 h 370"/>
                <a:gd name="T48" fmla="*/ 2147483647 w 327"/>
                <a:gd name="T49" fmla="*/ 2147483647 h 370"/>
                <a:gd name="T50" fmla="*/ 2147483647 w 327"/>
                <a:gd name="T51" fmla="*/ 2147483647 h 370"/>
                <a:gd name="T52" fmla="*/ 2147483647 w 327"/>
                <a:gd name="T53" fmla="*/ 2147483647 h 370"/>
                <a:gd name="T54" fmla="*/ 2147483647 w 327"/>
                <a:gd name="T55" fmla="*/ 2147483647 h 370"/>
                <a:gd name="T56" fmla="*/ 2147483647 w 327"/>
                <a:gd name="T57" fmla="*/ 2147483647 h 370"/>
                <a:gd name="T58" fmla="*/ 2147483647 w 327"/>
                <a:gd name="T59" fmla="*/ 2147483647 h 370"/>
                <a:gd name="T60" fmla="*/ 2147483647 w 327"/>
                <a:gd name="T61" fmla="*/ 2147483647 h 370"/>
                <a:gd name="T62" fmla="*/ 2147483647 w 327"/>
                <a:gd name="T63" fmla="*/ 2147483647 h 370"/>
                <a:gd name="T64" fmla="*/ 2147483647 w 327"/>
                <a:gd name="T65" fmla="*/ 2147483647 h 370"/>
                <a:gd name="T66" fmla="*/ 2147483647 w 327"/>
                <a:gd name="T67" fmla="*/ 2147483647 h 370"/>
                <a:gd name="T68" fmla="*/ 2147483647 w 327"/>
                <a:gd name="T69" fmla="*/ 2147483647 h 370"/>
                <a:gd name="T70" fmla="*/ 2147483647 w 327"/>
                <a:gd name="T71" fmla="*/ 2147483647 h 370"/>
                <a:gd name="T72" fmla="*/ 2147483647 w 327"/>
                <a:gd name="T73" fmla="*/ 2147483647 h 370"/>
                <a:gd name="T74" fmla="*/ 2147483647 w 327"/>
                <a:gd name="T75" fmla="*/ 2147483647 h 370"/>
                <a:gd name="T76" fmla="*/ 2147483647 w 327"/>
                <a:gd name="T77" fmla="*/ 2147483647 h 370"/>
                <a:gd name="T78" fmla="*/ 2147483647 w 327"/>
                <a:gd name="T79" fmla="*/ 2147483647 h 370"/>
                <a:gd name="T80" fmla="*/ 2147483647 w 327"/>
                <a:gd name="T81" fmla="*/ 2147483647 h 370"/>
                <a:gd name="T82" fmla="*/ 2147483647 w 327"/>
                <a:gd name="T83" fmla="*/ 2147483647 h 370"/>
                <a:gd name="T84" fmla="*/ 2147483647 w 327"/>
                <a:gd name="T85" fmla="*/ 2147483647 h 37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27"/>
                <a:gd name="T130" fmla="*/ 0 h 370"/>
                <a:gd name="T131" fmla="*/ 327 w 327"/>
                <a:gd name="T132" fmla="*/ 370 h 37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27" h="370">
                  <a:moveTo>
                    <a:pt x="287" y="4"/>
                  </a:moveTo>
                  <a:cubicBezTo>
                    <a:pt x="284" y="0"/>
                    <a:pt x="279" y="0"/>
                    <a:pt x="276" y="4"/>
                  </a:cubicBezTo>
                  <a:cubicBezTo>
                    <a:pt x="273" y="7"/>
                    <a:pt x="273" y="12"/>
                    <a:pt x="276" y="15"/>
                  </a:cubicBezTo>
                  <a:cubicBezTo>
                    <a:pt x="300" y="38"/>
                    <a:pt x="311" y="69"/>
                    <a:pt x="311" y="100"/>
                  </a:cubicBezTo>
                  <a:cubicBezTo>
                    <a:pt x="311" y="131"/>
                    <a:pt x="300" y="162"/>
                    <a:pt x="276" y="185"/>
                  </a:cubicBezTo>
                  <a:cubicBezTo>
                    <a:pt x="273" y="188"/>
                    <a:pt x="273" y="194"/>
                    <a:pt x="276" y="197"/>
                  </a:cubicBezTo>
                  <a:cubicBezTo>
                    <a:pt x="278" y="198"/>
                    <a:pt x="280" y="199"/>
                    <a:pt x="282" y="199"/>
                  </a:cubicBezTo>
                  <a:cubicBezTo>
                    <a:pt x="284" y="199"/>
                    <a:pt x="286" y="198"/>
                    <a:pt x="287" y="197"/>
                  </a:cubicBezTo>
                  <a:cubicBezTo>
                    <a:pt x="314" y="170"/>
                    <a:pt x="327" y="135"/>
                    <a:pt x="327" y="100"/>
                  </a:cubicBezTo>
                  <a:cubicBezTo>
                    <a:pt x="327" y="65"/>
                    <a:pt x="314" y="30"/>
                    <a:pt x="287" y="4"/>
                  </a:cubicBezTo>
                  <a:close/>
                  <a:moveTo>
                    <a:pt x="273" y="100"/>
                  </a:moveTo>
                  <a:cubicBezTo>
                    <a:pt x="273" y="121"/>
                    <a:pt x="265" y="142"/>
                    <a:pt x="249" y="158"/>
                  </a:cubicBezTo>
                  <a:cubicBezTo>
                    <a:pt x="246" y="161"/>
                    <a:pt x="246" y="166"/>
                    <a:pt x="249" y="169"/>
                  </a:cubicBezTo>
                  <a:cubicBezTo>
                    <a:pt x="250" y="171"/>
                    <a:pt x="253" y="172"/>
                    <a:pt x="255" y="172"/>
                  </a:cubicBezTo>
                  <a:cubicBezTo>
                    <a:pt x="257" y="172"/>
                    <a:pt x="259" y="171"/>
                    <a:pt x="260" y="169"/>
                  </a:cubicBezTo>
                  <a:cubicBezTo>
                    <a:pt x="279" y="150"/>
                    <a:pt x="289" y="125"/>
                    <a:pt x="289" y="100"/>
                  </a:cubicBezTo>
                  <a:cubicBezTo>
                    <a:pt x="289" y="75"/>
                    <a:pt x="279" y="50"/>
                    <a:pt x="260" y="31"/>
                  </a:cubicBezTo>
                  <a:cubicBezTo>
                    <a:pt x="257" y="28"/>
                    <a:pt x="252" y="28"/>
                    <a:pt x="249" y="31"/>
                  </a:cubicBezTo>
                  <a:cubicBezTo>
                    <a:pt x="246" y="34"/>
                    <a:pt x="246" y="39"/>
                    <a:pt x="249" y="42"/>
                  </a:cubicBezTo>
                  <a:cubicBezTo>
                    <a:pt x="265" y="58"/>
                    <a:pt x="273" y="79"/>
                    <a:pt x="273" y="100"/>
                  </a:cubicBezTo>
                  <a:close/>
                  <a:moveTo>
                    <a:pt x="222" y="142"/>
                  </a:moveTo>
                  <a:cubicBezTo>
                    <a:pt x="223" y="144"/>
                    <a:pt x="225" y="145"/>
                    <a:pt x="227" y="145"/>
                  </a:cubicBezTo>
                  <a:cubicBezTo>
                    <a:pt x="229" y="145"/>
                    <a:pt x="231" y="144"/>
                    <a:pt x="233" y="142"/>
                  </a:cubicBezTo>
                  <a:cubicBezTo>
                    <a:pt x="245" y="131"/>
                    <a:pt x="250" y="115"/>
                    <a:pt x="250" y="100"/>
                  </a:cubicBezTo>
                  <a:cubicBezTo>
                    <a:pt x="250" y="85"/>
                    <a:pt x="245" y="70"/>
                    <a:pt x="233" y="58"/>
                  </a:cubicBezTo>
                  <a:cubicBezTo>
                    <a:pt x="230" y="55"/>
                    <a:pt x="225" y="55"/>
                    <a:pt x="222" y="58"/>
                  </a:cubicBezTo>
                  <a:cubicBezTo>
                    <a:pt x="219" y="61"/>
                    <a:pt x="219" y="66"/>
                    <a:pt x="222" y="69"/>
                  </a:cubicBezTo>
                  <a:cubicBezTo>
                    <a:pt x="230" y="78"/>
                    <a:pt x="234" y="89"/>
                    <a:pt x="234" y="100"/>
                  </a:cubicBezTo>
                  <a:cubicBezTo>
                    <a:pt x="234" y="111"/>
                    <a:pt x="230" y="122"/>
                    <a:pt x="222" y="131"/>
                  </a:cubicBezTo>
                  <a:cubicBezTo>
                    <a:pt x="219" y="134"/>
                    <a:pt x="219" y="139"/>
                    <a:pt x="222" y="142"/>
                  </a:cubicBezTo>
                  <a:close/>
                  <a:moveTo>
                    <a:pt x="51" y="185"/>
                  </a:moveTo>
                  <a:cubicBezTo>
                    <a:pt x="28" y="162"/>
                    <a:pt x="16" y="131"/>
                    <a:pt x="16" y="100"/>
                  </a:cubicBezTo>
                  <a:cubicBezTo>
                    <a:pt x="16" y="69"/>
                    <a:pt x="28" y="38"/>
                    <a:pt x="51" y="15"/>
                  </a:cubicBezTo>
                  <a:cubicBezTo>
                    <a:pt x="54" y="12"/>
                    <a:pt x="54" y="7"/>
                    <a:pt x="51" y="4"/>
                  </a:cubicBezTo>
                  <a:cubicBezTo>
                    <a:pt x="48" y="0"/>
                    <a:pt x="43" y="0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13" y="30"/>
                    <a:pt x="0" y="65"/>
                    <a:pt x="0" y="100"/>
                  </a:cubicBezTo>
                  <a:cubicBezTo>
                    <a:pt x="0" y="135"/>
                    <a:pt x="13" y="170"/>
                    <a:pt x="40" y="197"/>
                  </a:cubicBezTo>
                  <a:cubicBezTo>
                    <a:pt x="41" y="198"/>
                    <a:pt x="44" y="199"/>
                    <a:pt x="46" y="199"/>
                  </a:cubicBezTo>
                  <a:cubicBezTo>
                    <a:pt x="48" y="199"/>
                    <a:pt x="50" y="198"/>
                    <a:pt x="51" y="197"/>
                  </a:cubicBezTo>
                  <a:cubicBezTo>
                    <a:pt x="54" y="194"/>
                    <a:pt x="54" y="188"/>
                    <a:pt x="51" y="185"/>
                  </a:cubicBezTo>
                  <a:close/>
                  <a:moveTo>
                    <a:pt x="67" y="169"/>
                  </a:moveTo>
                  <a:cubicBezTo>
                    <a:pt x="69" y="171"/>
                    <a:pt x="71" y="172"/>
                    <a:pt x="73" y="172"/>
                  </a:cubicBezTo>
                  <a:cubicBezTo>
                    <a:pt x="75" y="172"/>
                    <a:pt x="77" y="171"/>
                    <a:pt x="78" y="169"/>
                  </a:cubicBezTo>
                  <a:cubicBezTo>
                    <a:pt x="82" y="166"/>
                    <a:pt x="82" y="161"/>
                    <a:pt x="78" y="158"/>
                  </a:cubicBezTo>
                  <a:cubicBezTo>
                    <a:pt x="62" y="142"/>
                    <a:pt x="54" y="121"/>
                    <a:pt x="54" y="100"/>
                  </a:cubicBezTo>
                  <a:cubicBezTo>
                    <a:pt x="54" y="79"/>
                    <a:pt x="62" y="58"/>
                    <a:pt x="78" y="42"/>
                  </a:cubicBezTo>
                  <a:cubicBezTo>
                    <a:pt x="82" y="39"/>
                    <a:pt x="82" y="34"/>
                    <a:pt x="78" y="31"/>
                  </a:cubicBezTo>
                  <a:cubicBezTo>
                    <a:pt x="75" y="28"/>
                    <a:pt x="70" y="28"/>
                    <a:pt x="67" y="31"/>
                  </a:cubicBezTo>
                  <a:cubicBezTo>
                    <a:pt x="48" y="50"/>
                    <a:pt x="38" y="75"/>
                    <a:pt x="38" y="100"/>
                  </a:cubicBezTo>
                  <a:cubicBezTo>
                    <a:pt x="38" y="125"/>
                    <a:pt x="48" y="150"/>
                    <a:pt x="67" y="169"/>
                  </a:cubicBezTo>
                  <a:close/>
                  <a:moveTo>
                    <a:pt x="94" y="142"/>
                  </a:moveTo>
                  <a:cubicBezTo>
                    <a:pt x="96" y="144"/>
                    <a:pt x="98" y="145"/>
                    <a:pt x="100" y="145"/>
                  </a:cubicBezTo>
                  <a:cubicBezTo>
                    <a:pt x="102" y="145"/>
                    <a:pt x="104" y="144"/>
                    <a:pt x="106" y="142"/>
                  </a:cubicBezTo>
                  <a:cubicBezTo>
                    <a:pt x="109" y="139"/>
                    <a:pt x="109" y="134"/>
                    <a:pt x="106" y="131"/>
                  </a:cubicBezTo>
                  <a:cubicBezTo>
                    <a:pt x="97" y="122"/>
                    <a:pt x="93" y="111"/>
                    <a:pt x="93" y="100"/>
                  </a:cubicBezTo>
                  <a:cubicBezTo>
                    <a:pt x="93" y="89"/>
                    <a:pt x="97" y="78"/>
                    <a:pt x="106" y="69"/>
                  </a:cubicBezTo>
                  <a:cubicBezTo>
                    <a:pt x="109" y="66"/>
                    <a:pt x="109" y="61"/>
                    <a:pt x="106" y="58"/>
                  </a:cubicBezTo>
                  <a:cubicBezTo>
                    <a:pt x="103" y="55"/>
                    <a:pt x="97" y="55"/>
                    <a:pt x="94" y="58"/>
                  </a:cubicBezTo>
                  <a:cubicBezTo>
                    <a:pt x="83" y="70"/>
                    <a:pt x="77" y="85"/>
                    <a:pt x="77" y="100"/>
                  </a:cubicBezTo>
                  <a:cubicBezTo>
                    <a:pt x="77" y="115"/>
                    <a:pt x="83" y="131"/>
                    <a:pt x="94" y="142"/>
                  </a:cubicBezTo>
                  <a:close/>
                  <a:moveTo>
                    <a:pt x="267" y="349"/>
                  </a:moveTo>
                  <a:cubicBezTo>
                    <a:pt x="257" y="336"/>
                    <a:pt x="238" y="309"/>
                    <a:pt x="219" y="270"/>
                  </a:cubicBezTo>
                  <a:cubicBezTo>
                    <a:pt x="218" y="270"/>
                    <a:pt x="218" y="269"/>
                    <a:pt x="218" y="268"/>
                  </a:cubicBezTo>
                  <a:cubicBezTo>
                    <a:pt x="213" y="259"/>
                    <a:pt x="209" y="249"/>
                    <a:pt x="204" y="239"/>
                  </a:cubicBezTo>
                  <a:cubicBezTo>
                    <a:pt x="190" y="205"/>
                    <a:pt x="182" y="171"/>
                    <a:pt x="177" y="146"/>
                  </a:cubicBezTo>
                  <a:cubicBezTo>
                    <a:pt x="197" y="140"/>
                    <a:pt x="211" y="122"/>
                    <a:pt x="211" y="100"/>
                  </a:cubicBezTo>
                  <a:cubicBezTo>
                    <a:pt x="211" y="93"/>
                    <a:pt x="210" y="87"/>
                    <a:pt x="208" y="81"/>
                  </a:cubicBezTo>
                  <a:cubicBezTo>
                    <a:pt x="206" y="77"/>
                    <a:pt x="201" y="75"/>
                    <a:pt x="197" y="77"/>
                  </a:cubicBezTo>
                  <a:cubicBezTo>
                    <a:pt x="193" y="79"/>
                    <a:pt x="191" y="84"/>
                    <a:pt x="193" y="88"/>
                  </a:cubicBezTo>
                  <a:cubicBezTo>
                    <a:pt x="194" y="91"/>
                    <a:pt x="195" y="96"/>
                    <a:pt x="195" y="100"/>
                  </a:cubicBezTo>
                  <a:cubicBezTo>
                    <a:pt x="195" y="117"/>
                    <a:pt x="181" y="132"/>
                    <a:pt x="164" y="132"/>
                  </a:cubicBezTo>
                  <a:cubicBezTo>
                    <a:pt x="146" y="132"/>
                    <a:pt x="132" y="117"/>
                    <a:pt x="132" y="100"/>
                  </a:cubicBezTo>
                  <a:cubicBezTo>
                    <a:pt x="132" y="82"/>
                    <a:pt x="146" y="68"/>
                    <a:pt x="164" y="68"/>
                  </a:cubicBezTo>
                  <a:cubicBezTo>
                    <a:pt x="169" y="68"/>
                    <a:pt x="173" y="69"/>
                    <a:pt x="177" y="71"/>
                  </a:cubicBezTo>
                  <a:cubicBezTo>
                    <a:pt x="181" y="73"/>
                    <a:pt x="186" y="71"/>
                    <a:pt x="188" y="67"/>
                  </a:cubicBezTo>
                  <a:cubicBezTo>
                    <a:pt x="190" y="63"/>
                    <a:pt x="188" y="59"/>
                    <a:pt x="184" y="57"/>
                  </a:cubicBezTo>
                  <a:cubicBezTo>
                    <a:pt x="184" y="57"/>
                    <a:pt x="184" y="57"/>
                    <a:pt x="184" y="57"/>
                  </a:cubicBezTo>
                  <a:cubicBezTo>
                    <a:pt x="178" y="54"/>
                    <a:pt x="171" y="52"/>
                    <a:pt x="164" y="52"/>
                  </a:cubicBezTo>
                  <a:cubicBezTo>
                    <a:pt x="137" y="52"/>
                    <a:pt x="116" y="74"/>
                    <a:pt x="116" y="100"/>
                  </a:cubicBezTo>
                  <a:cubicBezTo>
                    <a:pt x="116" y="121"/>
                    <a:pt x="130" y="140"/>
                    <a:pt x="150" y="146"/>
                  </a:cubicBezTo>
                  <a:cubicBezTo>
                    <a:pt x="145" y="170"/>
                    <a:pt x="136" y="205"/>
                    <a:pt x="123" y="239"/>
                  </a:cubicBezTo>
                  <a:cubicBezTo>
                    <a:pt x="118" y="249"/>
                    <a:pt x="114" y="259"/>
                    <a:pt x="109" y="268"/>
                  </a:cubicBezTo>
                  <a:cubicBezTo>
                    <a:pt x="109" y="269"/>
                    <a:pt x="108" y="270"/>
                    <a:pt x="108" y="271"/>
                  </a:cubicBezTo>
                  <a:cubicBezTo>
                    <a:pt x="97" y="293"/>
                    <a:pt x="85" y="312"/>
                    <a:pt x="76" y="326"/>
                  </a:cubicBezTo>
                  <a:cubicBezTo>
                    <a:pt x="69" y="336"/>
                    <a:pt x="63" y="344"/>
                    <a:pt x="59" y="349"/>
                  </a:cubicBezTo>
                  <a:cubicBezTo>
                    <a:pt x="57" y="351"/>
                    <a:pt x="55" y="353"/>
                    <a:pt x="54" y="355"/>
                  </a:cubicBezTo>
                  <a:cubicBezTo>
                    <a:pt x="53" y="356"/>
                    <a:pt x="52" y="357"/>
                    <a:pt x="52" y="357"/>
                  </a:cubicBezTo>
                  <a:cubicBezTo>
                    <a:pt x="50" y="359"/>
                    <a:pt x="50" y="362"/>
                    <a:pt x="51" y="365"/>
                  </a:cubicBezTo>
                  <a:cubicBezTo>
                    <a:pt x="52" y="368"/>
                    <a:pt x="55" y="370"/>
                    <a:pt x="58" y="370"/>
                  </a:cubicBezTo>
                  <a:cubicBezTo>
                    <a:pt x="97" y="370"/>
                    <a:pt x="97" y="370"/>
                    <a:pt x="97" y="370"/>
                  </a:cubicBezTo>
                  <a:cubicBezTo>
                    <a:pt x="100" y="370"/>
                    <a:pt x="102" y="368"/>
                    <a:pt x="104" y="366"/>
                  </a:cubicBezTo>
                  <a:cubicBezTo>
                    <a:pt x="115" y="345"/>
                    <a:pt x="138" y="331"/>
                    <a:pt x="163" y="331"/>
                  </a:cubicBezTo>
                  <a:cubicBezTo>
                    <a:pt x="189" y="331"/>
                    <a:pt x="211" y="345"/>
                    <a:pt x="223" y="366"/>
                  </a:cubicBezTo>
                  <a:cubicBezTo>
                    <a:pt x="224" y="368"/>
                    <a:pt x="227" y="370"/>
                    <a:pt x="230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71" y="370"/>
                    <a:pt x="274" y="368"/>
                    <a:pt x="275" y="365"/>
                  </a:cubicBezTo>
                  <a:cubicBezTo>
                    <a:pt x="276" y="362"/>
                    <a:pt x="276" y="359"/>
                    <a:pt x="274" y="357"/>
                  </a:cubicBezTo>
                  <a:cubicBezTo>
                    <a:pt x="274" y="357"/>
                    <a:pt x="271" y="354"/>
                    <a:pt x="267" y="349"/>
                  </a:cubicBezTo>
                  <a:close/>
                  <a:moveTo>
                    <a:pt x="163" y="159"/>
                  </a:moveTo>
                  <a:cubicBezTo>
                    <a:pt x="168" y="179"/>
                    <a:pt x="174" y="203"/>
                    <a:pt x="183" y="228"/>
                  </a:cubicBezTo>
                  <a:cubicBezTo>
                    <a:pt x="177" y="227"/>
                    <a:pt x="170" y="227"/>
                    <a:pt x="163" y="227"/>
                  </a:cubicBezTo>
                  <a:cubicBezTo>
                    <a:pt x="157" y="227"/>
                    <a:pt x="150" y="227"/>
                    <a:pt x="144" y="228"/>
                  </a:cubicBezTo>
                  <a:cubicBezTo>
                    <a:pt x="153" y="203"/>
                    <a:pt x="159" y="179"/>
                    <a:pt x="163" y="159"/>
                  </a:cubicBezTo>
                  <a:close/>
                  <a:moveTo>
                    <a:pt x="137" y="245"/>
                  </a:moveTo>
                  <a:cubicBezTo>
                    <a:pt x="146" y="244"/>
                    <a:pt x="154" y="243"/>
                    <a:pt x="163" y="243"/>
                  </a:cubicBezTo>
                  <a:cubicBezTo>
                    <a:pt x="172" y="243"/>
                    <a:pt x="181" y="244"/>
                    <a:pt x="190" y="245"/>
                  </a:cubicBezTo>
                  <a:cubicBezTo>
                    <a:pt x="192" y="250"/>
                    <a:pt x="194" y="255"/>
                    <a:pt x="196" y="260"/>
                  </a:cubicBezTo>
                  <a:cubicBezTo>
                    <a:pt x="186" y="257"/>
                    <a:pt x="174" y="256"/>
                    <a:pt x="163" y="256"/>
                  </a:cubicBezTo>
                  <a:cubicBezTo>
                    <a:pt x="152" y="256"/>
                    <a:pt x="141" y="257"/>
                    <a:pt x="131" y="260"/>
                  </a:cubicBezTo>
                  <a:cubicBezTo>
                    <a:pt x="133" y="255"/>
                    <a:pt x="135" y="250"/>
                    <a:pt x="137" y="245"/>
                  </a:cubicBezTo>
                  <a:close/>
                  <a:moveTo>
                    <a:pt x="122" y="279"/>
                  </a:moveTo>
                  <a:cubicBezTo>
                    <a:pt x="135" y="275"/>
                    <a:pt x="149" y="272"/>
                    <a:pt x="163" y="272"/>
                  </a:cubicBezTo>
                  <a:cubicBezTo>
                    <a:pt x="178" y="272"/>
                    <a:pt x="192" y="275"/>
                    <a:pt x="205" y="279"/>
                  </a:cubicBezTo>
                  <a:cubicBezTo>
                    <a:pt x="208" y="286"/>
                    <a:pt x="212" y="292"/>
                    <a:pt x="215" y="298"/>
                  </a:cubicBezTo>
                  <a:cubicBezTo>
                    <a:pt x="199" y="290"/>
                    <a:pt x="182" y="285"/>
                    <a:pt x="163" y="285"/>
                  </a:cubicBezTo>
                  <a:cubicBezTo>
                    <a:pt x="145" y="285"/>
                    <a:pt x="127" y="290"/>
                    <a:pt x="112" y="298"/>
                  </a:cubicBezTo>
                  <a:cubicBezTo>
                    <a:pt x="115" y="292"/>
                    <a:pt x="118" y="286"/>
                    <a:pt x="122" y="279"/>
                  </a:cubicBezTo>
                  <a:close/>
                  <a:moveTo>
                    <a:pt x="234" y="354"/>
                  </a:moveTo>
                  <a:cubicBezTo>
                    <a:pt x="219" y="330"/>
                    <a:pt x="193" y="315"/>
                    <a:pt x="163" y="315"/>
                  </a:cubicBezTo>
                  <a:cubicBezTo>
                    <a:pt x="133" y="315"/>
                    <a:pt x="107" y="330"/>
                    <a:pt x="92" y="354"/>
                  </a:cubicBezTo>
                  <a:cubicBezTo>
                    <a:pt x="75" y="354"/>
                    <a:pt x="75" y="354"/>
                    <a:pt x="75" y="354"/>
                  </a:cubicBezTo>
                  <a:cubicBezTo>
                    <a:pt x="78" y="350"/>
                    <a:pt x="81" y="346"/>
                    <a:pt x="85" y="341"/>
                  </a:cubicBezTo>
                  <a:cubicBezTo>
                    <a:pt x="85" y="341"/>
                    <a:pt x="85" y="341"/>
                    <a:pt x="85" y="341"/>
                  </a:cubicBezTo>
                  <a:cubicBezTo>
                    <a:pt x="103" y="317"/>
                    <a:pt x="131" y="301"/>
                    <a:pt x="163" y="301"/>
                  </a:cubicBezTo>
                  <a:cubicBezTo>
                    <a:pt x="195" y="301"/>
                    <a:pt x="223" y="317"/>
                    <a:pt x="241" y="341"/>
                  </a:cubicBezTo>
                  <a:cubicBezTo>
                    <a:pt x="241" y="341"/>
                    <a:pt x="242" y="341"/>
                    <a:pt x="242" y="341"/>
                  </a:cubicBezTo>
                  <a:cubicBezTo>
                    <a:pt x="245" y="346"/>
                    <a:pt x="248" y="350"/>
                    <a:pt x="251" y="354"/>
                  </a:cubicBezTo>
                  <a:lnTo>
                    <a:pt x="234" y="35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55" name="Rounded Rectangle 134"/>
          <p:cNvSpPr/>
          <p:nvPr/>
        </p:nvSpPr>
        <p:spPr bwMode="auto">
          <a:xfrm>
            <a:off x="8581616" y="852582"/>
            <a:ext cx="3259498" cy="3023869"/>
          </a:xfrm>
          <a:prstGeom prst="roundRect">
            <a:avLst>
              <a:gd name="adj" fmla="val 8522"/>
            </a:avLst>
          </a:prstGeom>
          <a:blipFill>
            <a:blip r:embed="rId2"/>
            <a:stretch>
              <a:fillRect/>
            </a:stretch>
          </a:blipFill>
          <a:ln w="28575" cap="flat" cmpd="sng" algn="ctr">
            <a:noFill/>
            <a:prstDash val="solid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28575" cap="flat" cmpd="sng" algn="ctr">
                <a:solidFill>
                  <a:schemeClr val="accent5">
                    <a:shade val="50000"/>
                  </a:schemeClr>
                </a:solidFill>
                <a:prstDash val="solid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1"/>
                </a:solidFill>
              </a:rPr>
              <a:t>5G Use Cases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Broadband everywhere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Smart vehicles transport and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infrastructure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Media everywhere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Critical control of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remote devices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bg1"/>
                </a:solidFill>
              </a:rPr>
              <a:t>Interaction human IoT</a:t>
            </a:r>
          </a:p>
          <a:p>
            <a:pPr>
              <a:spcBef>
                <a:spcPts val="400"/>
              </a:spcBef>
              <a:defRPr/>
            </a:pPr>
            <a:r>
              <a:rPr lang="en-US" sz="1800" dirty="0">
                <a:solidFill>
                  <a:schemeClr val="bg1"/>
                </a:solidFill>
              </a:rPr>
              <a:t>     … and more</a:t>
            </a:r>
          </a:p>
          <a:p>
            <a:pPr>
              <a:spcBef>
                <a:spcPct val="50000"/>
              </a:spcBef>
              <a:defRPr/>
            </a:pPr>
            <a:endParaRPr lang="en-US" sz="1600" u="sng" dirty="0">
              <a:solidFill>
                <a:schemeClr val="bg1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282576" y="5026908"/>
            <a:ext cx="11590281" cy="944683"/>
            <a:chOff x="282576" y="5499889"/>
            <a:chExt cx="11590281" cy="944683"/>
          </a:xfrm>
        </p:grpSpPr>
        <p:sp>
          <p:nvSpPr>
            <p:cNvPr id="57" name="Rounded Rectangle 75"/>
            <p:cNvSpPr/>
            <p:nvPr/>
          </p:nvSpPr>
          <p:spPr bwMode="auto">
            <a:xfrm>
              <a:off x="282576" y="5499889"/>
              <a:ext cx="11590281" cy="944683"/>
            </a:xfrm>
            <a:prstGeom prst="roundRect">
              <a:avLst>
                <a:gd name="adj" fmla="val 12991"/>
              </a:avLst>
            </a:prstGeom>
            <a:blipFill>
              <a:blip r:embed="rId2"/>
              <a:stretch>
                <a:fillRect/>
              </a:stretch>
            </a:blipFill>
            <a:ln w="28575" cap="flat" cmpd="sng" algn="ctr">
              <a:noFill/>
              <a:prstDash val="solid"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28575" cap="flat" cmpd="sng" algn="ctr">
                  <a:solidFill>
                    <a:schemeClr val="accent5">
                      <a:shade val="50000"/>
                    </a:schemeClr>
                  </a:solidFill>
                  <a:prstDash val="solid"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72000" rIns="72000"/>
            <a:lstStyle/>
            <a:p>
              <a:pPr>
                <a:spcBef>
                  <a:spcPts val="500"/>
                </a:spcBef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5G Transport</a:t>
              </a:r>
            </a:p>
          </p:txBody>
        </p:sp>
        <p:sp>
          <p:nvSpPr>
            <p:cNvPr id="58" name="Rectangle 18"/>
            <p:cNvSpPr>
              <a:spLocks noChangeArrowheads="1"/>
            </p:cNvSpPr>
            <p:nvPr/>
          </p:nvSpPr>
          <p:spPr bwMode="auto">
            <a:xfrm>
              <a:off x="9105669" y="6146502"/>
              <a:ext cx="32380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SDN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6768692" y="5555626"/>
              <a:ext cx="1812924" cy="746125"/>
              <a:chOff x="6806068" y="5546781"/>
              <a:chExt cx="1812924" cy="746125"/>
            </a:xfrm>
          </p:grpSpPr>
          <p:sp>
            <p:nvSpPr>
              <p:cNvPr id="102" name="Freeform 3"/>
              <p:cNvSpPr>
                <a:spLocks noChangeAspect="1" noEditPoints="1"/>
              </p:cNvSpPr>
              <p:nvPr/>
            </p:nvSpPr>
            <p:spPr bwMode="auto">
              <a:xfrm>
                <a:off x="6820355" y="5546781"/>
                <a:ext cx="241300" cy="274638"/>
              </a:xfrm>
              <a:custGeom>
                <a:avLst/>
                <a:gdLst>
                  <a:gd name="T0" fmla="*/ 2147483647 w 327"/>
                  <a:gd name="T1" fmla="*/ 2147483647 h 370"/>
                  <a:gd name="T2" fmla="*/ 2147483647 w 327"/>
                  <a:gd name="T3" fmla="*/ 2147483647 h 370"/>
                  <a:gd name="T4" fmla="*/ 2147483647 w 327"/>
                  <a:gd name="T5" fmla="*/ 2147483647 h 370"/>
                  <a:gd name="T6" fmla="*/ 2147483647 w 327"/>
                  <a:gd name="T7" fmla="*/ 2147483647 h 370"/>
                  <a:gd name="T8" fmla="*/ 2147483647 w 327"/>
                  <a:gd name="T9" fmla="*/ 2147483647 h 370"/>
                  <a:gd name="T10" fmla="*/ 2147483647 w 327"/>
                  <a:gd name="T11" fmla="*/ 2147483647 h 370"/>
                  <a:gd name="T12" fmla="*/ 2147483647 w 327"/>
                  <a:gd name="T13" fmla="*/ 2147483647 h 370"/>
                  <a:gd name="T14" fmla="*/ 2147483647 w 327"/>
                  <a:gd name="T15" fmla="*/ 2147483647 h 370"/>
                  <a:gd name="T16" fmla="*/ 2147483647 w 327"/>
                  <a:gd name="T17" fmla="*/ 2147483647 h 370"/>
                  <a:gd name="T18" fmla="*/ 2147483647 w 327"/>
                  <a:gd name="T19" fmla="*/ 2147483647 h 370"/>
                  <a:gd name="T20" fmla="*/ 2147483647 w 327"/>
                  <a:gd name="T21" fmla="*/ 2147483647 h 370"/>
                  <a:gd name="T22" fmla="*/ 2147483647 w 327"/>
                  <a:gd name="T23" fmla="*/ 2147483647 h 370"/>
                  <a:gd name="T24" fmla="*/ 2147483647 w 327"/>
                  <a:gd name="T25" fmla="*/ 2147483647 h 370"/>
                  <a:gd name="T26" fmla="*/ 2147483647 w 327"/>
                  <a:gd name="T27" fmla="*/ 2147483647 h 370"/>
                  <a:gd name="T28" fmla="*/ 2147483647 w 327"/>
                  <a:gd name="T29" fmla="*/ 2147483647 h 370"/>
                  <a:gd name="T30" fmla="*/ 2147483647 w 327"/>
                  <a:gd name="T31" fmla="*/ 2147483647 h 370"/>
                  <a:gd name="T32" fmla="*/ 2147483647 w 327"/>
                  <a:gd name="T33" fmla="*/ 2147483647 h 370"/>
                  <a:gd name="T34" fmla="*/ 2147483647 w 327"/>
                  <a:gd name="T35" fmla="*/ 2147483647 h 370"/>
                  <a:gd name="T36" fmla="*/ 2147483647 w 327"/>
                  <a:gd name="T37" fmla="*/ 2147483647 h 370"/>
                  <a:gd name="T38" fmla="*/ 2147483647 w 327"/>
                  <a:gd name="T39" fmla="*/ 2147483647 h 370"/>
                  <a:gd name="T40" fmla="*/ 2147483647 w 327"/>
                  <a:gd name="T41" fmla="*/ 2147483647 h 370"/>
                  <a:gd name="T42" fmla="*/ 2147483647 w 327"/>
                  <a:gd name="T43" fmla="*/ 2147483647 h 370"/>
                  <a:gd name="T44" fmla="*/ 2147483647 w 327"/>
                  <a:gd name="T45" fmla="*/ 2147483647 h 370"/>
                  <a:gd name="T46" fmla="*/ 2147483647 w 327"/>
                  <a:gd name="T47" fmla="*/ 2147483647 h 370"/>
                  <a:gd name="T48" fmla="*/ 2147483647 w 327"/>
                  <a:gd name="T49" fmla="*/ 2147483647 h 370"/>
                  <a:gd name="T50" fmla="*/ 2147483647 w 327"/>
                  <a:gd name="T51" fmla="*/ 2147483647 h 370"/>
                  <a:gd name="T52" fmla="*/ 2147483647 w 327"/>
                  <a:gd name="T53" fmla="*/ 2147483647 h 370"/>
                  <a:gd name="T54" fmla="*/ 2147483647 w 327"/>
                  <a:gd name="T55" fmla="*/ 2147483647 h 370"/>
                  <a:gd name="T56" fmla="*/ 2147483647 w 327"/>
                  <a:gd name="T57" fmla="*/ 2147483647 h 370"/>
                  <a:gd name="T58" fmla="*/ 2147483647 w 327"/>
                  <a:gd name="T59" fmla="*/ 2147483647 h 370"/>
                  <a:gd name="T60" fmla="*/ 2147483647 w 327"/>
                  <a:gd name="T61" fmla="*/ 2147483647 h 370"/>
                  <a:gd name="T62" fmla="*/ 2147483647 w 327"/>
                  <a:gd name="T63" fmla="*/ 2147483647 h 370"/>
                  <a:gd name="T64" fmla="*/ 2147483647 w 327"/>
                  <a:gd name="T65" fmla="*/ 2147483647 h 370"/>
                  <a:gd name="T66" fmla="*/ 2147483647 w 327"/>
                  <a:gd name="T67" fmla="*/ 2147483647 h 370"/>
                  <a:gd name="T68" fmla="*/ 2147483647 w 327"/>
                  <a:gd name="T69" fmla="*/ 2147483647 h 370"/>
                  <a:gd name="T70" fmla="*/ 2147483647 w 327"/>
                  <a:gd name="T71" fmla="*/ 2147483647 h 370"/>
                  <a:gd name="T72" fmla="*/ 2147483647 w 327"/>
                  <a:gd name="T73" fmla="*/ 2147483647 h 370"/>
                  <a:gd name="T74" fmla="*/ 2147483647 w 327"/>
                  <a:gd name="T75" fmla="*/ 2147483647 h 370"/>
                  <a:gd name="T76" fmla="*/ 2147483647 w 327"/>
                  <a:gd name="T77" fmla="*/ 2147483647 h 370"/>
                  <a:gd name="T78" fmla="*/ 2147483647 w 327"/>
                  <a:gd name="T79" fmla="*/ 2147483647 h 370"/>
                  <a:gd name="T80" fmla="*/ 2147483647 w 327"/>
                  <a:gd name="T81" fmla="*/ 2147483647 h 370"/>
                  <a:gd name="T82" fmla="*/ 2147483647 w 327"/>
                  <a:gd name="T83" fmla="*/ 2147483647 h 370"/>
                  <a:gd name="T84" fmla="*/ 2147483647 w 327"/>
                  <a:gd name="T85" fmla="*/ 2147483647 h 37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27"/>
                  <a:gd name="T130" fmla="*/ 0 h 370"/>
                  <a:gd name="T131" fmla="*/ 327 w 327"/>
                  <a:gd name="T132" fmla="*/ 370 h 37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27" h="370">
                    <a:moveTo>
                      <a:pt x="287" y="4"/>
                    </a:moveTo>
                    <a:cubicBezTo>
                      <a:pt x="284" y="0"/>
                      <a:pt x="279" y="0"/>
                      <a:pt x="276" y="4"/>
                    </a:cubicBezTo>
                    <a:cubicBezTo>
                      <a:pt x="273" y="7"/>
                      <a:pt x="273" y="12"/>
                      <a:pt x="276" y="15"/>
                    </a:cubicBezTo>
                    <a:cubicBezTo>
                      <a:pt x="300" y="38"/>
                      <a:pt x="311" y="69"/>
                      <a:pt x="311" y="100"/>
                    </a:cubicBezTo>
                    <a:cubicBezTo>
                      <a:pt x="311" y="131"/>
                      <a:pt x="300" y="162"/>
                      <a:pt x="276" y="185"/>
                    </a:cubicBezTo>
                    <a:cubicBezTo>
                      <a:pt x="273" y="188"/>
                      <a:pt x="273" y="194"/>
                      <a:pt x="276" y="197"/>
                    </a:cubicBezTo>
                    <a:cubicBezTo>
                      <a:pt x="278" y="198"/>
                      <a:pt x="280" y="199"/>
                      <a:pt x="282" y="199"/>
                    </a:cubicBezTo>
                    <a:cubicBezTo>
                      <a:pt x="284" y="199"/>
                      <a:pt x="286" y="198"/>
                      <a:pt x="287" y="197"/>
                    </a:cubicBezTo>
                    <a:cubicBezTo>
                      <a:pt x="314" y="170"/>
                      <a:pt x="327" y="135"/>
                      <a:pt x="327" y="100"/>
                    </a:cubicBezTo>
                    <a:cubicBezTo>
                      <a:pt x="327" y="65"/>
                      <a:pt x="314" y="30"/>
                      <a:pt x="287" y="4"/>
                    </a:cubicBezTo>
                    <a:close/>
                    <a:moveTo>
                      <a:pt x="273" y="100"/>
                    </a:moveTo>
                    <a:cubicBezTo>
                      <a:pt x="273" y="121"/>
                      <a:pt x="265" y="142"/>
                      <a:pt x="249" y="158"/>
                    </a:cubicBezTo>
                    <a:cubicBezTo>
                      <a:pt x="246" y="161"/>
                      <a:pt x="246" y="166"/>
                      <a:pt x="249" y="169"/>
                    </a:cubicBezTo>
                    <a:cubicBezTo>
                      <a:pt x="250" y="171"/>
                      <a:pt x="253" y="172"/>
                      <a:pt x="255" y="172"/>
                    </a:cubicBezTo>
                    <a:cubicBezTo>
                      <a:pt x="257" y="172"/>
                      <a:pt x="259" y="171"/>
                      <a:pt x="260" y="169"/>
                    </a:cubicBezTo>
                    <a:cubicBezTo>
                      <a:pt x="279" y="150"/>
                      <a:pt x="289" y="125"/>
                      <a:pt x="289" y="100"/>
                    </a:cubicBezTo>
                    <a:cubicBezTo>
                      <a:pt x="289" y="75"/>
                      <a:pt x="279" y="50"/>
                      <a:pt x="260" y="31"/>
                    </a:cubicBezTo>
                    <a:cubicBezTo>
                      <a:pt x="257" y="28"/>
                      <a:pt x="252" y="28"/>
                      <a:pt x="249" y="31"/>
                    </a:cubicBezTo>
                    <a:cubicBezTo>
                      <a:pt x="246" y="34"/>
                      <a:pt x="246" y="39"/>
                      <a:pt x="249" y="42"/>
                    </a:cubicBezTo>
                    <a:cubicBezTo>
                      <a:pt x="265" y="58"/>
                      <a:pt x="273" y="79"/>
                      <a:pt x="273" y="100"/>
                    </a:cubicBezTo>
                    <a:close/>
                    <a:moveTo>
                      <a:pt x="222" y="142"/>
                    </a:moveTo>
                    <a:cubicBezTo>
                      <a:pt x="223" y="144"/>
                      <a:pt x="225" y="145"/>
                      <a:pt x="227" y="145"/>
                    </a:cubicBezTo>
                    <a:cubicBezTo>
                      <a:pt x="229" y="145"/>
                      <a:pt x="231" y="144"/>
                      <a:pt x="233" y="142"/>
                    </a:cubicBezTo>
                    <a:cubicBezTo>
                      <a:pt x="245" y="131"/>
                      <a:pt x="250" y="115"/>
                      <a:pt x="250" y="100"/>
                    </a:cubicBezTo>
                    <a:cubicBezTo>
                      <a:pt x="250" y="85"/>
                      <a:pt x="245" y="70"/>
                      <a:pt x="233" y="58"/>
                    </a:cubicBezTo>
                    <a:cubicBezTo>
                      <a:pt x="230" y="55"/>
                      <a:pt x="225" y="55"/>
                      <a:pt x="222" y="58"/>
                    </a:cubicBezTo>
                    <a:cubicBezTo>
                      <a:pt x="219" y="61"/>
                      <a:pt x="219" y="66"/>
                      <a:pt x="222" y="69"/>
                    </a:cubicBezTo>
                    <a:cubicBezTo>
                      <a:pt x="230" y="78"/>
                      <a:pt x="234" y="89"/>
                      <a:pt x="234" y="100"/>
                    </a:cubicBezTo>
                    <a:cubicBezTo>
                      <a:pt x="234" y="111"/>
                      <a:pt x="230" y="122"/>
                      <a:pt x="222" y="131"/>
                    </a:cubicBezTo>
                    <a:cubicBezTo>
                      <a:pt x="219" y="134"/>
                      <a:pt x="219" y="139"/>
                      <a:pt x="222" y="142"/>
                    </a:cubicBezTo>
                    <a:close/>
                    <a:moveTo>
                      <a:pt x="51" y="185"/>
                    </a:moveTo>
                    <a:cubicBezTo>
                      <a:pt x="28" y="162"/>
                      <a:pt x="16" y="131"/>
                      <a:pt x="16" y="100"/>
                    </a:cubicBezTo>
                    <a:cubicBezTo>
                      <a:pt x="16" y="69"/>
                      <a:pt x="28" y="38"/>
                      <a:pt x="51" y="15"/>
                    </a:cubicBezTo>
                    <a:cubicBezTo>
                      <a:pt x="54" y="12"/>
                      <a:pt x="54" y="7"/>
                      <a:pt x="51" y="4"/>
                    </a:cubicBezTo>
                    <a:cubicBezTo>
                      <a:pt x="48" y="0"/>
                      <a:pt x="43" y="0"/>
                      <a:pt x="40" y="4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13" y="30"/>
                      <a:pt x="0" y="65"/>
                      <a:pt x="0" y="100"/>
                    </a:cubicBezTo>
                    <a:cubicBezTo>
                      <a:pt x="0" y="135"/>
                      <a:pt x="13" y="170"/>
                      <a:pt x="40" y="197"/>
                    </a:cubicBezTo>
                    <a:cubicBezTo>
                      <a:pt x="41" y="198"/>
                      <a:pt x="44" y="199"/>
                      <a:pt x="46" y="199"/>
                    </a:cubicBezTo>
                    <a:cubicBezTo>
                      <a:pt x="48" y="199"/>
                      <a:pt x="50" y="198"/>
                      <a:pt x="51" y="197"/>
                    </a:cubicBezTo>
                    <a:cubicBezTo>
                      <a:pt x="54" y="194"/>
                      <a:pt x="54" y="188"/>
                      <a:pt x="51" y="185"/>
                    </a:cubicBezTo>
                    <a:close/>
                    <a:moveTo>
                      <a:pt x="67" y="169"/>
                    </a:moveTo>
                    <a:cubicBezTo>
                      <a:pt x="69" y="171"/>
                      <a:pt x="71" y="172"/>
                      <a:pt x="73" y="172"/>
                    </a:cubicBezTo>
                    <a:cubicBezTo>
                      <a:pt x="75" y="172"/>
                      <a:pt x="77" y="171"/>
                      <a:pt x="78" y="169"/>
                    </a:cubicBezTo>
                    <a:cubicBezTo>
                      <a:pt x="82" y="166"/>
                      <a:pt x="82" y="161"/>
                      <a:pt x="78" y="158"/>
                    </a:cubicBezTo>
                    <a:cubicBezTo>
                      <a:pt x="62" y="142"/>
                      <a:pt x="54" y="121"/>
                      <a:pt x="54" y="100"/>
                    </a:cubicBezTo>
                    <a:cubicBezTo>
                      <a:pt x="54" y="79"/>
                      <a:pt x="62" y="58"/>
                      <a:pt x="78" y="42"/>
                    </a:cubicBezTo>
                    <a:cubicBezTo>
                      <a:pt x="82" y="39"/>
                      <a:pt x="82" y="34"/>
                      <a:pt x="78" y="31"/>
                    </a:cubicBezTo>
                    <a:cubicBezTo>
                      <a:pt x="75" y="28"/>
                      <a:pt x="70" y="28"/>
                      <a:pt x="67" y="31"/>
                    </a:cubicBezTo>
                    <a:cubicBezTo>
                      <a:pt x="48" y="50"/>
                      <a:pt x="38" y="75"/>
                      <a:pt x="38" y="100"/>
                    </a:cubicBezTo>
                    <a:cubicBezTo>
                      <a:pt x="38" y="125"/>
                      <a:pt x="48" y="150"/>
                      <a:pt x="67" y="169"/>
                    </a:cubicBezTo>
                    <a:close/>
                    <a:moveTo>
                      <a:pt x="94" y="142"/>
                    </a:moveTo>
                    <a:cubicBezTo>
                      <a:pt x="96" y="144"/>
                      <a:pt x="98" y="145"/>
                      <a:pt x="100" y="145"/>
                    </a:cubicBezTo>
                    <a:cubicBezTo>
                      <a:pt x="102" y="145"/>
                      <a:pt x="104" y="144"/>
                      <a:pt x="106" y="142"/>
                    </a:cubicBezTo>
                    <a:cubicBezTo>
                      <a:pt x="109" y="139"/>
                      <a:pt x="109" y="134"/>
                      <a:pt x="106" y="131"/>
                    </a:cubicBezTo>
                    <a:cubicBezTo>
                      <a:pt x="97" y="122"/>
                      <a:pt x="93" y="111"/>
                      <a:pt x="93" y="100"/>
                    </a:cubicBezTo>
                    <a:cubicBezTo>
                      <a:pt x="93" y="89"/>
                      <a:pt x="97" y="78"/>
                      <a:pt x="106" y="69"/>
                    </a:cubicBezTo>
                    <a:cubicBezTo>
                      <a:pt x="109" y="66"/>
                      <a:pt x="109" y="61"/>
                      <a:pt x="106" y="58"/>
                    </a:cubicBezTo>
                    <a:cubicBezTo>
                      <a:pt x="103" y="55"/>
                      <a:pt x="97" y="55"/>
                      <a:pt x="94" y="58"/>
                    </a:cubicBezTo>
                    <a:cubicBezTo>
                      <a:pt x="83" y="70"/>
                      <a:pt x="77" y="85"/>
                      <a:pt x="77" y="100"/>
                    </a:cubicBezTo>
                    <a:cubicBezTo>
                      <a:pt x="77" y="115"/>
                      <a:pt x="83" y="131"/>
                      <a:pt x="94" y="142"/>
                    </a:cubicBezTo>
                    <a:close/>
                    <a:moveTo>
                      <a:pt x="267" y="349"/>
                    </a:moveTo>
                    <a:cubicBezTo>
                      <a:pt x="257" y="336"/>
                      <a:pt x="238" y="309"/>
                      <a:pt x="219" y="270"/>
                    </a:cubicBezTo>
                    <a:cubicBezTo>
                      <a:pt x="218" y="270"/>
                      <a:pt x="218" y="269"/>
                      <a:pt x="218" y="268"/>
                    </a:cubicBezTo>
                    <a:cubicBezTo>
                      <a:pt x="213" y="259"/>
                      <a:pt x="209" y="249"/>
                      <a:pt x="204" y="239"/>
                    </a:cubicBezTo>
                    <a:cubicBezTo>
                      <a:pt x="190" y="205"/>
                      <a:pt x="182" y="171"/>
                      <a:pt x="177" y="146"/>
                    </a:cubicBezTo>
                    <a:cubicBezTo>
                      <a:pt x="197" y="140"/>
                      <a:pt x="211" y="122"/>
                      <a:pt x="211" y="100"/>
                    </a:cubicBezTo>
                    <a:cubicBezTo>
                      <a:pt x="211" y="93"/>
                      <a:pt x="210" y="87"/>
                      <a:pt x="208" y="81"/>
                    </a:cubicBezTo>
                    <a:cubicBezTo>
                      <a:pt x="206" y="77"/>
                      <a:pt x="201" y="75"/>
                      <a:pt x="197" y="77"/>
                    </a:cubicBezTo>
                    <a:cubicBezTo>
                      <a:pt x="193" y="79"/>
                      <a:pt x="191" y="84"/>
                      <a:pt x="193" y="88"/>
                    </a:cubicBezTo>
                    <a:cubicBezTo>
                      <a:pt x="194" y="91"/>
                      <a:pt x="195" y="96"/>
                      <a:pt x="195" y="100"/>
                    </a:cubicBezTo>
                    <a:cubicBezTo>
                      <a:pt x="195" y="117"/>
                      <a:pt x="181" y="132"/>
                      <a:pt x="164" y="132"/>
                    </a:cubicBezTo>
                    <a:cubicBezTo>
                      <a:pt x="146" y="132"/>
                      <a:pt x="132" y="117"/>
                      <a:pt x="132" y="100"/>
                    </a:cubicBezTo>
                    <a:cubicBezTo>
                      <a:pt x="132" y="82"/>
                      <a:pt x="146" y="68"/>
                      <a:pt x="164" y="68"/>
                    </a:cubicBezTo>
                    <a:cubicBezTo>
                      <a:pt x="169" y="68"/>
                      <a:pt x="173" y="69"/>
                      <a:pt x="177" y="71"/>
                    </a:cubicBezTo>
                    <a:cubicBezTo>
                      <a:pt x="181" y="73"/>
                      <a:pt x="186" y="71"/>
                      <a:pt x="188" y="67"/>
                    </a:cubicBezTo>
                    <a:cubicBezTo>
                      <a:pt x="190" y="63"/>
                      <a:pt x="188" y="59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78" y="54"/>
                      <a:pt x="171" y="52"/>
                      <a:pt x="164" y="52"/>
                    </a:cubicBezTo>
                    <a:cubicBezTo>
                      <a:pt x="137" y="52"/>
                      <a:pt x="116" y="74"/>
                      <a:pt x="116" y="100"/>
                    </a:cubicBezTo>
                    <a:cubicBezTo>
                      <a:pt x="116" y="121"/>
                      <a:pt x="130" y="140"/>
                      <a:pt x="150" y="146"/>
                    </a:cubicBezTo>
                    <a:cubicBezTo>
                      <a:pt x="145" y="170"/>
                      <a:pt x="136" y="205"/>
                      <a:pt x="123" y="239"/>
                    </a:cubicBezTo>
                    <a:cubicBezTo>
                      <a:pt x="118" y="249"/>
                      <a:pt x="114" y="259"/>
                      <a:pt x="109" y="268"/>
                    </a:cubicBezTo>
                    <a:cubicBezTo>
                      <a:pt x="109" y="269"/>
                      <a:pt x="108" y="270"/>
                      <a:pt x="108" y="271"/>
                    </a:cubicBezTo>
                    <a:cubicBezTo>
                      <a:pt x="97" y="293"/>
                      <a:pt x="85" y="312"/>
                      <a:pt x="76" y="326"/>
                    </a:cubicBezTo>
                    <a:cubicBezTo>
                      <a:pt x="69" y="336"/>
                      <a:pt x="63" y="344"/>
                      <a:pt x="59" y="349"/>
                    </a:cubicBezTo>
                    <a:cubicBezTo>
                      <a:pt x="57" y="351"/>
                      <a:pt x="55" y="353"/>
                      <a:pt x="54" y="355"/>
                    </a:cubicBezTo>
                    <a:cubicBezTo>
                      <a:pt x="53" y="356"/>
                      <a:pt x="52" y="357"/>
                      <a:pt x="52" y="357"/>
                    </a:cubicBezTo>
                    <a:cubicBezTo>
                      <a:pt x="50" y="359"/>
                      <a:pt x="50" y="362"/>
                      <a:pt x="51" y="365"/>
                    </a:cubicBezTo>
                    <a:cubicBezTo>
                      <a:pt x="52" y="368"/>
                      <a:pt x="55" y="370"/>
                      <a:pt x="58" y="370"/>
                    </a:cubicBezTo>
                    <a:cubicBezTo>
                      <a:pt x="97" y="370"/>
                      <a:pt x="97" y="370"/>
                      <a:pt x="97" y="370"/>
                    </a:cubicBezTo>
                    <a:cubicBezTo>
                      <a:pt x="100" y="370"/>
                      <a:pt x="102" y="368"/>
                      <a:pt x="104" y="366"/>
                    </a:cubicBezTo>
                    <a:cubicBezTo>
                      <a:pt x="115" y="345"/>
                      <a:pt x="138" y="331"/>
                      <a:pt x="163" y="331"/>
                    </a:cubicBezTo>
                    <a:cubicBezTo>
                      <a:pt x="189" y="331"/>
                      <a:pt x="211" y="345"/>
                      <a:pt x="223" y="366"/>
                    </a:cubicBezTo>
                    <a:cubicBezTo>
                      <a:pt x="224" y="368"/>
                      <a:pt x="227" y="370"/>
                      <a:pt x="230" y="370"/>
                    </a:cubicBezTo>
                    <a:cubicBezTo>
                      <a:pt x="268" y="370"/>
                      <a:pt x="268" y="370"/>
                      <a:pt x="268" y="370"/>
                    </a:cubicBezTo>
                    <a:cubicBezTo>
                      <a:pt x="268" y="370"/>
                      <a:pt x="268" y="370"/>
                      <a:pt x="268" y="370"/>
                    </a:cubicBezTo>
                    <a:cubicBezTo>
                      <a:pt x="271" y="370"/>
                      <a:pt x="274" y="368"/>
                      <a:pt x="275" y="365"/>
                    </a:cubicBezTo>
                    <a:cubicBezTo>
                      <a:pt x="276" y="362"/>
                      <a:pt x="276" y="359"/>
                      <a:pt x="274" y="357"/>
                    </a:cubicBezTo>
                    <a:cubicBezTo>
                      <a:pt x="274" y="357"/>
                      <a:pt x="271" y="354"/>
                      <a:pt x="267" y="349"/>
                    </a:cubicBezTo>
                    <a:close/>
                    <a:moveTo>
                      <a:pt x="163" y="159"/>
                    </a:moveTo>
                    <a:cubicBezTo>
                      <a:pt x="168" y="179"/>
                      <a:pt x="174" y="203"/>
                      <a:pt x="183" y="228"/>
                    </a:cubicBezTo>
                    <a:cubicBezTo>
                      <a:pt x="177" y="227"/>
                      <a:pt x="170" y="227"/>
                      <a:pt x="163" y="227"/>
                    </a:cubicBezTo>
                    <a:cubicBezTo>
                      <a:pt x="157" y="227"/>
                      <a:pt x="150" y="227"/>
                      <a:pt x="144" y="228"/>
                    </a:cubicBezTo>
                    <a:cubicBezTo>
                      <a:pt x="153" y="203"/>
                      <a:pt x="159" y="179"/>
                      <a:pt x="163" y="159"/>
                    </a:cubicBezTo>
                    <a:close/>
                    <a:moveTo>
                      <a:pt x="137" y="245"/>
                    </a:moveTo>
                    <a:cubicBezTo>
                      <a:pt x="146" y="244"/>
                      <a:pt x="154" y="243"/>
                      <a:pt x="163" y="243"/>
                    </a:cubicBezTo>
                    <a:cubicBezTo>
                      <a:pt x="172" y="243"/>
                      <a:pt x="181" y="244"/>
                      <a:pt x="190" y="245"/>
                    </a:cubicBezTo>
                    <a:cubicBezTo>
                      <a:pt x="192" y="250"/>
                      <a:pt x="194" y="255"/>
                      <a:pt x="196" y="260"/>
                    </a:cubicBezTo>
                    <a:cubicBezTo>
                      <a:pt x="186" y="257"/>
                      <a:pt x="174" y="256"/>
                      <a:pt x="163" y="256"/>
                    </a:cubicBezTo>
                    <a:cubicBezTo>
                      <a:pt x="152" y="256"/>
                      <a:pt x="141" y="257"/>
                      <a:pt x="131" y="260"/>
                    </a:cubicBezTo>
                    <a:cubicBezTo>
                      <a:pt x="133" y="255"/>
                      <a:pt x="135" y="250"/>
                      <a:pt x="137" y="245"/>
                    </a:cubicBezTo>
                    <a:close/>
                    <a:moveTo>
                      <a:pt x="122" y="279"/>
                    </a:moveTo>
                    <a:cubicBezTo>
                      <a:pt x="135" y="275"/>
                      <a:pt x="149" y="272"/>
                      <a:pt x="163" y="272"/>
                    </a:cubicBezTo>
                    <a:cubicBezTo>
                      <a:pt x="178" y="272"/>
                      <a:pt x="192" y="275"/>
                      <a:pt x="205" y="279"/>
                    </a:cubicBezTo>
                    <a:cubicBezTo>
                      <a:pt x="208" y="286"/>
                      <a:pt x="212" y="292"/>
                      <a:pt x="215" y="298"/>
                    </a:cubicBezTo>
                    <a:cubicBezTo>
                      <a:pt x="199" y="290"/>
                      <a:pt x="182" y="285"/>
                      <a:pt x="163" y="285"/>
                    </a:cubicBezTo>
                    <a:cubicBezTo>
                      <a:pt x="145" y="285"/>
                      <a:pt x="127" y="290"/>
                      <a:pt x="112" y="298"/>
                    </a:cubicBezTo>
                    <a:cubicBezTo>
                      <a:pt x="115" y="292"/>
                      <a:pt x="118" y="286"/>
                      <a:pt x="122" y="279"/>
                    </a:cubicBezTo>
                    <a:close/>
                    <a:moveTo>
                      <a:pt x="234" y="354"/>
                    </a:moveTo>
                    <a:cubicBezTo>
                      <a:pt x="219" y="330"/>
                      <a:pt x="193" y="315"/>
                      <a:pt x="163" y="315"/>
                    </a:cubicBezTo>
                    <a:cubicBezTo>
                      <a:pt x="133" y="315"/>
                      <a:pt x="107" y="330"/>
                      <a:pt x="92" y="354"/>
                    </a:cubicBezTo>
                    <a:cubicBezTo>
                      <a:pt x="75" y="354"/>
                      <a:pt x="75" y="354"/>
                      <a:pt x="75" y="354"/>
                    </a:cubicBezTo>
                    <a:cubicBezTo>
                      <a:pt x="78" y="350"/>
                      <a:pt x="81" y="346"/>
                      <a:pt x="85" y="341"/>
                    </a:cubicBezTo>
                    <a:cubicBezTo>
                      <a:pt x="85" y="341"/>
                      <a:pt x="85" y="341"/>
                      <a:pt x="85" y="341"/>
                    </a:cubicBezTo>
                    <a:cubicBezTo>
                      <a:pt x="103" y="317"/>
                      <a:pt x="131" y="301"/>
                      <a:pt x="163" y="301"/>
                    </a:cubicBezTo>
                    <a:cubicBezTo>
                      <a:pt x="195" y="301"/>
                      <a:pt x="223" y="317"/>
                      <a:pt x="241" y="341"/>
                    </a:cubicBezTo>
                    <a:cubicBezTo>
                      <a:pt x="241" y="341"/>
                      <a:pt x="242" y="341"/>
                      <a:pt x="242" y="341"/>
                    </a:cubicBezTo>
                    <a:cubicBezTo>
                      <a:pt x="245" y="346"/>
                      <a:pt x="248" y="350"/>
                      <a:pt x="251" y="354"/>
                    </a:cubicBezTo>
                    <a:lnTo>
                      <a:pt x="234" y="35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3" name="Freeform 3"/>
              <p:cNvSpPr>
                <a:spLocks noChangeAspect="1" noEditPoints="1"/>
              </p:cNvSpPr>
              <p:nvPr/>
            </p:nvSpPr>
            <p:spPr bwMode="auto">
              <a:xfrm>
                <a:off x="6806068" y="6019856"/>
                <a:ext cx="242887" cy="273050"/>
              </a:xfrm>
              <a:custGeom>
                <a:avLst/>
                <a:gdLst>
                  <a:gd name="T0" fmla="*/ 2147483647 w 327"/>
                  <a:gd name="T1" fmla="*/ 2147483647 h 370"/>
                  <a:gd name="T2" fmla="*/ 2147483647 w 327"/>
                  <a:gd name="T3" fmla="*/ 2147483647 h 370"/>
                  <a:gd name="T4" fmla="*/ 2147483647 w 327"/>
                  <a:gd name="T5" fmla="*/ 2147483647 h 370"/>
                  <a:gd name="T6" fmla="*/ 2147483647 w 327"/>
                  <a:gd name="T7" fmla="*/ 2147483647 h 370"/>
                  <a:gd name="T8" fmla="*/ 2147483647 w 327"/>
                  <a:gd name="T9" fmla="*/ 2147483647 h 370"/>
                  <a:gd name="T10" fmla="*/ 2147483647 w 327"/>
                  <a:gd name="T11" fmla="*/ 2147483647 h 370"/>
                  <a:gd name="T12" fmla="*/ 2147483647 w 327"/>
                  <a:gd name="T13" fmla="*/ 2147483647 h 370"/>
                  <a:gd name="T14" fmla="*/ 2147483647 w 327"/>
                  <a:gd name="T15" fmla="*/ 2147483647 h 370"/>
                  <a:gd name="T16" fmla="*/ 2147483647 w 327"/>
                  <a:gd name="T17" fmla="*/ 2147483647 h 370"/>
                  <a:gd name="T18" fmla="*/ 2147483647 w 327"/>
                  <a:gd name="T19" fmla="*/ 2147483647 h 370"/>
                  <a:gd name="T20" fmla="*/ 2147483647 w 327"/>
                  <a:gd name="T21" fmla="*/ 2147483647 h 370"/>
                  <a:gd name="T22" fmla="*/ 2147483647 w 327"/>
                  <a:gd name="T23" fmla="*/ 2147483647 h 370"/>
                  <a:gd name="T24" fmla="*/ 2147483647 w 327"/>
                  <a:gd name="T25" fmla="*/ 2147483647 h 370"/>
                  <a:gd name="T26" fmla="*/ 2147483647 w 327"/>
                  <a:gd name="T27" fmla="*/ 2147483647 h 370"/>
                  <a:gd name="T28" fmla="*/ 2147483647 w 327"/>
                  <a:gd name="T29" fmla="*/ 2147483647 h 370"/>
                  <a:gd name="T30" fmla="*/ 2147483647 w 327"/>
                  <a:gd name="T31" fmla="*/ 2147483647 h 370"/>
                  <a:gd name="T32" fmla="*/ 2147483647 w 327"/>
                  <a:gd name="T33" fmla="*/ 2147483647 h 370"/>
                  <a:gd name="T34" fmla="*/ 2147483647 w 327"/>
                  <a:gd name="T35" fmla="*/ 2147483647 h 370"/>
                  <a:gd name="T36" fmla="*/ 2147483647 w 327"/>
                  <a:gd name="T37" fmla="*/ 2147483647 h 370"/>
                  <a:gd name="T38" fmla="*/ 2147483647 w 327"/>
                  <a:gd name="T39" fmla="*/ 2147483647 h 370"/>
                  <a:gd name="T40" fmla="*/ 2147483647 w 327"/>
                  <a:gd name="T41" fmla="*/ 2147483647 h 370"/>
                  <a:gd name="T42" fmla="*/ 2147483647 w 327"/>
                  <a:gd name="T43" fmla="*/ 2147483647 h 370"/>
                  <a:gd name="T44" fmla="*/ 2147483647 w 327"/>
                  <a:gd name="T45" fmla="*/ 2147483647 h 370"/>
                  <a:gd name="T46" fmla="*/ 2147483647 w 327"/>
                  <a:gd name="T47" fmla="*/ 2147483647 h 370"/>
                  <a:gd name="T48" fmla="*/ 2147483647 w 327"/>
                  <a:gd name="T49" fmla="*/ 2147483647 h 370"/>
                  <a:gd name="T50" fmla="*/ 2147483647 w 327"/>
                  <a:gd name="T51" fmla="*/ 2147483647 h 370"/>
                  <a:gd name="T52" fmla="*/ 2147483647 w 327"/>
                  <a:gd name="T53" fmla="*/ 2147483647 h 370"/>
                  <a:gd name="T54" fmla="*/ 2147483647 w 327"/>
                  <a:gd name="T55" fmla="*/ 2147483647 h 370"/>
                  <a:gd name="T56" fmla="*/ 2147483647 w 327"/>
                  <a:gd name="T57" fmla="*/ 2147483647 h 370"/>
                  <a:gd name="T58" fmla="*/ 2147483647 w 327"/>
                  <a:gd name="T59" fmla="*/ 2147483647 h 370"/>
                  <a:gd name="T60" fmla="*/ 2147483647 w 327"/>
                  <a:gd name="T61" fmla="*/ 2147483647 h 370"/>
                  <a:gd name="T62" fmla="*/ 2147483647 w 327"/>
                  <a:gd name="T63" fmla="*/ 2147483647 h 370"/>
                  <a:gd name="T64" fmla="*/ 2147483647 w 327"/>
                  <a:gd name="T65" fmla="*/ 2147483647 h 370"/>
                  <a:gd name="T66" fmla="*/ 2147483647 w 327"/>
                  <a:gd name="T67" fmla="*/ 2147483647 h 370"/>
                  <a:gd name="T68" fmla="*/ 2147483647 w 327"/>
                  <a:gd name="T69" fmla="*/ 2147483647 h 370"/>
                  <a:gd name="T70" fmla="*/ 2147483647 w 327"/>
                  <a:gd name="T71" fmla="*/ 2147483647 h 370"/>
                  <a:gd name="T72" fmla="*/ 2147483647 w 327"/>
                  <a:gd name="T73" fmla="*/ 2147483647 h 370"/>
                  <a:gd name="T74" fmla="*/ 2147483647 w 327"/>
                  <a:gd name="T75" fmla="*/ 2147483647 h 370"/>
                  <a:gd name="T76" fmla="*/ 2147483647 w 327"/>
                  <a:gd name="T77" fmla="*/ 2147483647 h 370"/>
                  <a:gd name="T78" fmla="*/ 2147483647 w 327"/>
                  <a:gd name="T79" fmla="*/ 2147483647 h 370"/>
                  <a:gd name="T80" fmla="*/ 2147483647 w 327"/>
                  <a:gd name="T81" fmla="*/ 2147483647 h 370"/>
                  <a:gd name="T82" fmla="*/ 2147483647 w 327"/>
                  <a:gd name="T83" fmla="*/ 2147483647 h 370"/>
                  <a:gd name="T84" fmla="*/ 2147483647 w 327"/>
                  <a:gd name="T85" fmla="*/ 2147483647 h 37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27"/>
                  <a:gd name="T130" fmla="*/ 0 h 370"/>
                  <a:gd name="T131" fmla="*/ 327 w 327"/>
                  <a:gd name="T132" fmla="*/ 370 h 37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27" h="370">
                    <a:moveTo>
                      <a:pt x="287" y="4"/>
                    </a:moveTo>
                    <a:cubicBezTo>
                      <a:pt x="284" y="0"/>
                      <a:pt x="279" y="0"/>
                      <a:pt x="276" y="4"/>
                    </a:cubicBezTo>
                    <a:cubicBezTo>
                      <a:pt x="273" y="7"/>
                      <a:pt x="273" y="12"/>
                      <a:pt x="276" y="15"/>
                    </a:cubicBezTo>
                    <a:cubicBezTo>
                      <a:pt x="300" y="38"/>
                      <a:pt x="311" y="69"/>
                      <a:pt x="311" y="100"/>
                    </a:cubicBezTo>
                    <a:cubicBezTo>
                      <a:pt x="311" y="131"/>
                      <a:pt x="300" y="162"/>
                      <a:pt x="276" y="185"/>
                    </a:cubicBezTo>
                    <a:cubicBezTo>
                      <a:pt x="273" y="188"/>
                      <a:pt x="273" y="194"/>
                      <a:pt x="276" y="197"/>
                    </a:cubicBezTo>
                    <a:cubicBezTo>
                      <a:pt x="278" y="198"/>
                      <a:pt x="280" y="199"/>
                      <a:pt x="282" y="199"/>
                    </a:cubicBezTo>
                    <a:cubicBezTo>
                      <a:pt x="284" y="199"/>
                      <a:pt x="286" y="198"/>
                      <a:pt x="287" y="197"/>
                    </a:cubicBezTo>
                    <a:cubicBezTo>
                      <a:pt x="314" y="170"/>
                      <a:pt x="327" y="135"/>
                      <a:pt x="327" y="100"/>
                    </a:cubicBezTo>
                    <a:cubicBezTo>
                      <a:pt x="327" y="65"/>
                      <a:pt x="314" y="30"/>
                      <a:pt x="287" y="4"/>
                    </a:cubicBezTo>
                    <a:close/>
                    <a:moveTo>
                      <a:pt x="273" y="100"/>
                    </a:moveTo>
                    <a:cubicBezTo>
                      <a:pt x="273" y="121"/>
                      <a:pt x="265" y="142"/>
                      <a:pt x="249" y="158"/>
                    </a:cubicBezTo>
                    <a:cubicBezTo>
                      <a:pt x="246" y="161"/>
                      <a:pt x="246" y="166"/>
                      <a:pt x="249" y="169"/>
                    </a:cubicBezTo>
                    <a:cubicBezTo>
                      <a:pt x="250" y="171"/>
                      <a:pt x="253" y="172"/>
                      <a:pt x="255" y="172"/>
                    </a:cubicBezTo>
                    <a:cubicBezTo>
                      <a:pt x="257" y="172"/>
                      <a:pt x="259" y="171"/>
                      <a:pt x="260" y="169"/>
                    </a:cubicBezTo>
                    <a:cubicBezTo>
                      <a:pt x="279" y="150"/>
                      <a:pt x="289" y="125"/>
                      <a:pt x="289" y="100"/>
                    </a:cubicBezTo>
                    <a:cubicBezTo>
                      <a:pt x="289" y="75"/>
                      <a:pt x="279" y="50"/>
                      <a:pt x="260" y="31"/>
                    </a:cubicBezTo>
                    <a:cubicBezTo>
                      <a:pt x="257" y="28"/>
                      <a:pt x="252" y="28"/>
                      <a:pt x="249" y="31"/>
                    </a:cubicBezTo>
                    <a:cubicBezTo>
                      <a:pt x="246" y="34"/>
                      <a:pt x="246" y="39"/>
                      <a:pt x="249" y="42"/>
                    </a:cubicBezTo>
                    <a:cubicBezTo>
                      <a:pt x="265" y="58"/>
                      <a:pt x="273" y="79"/>
                      <a:pt x="273" y="100"/>
                    </a:cubicBezTo>
                    <a:close/>
                    <a:moveTo>
                      <a:pt x="222" y="142"/>
                    </a:moveTo>
                    <a:cubicBezTo>
                      <a:pt x="223" y="144"/>
                      <a:pt x="225" y="145"/>
                      <a:pt x="227" y="145"/>
                    </a:cubicBezTo>
                    <a:cubicBezTo>
                      <a:pt x="229" y="145"/>
                      <a:pt x="231" y="144"/>
                      <a:pt x="233" y="142"/>
                    </a:cubicBezTo>
                    <a:cubicBezTo>
                      <a:pt x="245" y="131"/>
                      <a:pt x="250" y="115"/>
                      <a:pt x="250" y="100"/>
                    </a:cubicBezTo>
                    <a:cubicBezTo>
                      <a:pt x="250" y="85"/>
                      <a:pt x="245" y="70"/>
                      <a:pt x="233" y="58"/>
                    </a:cubicBezTo>
                    <a:cubicBezTo>
                      <a:pt x="230" y="55"/>
                      <a:pt x="225" y="55"/>
                      <a:pt x="222" y="58"/>
                    </a:cubicBezTo>
                    <a:cubicBezTo>
                      <a:pt x="219" y="61"/>
                      <a:pt x="219" y="66"/>
                      <a:pt x="222" y="69"/>
                    </a:cubicBezTo>
                    <a:cubicBezTo>
                      <a:pt x="230" y="78"/>
                      <a:pt x="234" y="89"/>
                      <a:pt x="234" y="100"/>
                    </a:cubicBezTo>
                    <a:cubicBezTo>
                      <a:pt x="234" y="111"/>
                      <a:pt x="230" y="122"/>
                      <a:pt x="222" y="131"/>
                    </a:cubicBezTo>
                    <a:cubicBezTo>
                      <a:pt x="219" y="134"/>
                      <a:pt x="219" y="139"/>
                      <a:pt x="222" y="142"/>
                    </a:cubicBezTo>
                    <a:close/>
                    <a:moveTo>
                      <a:pt x="51" y="185"/>
                    </a:moveTo>
                    <a:cubicBezTo>
                      <a:pt x="28" y="162"/>
                      <a:pt x="16" y="131"/>
                      <a:pt x="16" y="100"/>
                    </a:cubicBezTo>
                    <a:cubicBezTo>
                      <a:pt x="16" y="69"/>
                      <a:pt x="28" y="38"/>
                      <a:pt x="51" y="15"/>
                    </a:cubicBezTo>
                    <a:cubicBezTo>
                      <a:pt x="54" y="12"/>
                      <a:pt x="54" y="7"/>
                      <a:pt x="51" y="4"/>
                    </a:cubicBezTo>
                    <a:cubicBezTo>
                      <a:pt x="48" y="0"/>
                      <a:pt x="43" y="0"/>
                      <a:pt x="40" y="4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13" y="30"/>
                      <a:pt x="0" y="65"/>
                      <a:pt x="0" y="100"/>
                    </a:cubicBezTo>
                    <a:cubicBezTo>
                      <a:pt x="0" y="135"/>
                      <a:pt x="13" y="170"/>
                      <a:pt x="40" y="197"/>
                    </a:cubicBezTo>
                    <a:cubicBezTo>
                      <a:pt x="41" y="198"/>
                      <a:pt x="44" y="199"/>
                      <a:pt x="46" y="199"/>
                    </a:cubicBezTo>
                    <a:cubicBezTo>
                      <a:pt x="48" y="199"/>
                      <a:pt x="50" y="198"/>
                      <a:pt x="51" y="197"/>
                    </a:cubicBezTo>
                    <a:cubicBezTo>
                      <a:pt x="54" y="194"/>
                      <a:pt x="54" y="188"/>
                      <a:pt x="51" y="185"/>
                    </a:cubicBezTo>
                    <a:close/>
                    <a:moveTo>
                      <a:pt x="67" y="169"/>
                    </a:moveTo>
                    <a:cubicBezTo>
                      <a:pt x="69" y="171"/>
                      <a:pt x="71" y="172"/>
                      <a:pt x="73" y="172"/>
                    </a:cubicBezTo>
                    <a:cubicBezTo>
                      <a:pt x="75" y="172"/>
                      <a:pt x="77" y="171"/>
                      <a:pt x="78" y="169"/>
                    </a:cubicBezTo>
                    <a:cubicBezTo>
                      <a:pt x="82" y="166"/>
                      <a:pt x="82" y="161"/>
                      <a:pt x="78" y="158"/>
                    </a:cubicBezTo>
                    <a:cubicBezTo>
                      <a:pt x="62" y="142"/>
                      <a:pt x="54" y="121"/>
                      <a:pt x="54" y="100"/>
                    </a:cubicBezTo>
                    <a:cubicBezTo>
                      <a:pt x="54" y="79"/>
                      <a:pt x="62" y="58"/>
                      <a:pt x="78" y="42"/>
                    </a:cubicBezTo>
                    <a:cubicBezTo>
                      <a:pt x="82" y="39"/>
                      <a:pt x="82" y="34"/>
                      <a:pt x="78" y="31"/>
                    </a:cubicBezTo>
                    <a:cubicBezTo>
                      <a:pt x="75" y="28"/>
                      <a:pt x="70" y="28"/>
                      <a:pt x="67" y="31"/>
                    </a:cubicBezTo>
                    <a:cubicBezTo>
                      <a:pt x="48" y="50"/>
                      <a:pt x="38" y="75"/>
                      <a:pt x="38" y="100"/>
                    </a:cubicBezTo>
                    <a:cubicBezTo>
                      <a:pt x="38" y="125"/>
                      <a:pt x="48" y="150"/>
                      <a:pt x="67" y="169"/>
                    </a:cubicBezTo>
                    <a:close/>
                    <a:moveTo>
                      <a:pt x="94" y="142"/>
                    </a:moveTo>
                    <a:cubicBezTo>
                      <a:pt x="96" y="144"/>
                      <a:pt x="98" y="145"/>
                      <a:pt x="100" y="145"/>
                    </a:cubicBezTo>
                    <a:cubicBezTo>
                      <a:pt x="102" y="145"/>
                      <a:pt x="104" y="144"/>
                      <a:pt x="106" y="142"/>
                    </a:cubicBezTo>
                    <a:cubicBezTo>
                      <a:pt x="109" y="139"/>
                      <a:pt x="109" y="134"/>
                      <a:pt x="106" y="131"/>
                    </a:cubicBezTo>
                    <a:cubicBezTo>
                      <a:pt x="97" y="122"/>
                      <a:pt x="93" y="111"/>
                      <a:pt x="93" y="100"/>
                    </a:cubicBezTo>
                    <a:cubicBezTo>
                      <a:pt x="93" y="89"/>
                      <a:pt x="97" y="78"/>
                      <a:pt x="106" y="69"/>
                    </a:cubicBezTo>
                    <a:cubicBezTo>
                      <a:pt x="109" y="66"/>
                      <a:pt x="109" y="61"/>
                      <a:pt x="106" y="58"/>
                    </a:cubicBezTo>
                    <a:cubicBezTo>
                      <a:pt x="103" y="55"/>
                      <a:pt x="97" y="55"/>
                      <a:pt x="94" y="58"/>
                    </a:cubicBezTo>
                    <a:cubicBezTo>
                      <a:pt x="83" y="70"/>
                      <a:pt x="77" y="85"/>
                      <a:pt x="77" y="100"/>
                    </a:cubicBezTo>
                    <a:cubicBezTo>
                      <a:pt x="77" y="115"/>
                      <a:pt x="83" y="131"/>
                      <a:pt x="94" y="142"/>
                    </a:cubicBezTo>
                    <a:close/>
                    <a:moveTo>
                      <a:pt x="267" y="349"/>
                    </a:moveTo>
                    <a:cubicBezTo>
                      <a:pt x="257" y="336"/>
                      <a:pt x="238" y="309"/>
                      <a:pt x="219" y="270"/>
                    </a:cubicBezTo>
                    <a:cubicBezTo>
                      <a:pt x="218" y="270"/>
                      <a:pt x="218" y="269"/>
                      <a:pt x="218" y="268"/>
                    </a:cubicBezTo>
                    <a:cubicBezTo>
                      <a:pt x="213" y="259"/>
                      <a:pt x="209" y="249"/>
                      <a:pt x="204" y="239"/>
                    </a:cubicBezTo>
                    <a:cubicBezTo>
                      <a:pt x="190" y="205"/>
                      <a:pt x="182" y="171"/>
                      <a:pt x="177" y="146"/>
                    </a:cubicBezTo>
                    <a:cubicBezTo>
                      <a:pt x="197" y="140"/>
                      <a:pt x="211" y="122"/>
                      <a:pt x="211" y="100"/>
                    </a:cubicBezTo>
                    <a:cubicBezTo>
                      <a:pt x="211" y="93"/>
                      <a:pt x="210" y="87"/>
                      <a:pt x="208" y="81"/>
                    </a:cubicBezTo>
                    <a:cubicBezTo>
                      <a:pt x="206" y="77"/>
                      <a:pt x="201" y="75"/>
                      <a:pt x="197" y="77"/>
                    </a:cubicBezTo>
                    <a:cubicBezTo>
                      <a:pt x="193" y="79"/>
                      <a:pt x="191" y="84"/>
                      <a:pt x="193" y="88"/>
                    </a:cubicBezTo>
                    <a:cubicBezTo>
                      <a:pt x="194" y="91"/>
                      <a:pt x="195" y="96"/>
                      <a:pt x="195" y="100"/>
                    </a:cubicBezTo>
                    <a:cubicBezTo>
                      <a:pt x="195" y="117"/>
                      <a:pt x="181" y="132"/>
                      <a:pt x="164" y="132"/>
                    </a:cubicBezTo>
                    <a:cubicBezTo>
                      <a:pt x="146" y="132"/>
                      <a:pt x="132" y="117"/>
                      <a:pt x="132" y="100"/>
                    </a:cubicBezTo>
                    <a:cubicBezTo>
                      <a:pt x="132" y="82"/>
                      <a:pt x="146" y="68"/>
                      <a:pt x="164" y="68"/>
                    </a:cubicBezTo>
                    <a:cubicBezTo>
                      <a:pt x="169" y="68"/>
                      <a:pt x="173" y="69"/>
                      <a:pt x="177" y="71"/>
                    </a:cubicBezTo>
                    <a:cubicBezTo>
                      <a:pt x="181" y="73"/>
                      <a:pt x="186" y="71"/>
                      <a:pt x="188" y="67"/>
                    </a:cubicBezTo>
                    <a:cubicBezTo>
                      <a:pt x="190" y="63"/>
                      <a:pt x="188" y="59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78" y="54"/>
                      <a:pt x="171" y="52"/>
                      <a:pt x="164" y="52"/>
                    </a:cubicBezTo>
                    <a:cubicBezTo>
                      <a:pt x="137" y="52"/>
                      <a:pt x="116" y="74"/>
                      <a:pt x="116" y="100"/>
                    </a:cubicBezTo>
                    <a:cubicBezTo>
                      <a:pt x="116" y="121"/>
                      <a:pt x="130" y="140"/>
                      <a:pt x="150" y="146"/>
                    </a:cubicBezTo>
                    <a:cubicBezTo>
                      <a:pt x="145" y="170"/>
                      <a:pt x="136" y="205"/>
                      <a:pt x="123" y="239"/>
                    </a:cubicBezTo>
                    <a:cubicBezTo>
                      <a:pt x="118" y="249"/>
                      <a:pt x="114" y="259"/>
                      <a:pt x="109" y="268"/>
                    </a:cubicBezTo>
                    <a:cubicBezTo>
                      <a:pt x="109" y="269"/>
                      <a:pt x="108" y="270"/>
                      <a:pt x="108" y="271"/>
                    </a:cubicBezTo>
                    <a:cubicBezTo>
                      <a:pt x="97" y="293"/>
                      <a:pt x="85" y="312"/>
                      <a:pt x="76" y="326"/>
                    </a:cubicBezTo>
                    <a:cubicBezTo>
                      <a:pt x="69" y="336"/>
                      <a:pt x="63" y="344"/>
                      <a:pt x="59" y="349"/>
                    </a:cubicBezTo>
                    <a:cubicBezTo>
                      <a:pt x="57" y="351"/>
                      <a:pt x="55" y="353"/>
                      <a:pt x="54" y="355"/>
                    </a:cubicBezTo>
                    <a:cubicBezTo>
                      <a:pt x="53" y="356"/>
                      <a:pt x="52" y="357"/>
                      <a:pt x="52" y="357"/>
                    </a:cubicBezTo>
                    <a:cubicBezTo>
                      <a:pt x="50" y="359"/>
                      <a:pt x="50" y="362"/>
                      <a:pt x="51" y="365"/>
                    </a:cubicBezTo>
                    <a:cubicBezTo>
                      <a:pt x="52" y="368"/>
                      <a:pt x="55" y="370"/>
                      <a:pt x="58" y="370"/>
                    </a:cubicBezTo>
                    <a:cubicBezTo>
                      <a:pt x="97" y="370"/>
                      <a:pt x="97" y="370"/>
                      <a:pt x="97" y="370"/>
                    </a:cubicBezTo>
                    <a:cubicBezTo>
                      <a:pt x="100" y="370"/>
                      <a:pt x="102" y="368"/>
                      <a:pt x="104" y="366"/>
                    </a:cubicBezTo>
                    <a:cubicBezTo>
                      <a:pt x="115" y="345"/>
                      <a:pt x="138" y="331"/>
                      <a:pt x="163" y="331"/>
                    </a:cubicBezTo>
                    <a:cubicBezTo>
                      <a:pt x="189" y="331"/>
                      <a:pt x="211" y="345"/>
                      <a:pt x="223" y="366"/>
                    </a:cubicBezTo>
                    <a:cubicBezTo>
                      <a:pt x="224" y="368"/>
                      <a:pt x="227" y="370"/>
                      <a:pt x="230" y="370"/>
                    </a:cubicBezTo>
                    <a:cubicBezTo>
                      <a:pt x="268" y="370"/>
                      <a:pt x="268" y="370"/>
                      <a:pt x="268" y="370"/>
                    </a:cubicBezTo>
                    <a:cubicBezTo>
                      <a:pt x="268" y="370"/>
                      <a:pt x="268" y="370"/>
                      <a:pt x="268" y="370"/>
                    </a:cubicBezTo>
                    <a:cubicBezTo>
                      <a:pt x="271" y="370"/>
                      <a:pt x="274" y="368"/>
                      <a:pt x="275" y="365"/>
                    </a:cubicBezTo>
                    <a:cubicBezTo>
                      <a:pt x="276" y="362"/>
                      <a:pt x="276" y="359"/>
                      <a:pt x="274" y="357"/>
                    </a:cubicBezTo>
                    <a:cubicBezTo>
                      <a:pt x="274" y="357"/>
                      <a:pt x="271" y="354"/>
                      <a:pt x="267" y="349"/>
                    </a:cubicBezTo>
                    <a:close/>
                    <a:moveTo>
                      <a:pt x="163" y="159"/>
                    </a:moveTo>
                    <a:cubicBezTo>
                      <a:pt x="168" y="179"/>
                      <a:pt x="174" y="203"/>
                      <a:pt x="183" y="228"/>
                    </a:cubicBezTo>
                    <a:cubicBezTo>
                      <a:pt x="177" y="227"/>
                      <a:pt x="170" y="227"/>
                      <a:pt x="163" y="227"/>
                    </a:cubicBezTo>
                    <a:cubicBezTo>
                      <a:pt x="157" y="227"/>
                      <a:pt x="150" y="227"/>
                      <a:pt x="144" y="228"/>
                    </a:cubicBezTo>
                    <a:cubicBezTo>
                      <a:pt x="153" y="203"/>
                      <a:pt x="159" y="179"/>
                      <a:pt x="163" y="159"/>
                    </a:cubicBezTo>
                    <a:close/>
                    <a:moveTo>
                      <a:pt x="137" y="245"/>
                    </a:moveTo>
                    <a:cubicBezTo>
                      <a:pt x="146" y="244"/>
                      <a:pt x="154" y="243"/>
                      <a:pt x="163" y="243"/>
                    </a:cubicBezTo>
                    <a:cubicBezTo>
                      <a:pt x="172" y="243"/>
                      <a:pt x="181" y="244"/>
                      <a:pt x="190" y="245"/>
                    </a:cubicBezTo>
                    <a:cubicBezTo>
                      <a:pt x="192" y="250"/>
                      <a:pt x="194" y="255"/>
                      <a:pt x="196" y="260"/>
                    </a:cubicBezTo>
                    <a:cubicBezTo>
                      <a:pt x="186" y="257"/>
                      <a:pt x="174" y="256"/>
                      <a:pt x="163" y="256"/>
                    </a:cubicBezTo>
                    <a:cubicBezTo>
                      <a:pt x="152" y="256"/>
                      <a:pt x="141" y="257"/>
                      <a:pt x="131" y="260"/>
                    </a:cubicBezTo>
                    <a:cubicBezTo>
                      <a:pt x="133" y="255"/>
                      <a:pt x="135" y="250"/>
                      <a:pt x="137" y="245"/>
                    </a:cubicBezTo>
                    <a:close/>
                    <a:moveTo>
                      <a:pt x="122" y="279"/>
                    </a:moveTo>
                    <a:cubicBezTo>
                      <a:pt x="135" y="275"/>
                      <a:pt x="149" y="272"/>
                      <a:pt x="163" y="272"/>
                    </a:cubicBezTo>
                    <a:cubicBezTo>
                      <a:pt x="178" y="272"/>
                      <a:pt x="192" y="275"/>
                      <a:pt x="205" y="279"/>
                    </a:cubicBezTo>
                    <a:cubicBezTo>
                      <a:pt x="208" y="286"/>
                      <a:pt x="212" y="292"/>
                      <a:pt x="215" y="298"/>
                    </a:cubicBezTo>
                    <a:cubicBezTo>
                      <a:pt x="199" y="290"/>
                      <a:pt x="182" y="285"/>
                      <a:pt x="163" y="285"/>
                    </a:cubicBezTo>
                    <a:cubicBezTo>
                      <a:pt x="145" y="285"/>
                      <a:pt x="127" y="290"/>
                      <a:pt x="112" y="298"/>
                    </a:cubicBezTo>
                    <a:cubicBezTo>
                      <a:pt x="115" y="292"/>
                      <a:pt x="118" y="286"/>
                      <a:pt x="122" y="279"/>
                    </a:cubicBezTo>
                    <a:close/>
                    <a:moveTo>
                      <a:pt x="234" y="354"/>
                    </a:moveTo>
                    <a:cubicBezTo>
                      <a:pt x="219" y="330"/>
                      <a:pt x="193" y="315"/>
                      <a:pt x="163" y="315"/>
                    </a:cubicBezTo>
                    <a:cubicBezTo>
                      <a:pt x="133" y="315"/>
                      <a:pt x="107" y="330"/>
                      <a:pt x="92" y="354"/>
                    </a:cubicBezTo>
                    <a:cubicBezTo>
                      <a:pt x="75" y="354"/>
                      <a:pt x="75" y="354"/>
                      <a:pt x="75" y="354"/>
                    </a:cubicBezTo>
                    <a:cubicBezTo>
                      <a:pt x="78" y="350"/>
                      <a:pt x="81" y="346"/>
                      <a:pt x="85" y="341"/>
                    </a:cubicBezTo>
                    <a:cubicBezTo>
                      <a:pt x="85" y="341"/>
                      <a:pt x="85" y="341"/>
                      <a:pt x="85" y="341"/>
                    </a:cubicBezTo>
                    <a:cubicBezTo>
                      <a:pt x="103" y="317"/>
                      <a:pt x="131" y="301"/>
                      <a:pt x="163" y="301"/>
                    </a:cubicBezTo>
                    <a:cubicBezTo>
                      <a:pt x="195" y="301"/>
                      <a:pt x="223" y="317"/>
                      <a:pt x="241" y="341"/>
                    </a:cubicBezTo>
                    <a:cubicBezTo>
                      <a:pt x="241" y="341"/>
                      <a:pt x="242" y="341"/>
                      <a:pt x="242" y="341"/>
                    </a:cubicBezTo>
                    <a:cubicBezTo>
                      <a:pt x="245" y="346"/>
                      <a:pt x="248" y="350"/>
                      <a:pt x="251" y="354"/>
                    </a:cubicBezTo>
                    <a:lnTo>
                      <a:pt x="234" y="35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4" name="Freeform 67"/>
              <p:cNvSpPr>
                <a:spLocks noChangeAspect="1" noEditPoints="1"/>
              </p:cNvSpPr>
              <p:nvPr/>
            </p:nvSpPr>
            <p:spPr bwMode="auto">
              <a:xfrm>
                <a:off x="8088767" y="5737281"/>
                <a:ext cx="234950" cy="381000"/>
              </a:xfrm>
              <a:custGeom>
                <a:avLst/>
                <a:gdLst>
                  <a:gd name="T0" fmla="*/ 2147483647 w 255"/>
                  <a:gd name="T1" fmla="*/ 2147483647 h 412"/>
                  <a:gd name="T2" fmla="*/ 2147483647 w 255"/>
                  <a:gd name="T3" fmla="*/ 2147483647 h 412"/>
                  <a:gd name="T4" fmla="*/ 2147483647 w 255"/>
                  <a:gd name="T5" fmla="*/ 2147483647 h 412"/>
                  <a:gd name="T6" fmla="*/ 2147483647 w 255"/>
                  <a:gd name="T7" fmla="*/ 2147483647 h 412"/>
                  <a:gd name="T8" fmla="*/ 2147483647 w 255"/>
                  <a:gd name="T9" fmla="*/ 2147483647 h 412"/>
                  <a:gd name="T10" fmla="*/ 2147483647 w 255"/>
                  <a:gd name="T11" fmla="*/ 2147483647 h 412"/>
                  <a:gd name="T12" fmla="*/ 2147483647 w 255"/>
                  <a:gd name="T13" fmla="*/ 2147483647 h 412"/>
                  <a:gd name="T14" fmla="*/ 2147483647 w 255"/>
                  <a:gd name="T15" fmla="*/ 2147483647 h 412"/>
                  <a:gd name="T16" fmla="*/ 2147483647 w 255"/>
                  <a:gd name="T17" fmla="*/ 2147483647 h 412"/>
                  <a:gd name="T18" fmla="*/ 2147483647 w 255"/>
                  <a:gd name="T19" fmla="*/ 2147483647 h 412"/>
                  <a:gd name="T20" fmla="*/ 2147483647 w 255"/>
                  <a:gd name="T21" fmla="*/ 2147483647 h 412"/>
                  <a:gd name="T22" fmla="*/ 2147483647 w 255"/>
                  <a:gd name="T23" fmla="*/ 2147483647 h 412"/>
                  <a:gd name="T24" fmla="*/ 2147483647 w 255"/>
                  <a:gd name="T25" fmla="*/ 2147483647 h 412"/>
                  <a:gd name="T26" fmla="*/ 2147483647 w 255"/>
                  <a:gd name="T27" fmla="*/ 2147483647 h 412"/>
                  <a:gd name="T28" fmla="*/ 2147483647 w 255"/>
                  <a:gd name="T29" fmla="*/ 2147483647 h 412"/>
                  <a:gd name="T30" fmla="*/ 2147483647 w 255"/>
                  <a:gd name="T31" fmla="*/ 2147483647 h 412"/>
                  <a:gd name="T32" fmla="*/ 2147483647 w 255"/>
                  <a:gd name="T33" fmla="*/ 2147483647 h 412"/>
                  <a:gd name="T34" fmla="*/ 2147483647 w 255"/>
                  <a:gd name="T35" fmla="*/ 2147483647 h 412"/>
                  <a:gd name="T36" fmla="*/ 2147483647 w 255"/>
                  <a:gd name="T37" fmla="*/ 2147483647 h 412"/>
                  <a:gd name="T38" fmla="*/ 2147483647 w 255"/>
                  <a:gd name="T39" fmla="*/ 2147483647 h 412"/>
                  <a:gd name="T40" fmla="*/ 2147483647 w 255"/>
                  <a:gd name="T41" fmla="*/ 2147483647 h 412"/>
                  <a:gd name="T42" fmla="*/ 2147483647 w 255"/>
                  <a:gd name="T43" fmla="*/ 2147483647 h 412"/>
                  <a:gd name="T44" fmla="*/ 2147483647 w 255"/>
                  <a:gd name="T45" fmla="*/ 2147483647 h 412"/>
                  <a:gd name="T46" fmla="*/ 2147483647 w 255"/>
                  <a:gd name="T47" fmla="*/ 2147483647 h 412"/>
                  <a:gd name="T48" fmla="*/ 2147483647 w 255"/>
                  <a:gd name="T49" fmla="*/ 2147483647 h 412"/>
                  <a:gd name="T50" fmla="*/ 2147483647 w 255"/>
                  <a:gd name="T51" fmla="*/ 2147483647 h 412"/>
                  <a:gd name="T52" fmla="*/ 2147483647 w 255"/>
                  <a:gd name="T53" fmla="*/ 2147483647 h 412"/>
                  <a:gd name="T54" fmla="*/ 2147483647 w 255"/>
                  <a:gd name="T55" fmla="*/ 2147483647 h 412"/>
                  <a:gd name="T56" fmla="*/ 2147483647 w 255"/>
                  <a:gd name="T57" fmla="*/ 2147483647 h 412"/>
                  <a:gd name="T58" fmla="*/ 2147483647 w 255"/>
                  <a:gd name="T59" fmla="*/ 2147483647 h 412"/>
                  <a:gd name="T60" fmla="*/ 2147483647 w 255"/>
                  <a:gd name="T61" fmla="*/ 2147483647 h 412"/>
                  <a:gd name="T62" fmla="*/ 2147483647 w 255"/>
                  <a:gd name="T63" fmla="*/ 2147483647 h 412"/>
                  <a:gd name="T64" fmla="*/ 2147483647 w 255"/>
                  <a:gd name="T65" fmla="*/ 2147483647 h 412"/>
                  <a:gd name="T66" fmla="*/ 2147483647 w 255"/>
                  <a:gd name="T67" fmla="*/ 2147483647 h 412"/>
                  <a:gd name="T68" fmla="*/ 2147483647 w 255"/>
                  <a:gd name="T69" fmla="*/ 2147483647 h 412"/>
                  <a:gd name="T70" fmla="*/ 2147483647 w 255"/>
                  <a:gd name="T71" fmla="*/ 2147483647 h 412"/>
                  <a:gd name="T72" fmla="*/ 2147483647 w 255"/>
                  <a:gd name="T73" fmla="*/ 2147483647 h 412"/>
                  <a:gd name="T74" fmla="*/ 2147483647 w 255"/>
                  <a:gd name="T75" fmla="*/ 2147483647 h 412"/>
                  <a:gd name="T76" fmla="*/ 2147483647 w 255"/>
                  <a:gd name="T77" fmla="*/ 2147483647 h 412"/>
                  <a:gd name="T78" fmla="*/ 2147483647 w 255"/>
                  <a:gd name="T79" fmla="*/ 2147483647 h 412"/>
                  <a:gd name="T80" fmla="*/ 2147483647 w 255"/>
                  <a:gd name="T81" fmla="*/ 2147483647 h 412"/>
                  <a:gd name="T82" fmla="*/ 2147483647 w 255"/>
                  <a:gd name="T83" fmla="*/ 2147483647 h 412"/>
                  <a:gd name="T84" fmla="*/ 2147483647 w 255"/>
                  <a:gd name="T85" fmla="*/ 2147483647 h 412"/>
                  <a:gd name="T86" fmla="*/ 2147483647 w 255"/>
                  <a:gd name="T87" fmla="*/ 2147483647 h 412"/>
                  <a:gd name="T88" fmla="*/ 2147483647 w 255"/>
                  <a:gd name="T89" fmla="*/ 2147483647 h 412"/>
                  <a:gd name="T90" fmla="*/ 2147483647 w 255"/>
                  <a:gd name="T91" fmla="*/ 2147483647 h 412"/>
                  <a:gd name="T92" fmla="*/ 2147483647 w 255"/>
                  <a:gd name="T93" fmla="*/ 2147483647 h 412"/>
                  <a:gd name="T94" fmla="*/ 2147483647 w 255"/>
                  <a:gd name="T95" fmla="*/ 2147483647 h 412"/>
                  <a:gd name="T96" fmla="*/ 2147483647 w 255"/>
                  <a:gd name="T97" fmla="*/ 2147483647 h 412"/>
                  <a:gd name="T98" fmla="*/ 2147483647 w 255"/>
                  <a:gd name="T99" fmla="*/ 2147483647 h 412"/>
                  <a:gd name="T100" fmla="*/ 0 w 255"/>
                  <a:gd name="T101" fmla="*/ 2147483647 h 412"/>
                  <a:gd name="T102" fmla="*/ 2147483647 w 255"/>
                  <a:gd name="T103" fmla="*/ 2147483647 h 412"/>
                  <a:gd name="T104" fmla="*/ 2147483647 w 255"/>
                  <a:gd name="T105" fmla="*/ 2147483647 h 412"/>
                  <a:gd name="T106" fmla="*/ 2147483647 w 255"/>
                  <a:gd name="T107" fmla="*/ 2147483647 h 412"/>
                  <a:gd name="T108" fmla="*/ 2147483647 w 255"/>
                  <a:gd name="T109" fmla="*/ 2147483647 h 412"/>
                  <a:gd name="T110" fmla="*/ 2147483647 w 255"/>
                  <a:gd name="T111" fmla="*/ 2147483647 h 41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55"/>
                  <a:gd name="T169" fmla="*/ 0 h 412"/>
                  <a:gd name="T170" fmla="*/ 255 w 255"/>
                  <a:gd name="T171" fmla="*/ 412 h 41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55" h="412">
                    <a:moveTo>
                      <a:pt x="169" y="344"/>
                    </a:moveTo>
                    <a:cubicBezTo>
                      <a:pt x="45" y="344"/>
                      <a:pt x="45" y="344"/>
                      <a:pt x="45" y="344"/>
                    </a:cubicBezTo>
                    <a:cubicBezTo>
                      <a:pt x="37" y="344"/>
                      <a:pt x="30" y="349"/>
                      <a:pt x="29" y="358"/>
                    </a:cubicBezTo>
                    <a:cubicBezTo>
                      <a:pt x="29" y="370"/>
                      <a:pt x="29" y="370"/>
                      <a:pt x="29" y="370"/>
                    </a:cubicBezTo>
                    <a:cubicBezTo>
                      <a:pt x="30" y="380"/>
                      <a:pt x="37" y="385"/>
                      <a:pt x="45" y="385"/>
                    </a:cubicBezTo>
                    <a:cubicBezTo>
                      <a:pt x="169" y="385"/>
                      <a:pt x="169" y="385"/>
                      <a:pt x="169" y="385"/>
                    </a:cubicBezTo>
                    <a:cubicBezTo>
                      <a:pt x="177" y="385"/>
                      <a:pt x="185" y="380"/>
                      <a:pt x="185" y="370"/>
                    </a:cubicBezTo>
                    <a:cubicBezTo>
                      <a:pt x="185" y="358"/>
                      <a:pt x="185" y="358"/>
                      <a:pt x="185" y="358"/>
                    </a:cubicBezTo>
                    <a:cubicBezTo>
                      <a:pt x="184" y="349"/>
                      <a:pt x="177" y="344"/>
                      <a:pt x="169" y="344"/>
                    </a:cubicBezTo>
                    <a:close/>
                    <a:moveTo>
                      <a:pt x="169" y="369"/>
                    </a:moveTo>
                    <a:cubicBezTo>
                      <a:pt x="45" y="369"/>
                      <a:pt x="45" y="369"/>
                      <a:pt x="45" y="369"/>
                    </a:cubicBezTo>
                    <a:cubicBezTo>
                      <a:pt x="45" y="369"/>
                      <a:pt x="45" y="369"/>
                      <a:pt x="45" y="369"/>
                    </a:cubicBezTo>
                    <a:cubicBezTo>
                      <a:pt x="45" y="360"/>
                      <a:pt x="45" y="360"/>
                      <a:pt x="45" y="360"/>
                    </a:cubicBezTo>
                    <a:cubicBezTo>
                      <a:pt x="45" y="360"/>
                      <a:pt x="45" y="360"/>
                      <a:pt x="45" y="360"/>
                    </a:cubicBezTo>
                    <a:cubicBezTo>
                      <a:pt x="169" y="360"/>
                      <a:pt x="169" y="360"/>
                      <a:pt x="169" y="360"/>
                    </a:cubicBezTo>
                    <a:lnTo>
                      <a:pt x="169" y="369"/>
                    </a:lnTo>
                    <a:close/>
                    <a:moveTo>
                      <a:pt x="185" y="306"/>
                    </a:moveTo>
                    <a:cubicBezTo>
                      <a:pt x="185" y="297"/>
                      <a:pt x="177" y="291"/>
                      <a:pt x="169" y="291"/>
                    </a:cubicBezTo>
                    <a:cubicBezTo>
                      <a:pt x="45" y="291"/>
                      <a:pt x="45" y="291"/>
                      <a:pt x="45" y="291"/>
                    </a:cubicBezTo>
                    <a:cubicBezTo>
                      <a:pt x="37" y="291"/>
                      <a:pt x="30" y="297"/>
                      <a:pt x="29" y="306"/>
                    </a:cubicBezTo>
                    <a:cubicBezTo>
                      <a:pt x="29" y="318"/>
                      <a:pt x="29" y="318"/>
                      <a:pt x="29" y="318"/>
                    </a:cubicBezTo>
                    <a:cubicBezTo>
                      <a:pt x="30" y="327"/>
                      <a:pt x="37" y="333"/>
                      <a:pt x="45" y="333"/>
                    </a:cubicBezTo>
                    <a:cubicBezTo>
                      <a:pt x="169" y="333"/>
                      <a:pt x="169" y="333"/>
                      <a:pt x="169" y="333"/>
                    </a:cubicBezTo>
                    <a:cubicBezTo>
                      <a:pt x="177" y="333"/>
                      <a:pt x="184" y="327"/>
                      <a:pt x="185" y="318"/>
                    </a:cubicBezTo>
                    <a:lnTo>
                      <a:pt x="185" y="306"/>
                    </a:lnTo>
                    <a:close/>
                    <a:moveTo>
                      <a:pt x="169" y="317"/>
                    </a:moveTo>
                    <a:cubicBezTo>
                      <a:pt x="45" y="317"/>
                      <a:pt x="45" y="317"/>
                      <a:pt x="45" y="317"/>
                    </a:cubicBezTo>
                    <a:cubicBezTo>
                      <a:pt x="45" y="317"/>
                      <a:pt x="45" y="317"/>
                      <a:pt x="45" y="317"/>
                    </a:cubicBezTo>
                    <a:cubicBezTo>
                      <a:pt x="45" y="307"/>
                      <a:pt x="45" y="307"/>
                      <a:pt x="45" y="307"/>
                    </a:cubicBezTo>
                    <a:cubicBezTo>
                      <a:pt x="45" y="307"/>
                      <a:pt x="45" y="307"/>
                      <a:pt x="45" y="307"/>
                    </a:cubicBezTo>
                    <a:cubicBezTo>
                      <a:pt x="169" y="307"/>
                      <a:pt x="169" y="307"/>
                      <a:pt x="169" y="307"/>
                    </a:cubicBezTo>
                    <a:lnTo>
                      <a:pt x="169" y="317"/>
                    </a:lnTo>
                    <a:close/>
                    <a:moveTo>
                      <a:pt x="185" y="253"/>
                    </a:moveTo>
                    <a:cubicBezTo>
                      <a:pt x="184" y="244"/>
                      <a:pt x="177" y="239"/>
                      <a:pt x="169" y="239"/>
                    </a:cubicBezTo>
                    <a:cubicBezTo>
                      <a:pt x="45" y="239"/>
                      <a:pt x="45" y="239"/>
                      <a:pt x="45" y="239"/>
                    </a:cubicBezTo>
                    <a:cubicBezTo>
                      <a:pt x="37" y="239"/>
                      <a:pt x="30" y="244"/>
                      <a:pt x="29" y="253"/>
                    </a:cubicBezTo>
                    <a:cubicBezTo>
                      <a:pt x="29" y="265"/>
                      <a:pt x="29" y="265"/>
                      <a:pt x="29" y="265"/>
                    </a:cubicBezTo>
                    <a:cubicBezTo>
                      <a:pt x="30" y="275"/>
                      <a:pt x="37" y="280"/>
                      <a:pt x="45" y="280"/>
                    </a:cubicBezTo>
                    <a:cubicBezTo>
                      <a:pt x="169" y="280"/>
                      <a:pt x="169" y="280"/>
                      <a:pt x="169" y="280"/>
                    </a:cubicBezTo>
                    <a:cubicBezTo>
                      <a:pt x="177" y="280"/>
                      <a:pt x="185" y="275"/>
                      <a:pt x="185" y="265"/>
                    </a:cubicBezTo>
                    <a:lnTo>
                      <a:pt x="185" y="253"/>
                    </a:lnTo>
                    <a:close/>
                    <a:moveTo>
                      <a:pt x="169" y="264"/>
                    </a:moveTo>
                    <a:cubicBezTo>
                      <a:pt x="45" y="264"/>
                      <a:pt x="45" y="264"/>
                      <a:pt x="45" y="264"/>
                    </a:cubicBezTo>
                    <a:cubicBezTo>
                      <a:pt x="45" y="264"/>
                      <a:pt x="45" y="264"/>
                      <a:pt x="45" y="264"/>
                    </a:cubicBezTo>
                    <a:cubicBezTo>
                      <a:pt x="45" y="255"/>
                      <a:pt x="45" y="255"/>
                      <a:pt x="45" y="255"/>
                    </a:cubicBezTo>
                    <a:cubicBezTo>
                      <a:pt x="45" y="255"/>
                      <a:pt x="45" y="255"/>
                      <a:pt x="45" y="255"/>
                    </a:cubicBezTo>
                    <a:cubicBezTo>
                      <a:pt x="169" y="255"/>
                      <a:pt x="169" y="255"/>
                      <a:pt x="169" y="255"/>
                    </a:cubicBezTo>
                    <a:lnTo>
                      <a:pt x="169" y="264"/>
                    </a:lnTo>
                    <a:close/>
                    <a:moveTo>
                      <a:pt x="185" y="201"/>
                    </a:moveTo>
                    <a:cubicBezTo>
                      <a:pt x="185" y="192"/>
                      <a:pt x="177" y="186"/>
                      <a:pt x="169" y="186"/>
                    </a:cubicBezTo>
                    <a:cubicBezTo>
                      <a:pt x="45" y="186"/>
                      <a:pt x="45" y="186"/>
                      <a:pt x="45" y="186"/>
                    </a:cubicBezTo>
                    <a:cubicBezTo>
                      <a:pt x="37" y="186"/>
                      <a:pt x="30" y="192"/>
                      <a:pt x="29" y="201"/>
                    </a:cubicBezTo>
                    <a:cubicBezTo>
                      <a:pt x="29" y="213"/>
                      <a:pt x="29" y="213"/>
                      <a:pt x="29" y="213"/>
                    </a:cubicBezTo>
                    <a:cubicBezTo>
                      <a:pt x="30" y="222"/>
                      <a:pt x="37" y="228"/>
                      <a:pt x="45" y="228"/>
                    </a:cubicBezTo>
                    <a:cubicBezTo>
                      <a:pt x="169" y="228"/>
                      <a:pt x="169" y="228"/>
                      <a:pt x="169" y="228"/>
                    </a:cubicBezTo>
                    <a:cubicBezTo>
                      <a:pt x="177" y="228"/>
                      <a:pt x="184" y="222"/>
                      <a:pt x="185" y="213"/>
                    </a:cubicBezTo>
                    <a:lnTo>
                      <a:pt x="185" y="201"/>
                    </a:lnTo>
                    <a:close/>
                    <a:moveTo>
                      <a:pt x="169" y="212"/>
                    </a:moveTo>
                    <a:cubicBezTo>
                      <a:pt x="45" y="212"/>
                      <a:pt x="45" y="212"/>
                      <a:pt x="45" y="212"/>
                    </a:cubicBezTo>
                    <a:cubicBezTo>
                      <a:pt x="45" y="212"/>
                      <a:pt x="45" y="212"/>
                      <a:pt x="45" y="21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45" y="202"/>
                      <a:pt x="45" y="202"/>
                      <a:pt x="45" y="202"/>
                    </a:cubicBezTo>
                    <a:cubicBezTo>
                      <a:pt x="169" y="202"/>
                      <a:pt x="169" y="202"/>
                      <a:pt x="169" y="202"/>
                    </a:cubicBezTo>
                    <a:lnTo>
                      <a:pt x="169" y="212"/>
                    </a:lnTo>
                    <a:close/>
                    <a:moveTo>
                      <a:pt x="185" y="148"/>
                    </a:moveTo>
                    <a:cubicBezTo>
                      <a:pt x="184" y="139"/>
                      <a:pt x="177" y="134"/>
                      <a:pt x="169" y="134"/>
                    </a:cubicBezTo>
                    <a:cubicBezTo>
                      <a:pt x="45" y="134"/>
                      <a:pt x="45" y="134"/>
                      <a:pt x="45" y="134"/>
                    </a:cubicBezTo>
                    <a:cubicBezTo>
                      <a:pt x="37" y="134"/>
                      <a:pt x="30" y="139"/>
                      <a:pt x="29" y="148"/>
                    </a:cubicBezTo>
                    <a:cubicBezTo>
                      <a:pt x="29" y="161"/>
                      <a:pt x="29" y="161"/>
                      <a:pt x="29" y="161"/>
                    </a:cubicBezTo>
                    <a:cubicBezTo>
                      <a:pt x="30" y="170"/>
                      <a:pt x="37" y="175"/>
                      <a:pt x="45" y="175"/>
                    </a:cubicBezTo>
                    <a:cubicBezTo>
                      <a:pt x="169" y="175"/>
                      <a:pt x="169" y="175"/>
                      <a:pt x="169" y="175"/>
                    </a:cubicBezTo>
                    <a:cubicBezTo>
                      <a:pt x="177" y="175"/>
                      <a:pt x="185" y="170"/>
                      <a:pt x="185" y="161"/>
                    </a:cubicBezTo>
                    <a:lnTo>
                      <a:pt x="185" y="148"/>
                    </a:lnTo>
                    <a:close/>
                    <a:moveTo>
                      <a:pt x="169" y="159"/>
                    </a:moveTo>
                    <a:cubicBezTo>
                      <a:pt x="45" y="159"/>
                      <a:pt x="45" y="159"/>
                      <a:pt x="45" y="159"/>
                    </a:cubicBezTo>
                    <a:cubicBezTo>
                      <a:pt x="45" y="159"/>
                      <a:pt x="45" y="159"/>
                      <a:pt x="45" y="159"/>
                    </a:cubicBezTo>
                    <a:cubicBezTo>
                      <a:pt x="45" y="150"/>
                      <a:pt x="45" y="150"/>
                      <a:pt x="45" y="150"/>
                    </a:cubicBezTo>
                    <a:cubicBezTo>
                      <a:pt x="45" y="150"/>
                      <a:pt x="45" y="150"/>
                      <a:pt x="45" y="150"/>
                    </a:cubicBezTo>
                    <a:cubicBezTo>
                      <a:pt x="169" y="150"/>
                      <a:pt x="169" y="150"/>
                      <a:pt x="169" y="150"/>
                    </a:cubicBezTo>
                    <a:lnTo>
                      <a:pt x="169" y="159"/>
                    </a:lnTo>
                    <a:close/>
                    <a:moveTo>
                      <a:pt x="185" y="96"/>
                    </a:moveTo>
                    <a:cubicBezTo>
                      <a:pt x="185" y="87"/>
                      <a:pt x="177" y="81"/>
                      <a:pt x="169" y="81"/>
                    </a:cubicBezTo>
                    <a:cubicBezTo>
                      <a:pt x="45" y="81"/>
                      <a:pt x="45" y="81"/>
                      <a:pt x="45" y="81"/>
                    </a:cubicBezTo>
                    <a:cubicBezTo>
                      <a:pt x="37" y="81"/>
                      <a:pt x="30" y="87"/>
                      <a:pt x="29" y="96"/>
                    </a:cubicBezTo>
                    <a:cubicBezTo>
                      <a:pt x="29" y="108"/>
                      <a:pt x="29" y="108"/>
                      <a:pt x="29" y="108"/>
                    </a:cubicBezTo>
                    <a:cubicBezTo>
                      <a:pt x="30" y="117"/>
                      <a:pt x="37" y="123"/>
                      <a:pt x="45" y="123"/>
                    </a:cubicBezTo>
                    <a:cubicBezTo>
                      <a:pt x="169" y="123"/>
                      <a:pt x="169" y="123"/>
                      <a:pt x="169" y="123"/>
                    </a:cubicBezTo>
                    <a:cubicBezTo>
                      <a:pt x="177" y="123"/>
                      <a:pt x="184" y="117"/>
                      <a:pt x="185" y="108"/>
                    </a:cubicBezTo>
                    <a:lnTo>
                      <a:pt x="185" y="96"/>
                    </a:lnTo>
                    <a:close/>
                    <a:moveTo>
                      <a:pt x="169" y="107"/>
                    </a:moveTo>
                    <a:cubicBezTo>
                      <a:pt x="45" y="107"/>
                      <a:pt x="45" y="107"/>
                      <a:pt x="45" y="107"/>
                    </a:cubicBezTo>
                    <a:cubicBezTo>
                      <a:pt x="45" y="107"/>
                      <a:pt x="45" y="107"/>
                      <a:pt x="45" y="107"/>
                    </a:cubicBezTo>
                    <a:cubicBezTo>
                      <a:pt x="45" y="97"/>
                      <a:pt x="45" y="97"/>
                      <a:pt x="45" y="97"/>
                    </a:cubicBezTo>
                    <a:cubicBezTo>
                      <a:pt x="45" y="97"/>
                      <a:pt x="45" y="97"/>
                      <a:pt x="45" y="97"/>
                    </a:cubicBezTo>
                    <a:cubicBezTo>
                      <a:pt x="169" y="97"/>
                      <a:pt x="169" y="97"/>
                      <a:pt x="169" y="97"/>
                    </a:cubicBezTo>
                    <a:lnTo>
                      <a:pt x="169" y="107"/>
                    </a:lnTo>
                    <a:close/>
                    <a:moveTo>
                      <a:pt x="185" y="44"/>
                    </a:moveTo>
                    <a:cubicBezTo>
                      <a:pt x="184" y="34"/>
                      <a:pt x="177" y="29"/>
                      <a:pt x="169" y="29"/>
                    </a:cubicBezTo>
                    <a:cubicBezTo>
                      <a:pt x="45" y="29"/>
                      <a:pt x="45" y="29"/>
                      <a:pt x="45" y="29"/>
                    </a:cubicBezTo>
                    <a:cubicBezTo>
                      <a:pt x="37" y="29"/>
                      <a:pt x="30" y="34"/>
                      <a:pt x="29" y="44"/>
                    </a:cubicBezTo>
                    <a:cubicBezTo>
                      <a:pt x="29" y="56"/>
                      <a:pt x="29" y="56"/>
                      <a:pt x="29" y="56"/>
                    </a:cubicBezTo>
                    <a:cubicBezTo>
                      <a:pt x="30" y="65"/>
                      <a:pt x="37" y="70"/>
                      <a:pt x="45" y="70"/>
                    </a:cubicBezTo>
                    <a:cubicBezTo>
                      <a:pt x="169" y="70"/>
                      <a:pt x="169" y="70"/>
                      <a:pt x="169" y="70"/>
                    </a:cubicBezTo>
                    <a:cubicBezTo>
                      <a:pt x="177" y="70"/>
                      <a:pt x="185" y="65"/>
                      <a:pt x="185" y="56"/>
                    </a:cubicBezTo>
                    <a:lnTo>
                      <a:pt x="185" y="44"/>
                    </a:lnTo>
                    <a:close/>
                    <a:moveTo>
                      <a:pt x="169" y="54"/>
                    </a:moveTo>
                    <a:cubicBezTo>
                      <a:pt x="45" y="54"/>
                      <a:pt x="45" y="54"/>
                      <a:pt x="45" y="54"/>
                    </a:cubicBezTo>
                    <a:cubicBezTo>
                      <a:pt x="45" y="54"/>
                      <a:pt x="45" y="54"/>
                      <a:pt x="45" y="54"/>
                    </a:cubicBezTo>
                    <a:cubicBezTo>
                      <a:pt x="45" y="45"/>
                      <a:pt x="45" y="45"/>
                      <a:pt x="45" y="45"/>
                    </a:cubicBezTo>
                    <a:cubicBezTo>
                      <a:pt x="45" y="45"/>
                      <a:pt x="45" y="45"/>
                      <a:pt x="45" y="45"/>
                    </a:cubicBezTo>
                    <a:cubicBezTo>
                      <a:pt x="169" y="45"/>
                      <a:pt x="169" y="45"/>
                      <a:pt x="169" y="45"/>
                    </a:cubicBezTo>
                    <a:lnTo>
                      <a:pt x="169" y="54"/>
                    </a:lnTo>
                    <a:close/>
                    <a:moveTo>
                      <a:pt x="212" y="88"/>
                    </a:moveTo>
                    <a:cubicBezTo>
                      <a:pt x="204" y="88"/>
                      <a:pt x="198" y="94"/>
                      <a:pt x="198" y="102"/>
                    </a:cubicBezTo>
                    <a:cubicBezTo>
                      <a:pt x="198" y="110"/>
                      <a:pt x="204" y="116"/>
                      <a:pt x="212" y="116"/>
                    </a:cubicBezTo>
                    <a:cubicBezTo>
                      <a:pt x="220" y="116"/>
                      <a:pt x="226" y="110"/>
                      <a:pt x="226" y="102"/>
                    </a:cubicBezTo>
                    <a:cubicBezTo>
                      <a:pt x="226" y="94"/>
                      <a:pt x="220" y="88"/>
                      <a:pt x="212" y="88"/>
                    </a:cubicBezTo>
                    <a:close/>
                    <a:moveTo>
                      <a:pt x="212" y="35"/>
                    </a:moveTo>
                    <a:cubicBezTo>
                      <a:pt x="204" y="35"/>
                      <a:pt x="198" y="42"/>
                      <a:pt x="198" y="50"/>
                    </a:cubicBezTo>
                    <a:cubicBezTo>
                      <a:pt x="198" y="57"/>
                      <a:pt x="204" y="64"/>
                      <a:pt x="212" y="64"/>
                    </a:cubicBezTo>
                    <a:cubicBezTo>
                      <a:pt x="220" y="64"/>
                      <a:pt x="226" y="57"/>
                      <a:pt x="226" y="50"/>
                    </a:cubicBezTo>
                    <a:cubicBezTo>
                      <a:pt x="226" y="42"/>
                      <a:pt x="220" y="35"/>
                      <a:pt x="212" y="35"/>
                    </a:cubicBezTo>
                    <a:close/>
                    <a:moveTo>
                      <a:pt x="212" y="140"/>
                    </a:moveTo>
                    <a:cubicBezTo>
                      <a:pt x="204" y="140"/>
                      <a:pt x="198" y="147"/>
                      <a:pt x="198" y="155"/>
                    </a:cubicBezTo>
                    <a:cubicBezTo>
                      <a:pt x="198" y="162"/>
                      <a:pt x="204" y="169"/>
                      <a:pt x="212" y="169"/>
                    </a:cubicBezTo>
                    <a:cubicBezTo>
                      <a:pt x="220" y="169"/>
                      <a:pt x="226" y="162"/>
                      <a:pt x="226" y="155"/>
                    </a:cubicBezTo>
                    <a:cubicBezTo>
                      <a:pt x="226" y="147"/>
                      <a:pt x="220" y="140"/>
                      <a:pt x="212" y="140"/>
                    </a:cubicBezTo>
                    <a:close/>
                    <a:moveTo>
                      <a:pt x="212" y="193"/>
                    </a:moveTo>
                    <a:cubicBezTo>
                      <a:pt x="204" y="193"/>
                      <a:pt x="198" y="199"/>
                      <a:pt x="198" y="207"/>
                    </a:cubicBezTo>
                    <a:cubicBezTo>
                      <a:pt x="198" y="215"/>
                      <a:pt x="204" y="221"/>
                      <a:pt x="212" y="221"/>
                    </a:cubicBezTo>
                    <a:cubicBezTo>
                      <a:pt x="220" y="221"/>
                      <a:pt x="226" y="215"/>
                      <a:pt x="226" y="207"/>
                    </a:cubicBezTo>
                    <a:cubicBezTo>
                      <a:pt x="226" y="199"/>
                      <a:pt x="220" y="193"/>
                      <a:pt x="212" y="193"/>
                    </a:cubicBezTo>
                    <a:close/>
                    <a:moveTo>
                      <a:pt x="212" y="245"/>
                    </a:moveTo>
                    <a:cubicBezTo>
                      <a:pt x="204" y="245"/>
                      <a:pt x="198" y="252"/>
                      <a:pt x="198" y="259"/>
                    </a:cubicBezTo>
                    <a:cubicBezTo>
                      <a:pt x="198" y="267"/>
                      <a:pt x="204" y="274"/>
                      <a:pt x="212" y="274"/>
                    </a:cubicBezTo>
                    <a:cubicBezTo>
                      <a:pt x="220" y="274"/>
                      <a:pt x="226" y="267"/>
                      <a:pt x="226" y="259"/>
                    </a:cubicBezTo>
                    <a:cubicBezTo>
                      <a:pt x="226" y="252"/>
                      <a:pt x="220" y="245"/>
                      <a:pt x="212" y="245"/>
                    </a:cubicBezTo>
                    <a:close/>
                    <a:moveTo>
                      <a:pt x="212" y="298"/>
                    </a:moveTo>
                    <a:cubicBezTo>
                      <a:pt x="204" y="298"/>
                      <a:pt x="198" y="304"/>
                      <a:pt x="198" y="312"/>
                    </a:cubicBezTo>
                    <a:cubicBezTo>
                      <a:pt x="198" y="320"/>
                      <a:pt x="204" y="326"/>
                      <a:pt x="212" y="326"/>
                    </a:cubicBezTo>
                    <a:cubicBezTo>
                      <a:pt x="220" y="326"/>
                      <a:pt x="226" y="320"/>
                      <a:pt x="226" y="312"/>
                    </a:cubicBezTo>
                    <a:cubicBezTo>
                      <a:pt x="226" y="304"/>
                      <a:pt x="220" y="298"/>
                      <a:pt x="212" y="298"/>
                    </a:cubicBezTo>
                    <a:close/>
                    <a:moveTo>
                      <a:pt x="212" y="350"/>
                    </a:moveTo>
                    <a:cubicBezTo>
                      <a:pt x="204" y="350"/>
                      <a:pt x="198" y="356"/>
                      <a:pt x="198" y="364"/>
                    </a:cubicBezTo>
                    <a:cubicBezTo>
                      <a:pt x="198" y="372"/>
                      <a:pt x="204" y="379"/>
                      <a:pt x="212" y="379"/>
                    </a:cubicBezTo>
                    <a:cubicBezTo>
                      <a:pt x="220" y="379"/>
                      <a:pt x="226" y="372"/>
                      <a:pt x="226" y="364"/>
                    </a:cubicBezTo>
                    <a:cubicBezTo>
                      <a:pt x="226" y="356"/>
                      <a:pt x="220" y="350"/>
                      <a:pt x="212" y="350"/>
                    </a:cubicBezTo>
                    <a:close/>
                    <a:moveTo>
                      <a:pt x="247" y="44"/>
                    </a:moveTo>
                    <a:cubicBezTo>
                      <a:pt x="251" y="44"/>
                      <a:pt x="255" y="41"/>
                      <a:pt x="255" y="36"/>
                    </a:cubicBezTo>
                    <a:cubicBezTo>
                      <a:pt x="255" y="16"/>
                      <a:pt x="255" y="16"/>
                      <a:pt x="255" y="16"/>
                    </a:cubicBezTo>
                    <a:cubicBezTo>
                      <a:pt x="255" y="7"/>
                      <a:pt x="248" y="0"/>
                      <a:pt x="239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7" y="0"/>
                      <a:pt x="0" y="7"/>
                      <a:pt x="0" y="16"/>
                    </a:cubicBezTo>
                    <a:cubicBezTo>
                      <a:pt x="0" y="396"/>
                      <a:pt x="0" y="396"/>
                      <a:pt x="0" y="396"/>
                    </a:cubicBezTo>
                    <a:cubicBezTo>
                      <a:pt x="0" y="405"/>
                      <a:pt x="7" y="412"/>
                      <a:pt x="16" y="412"/>
                    </a:cubicBezTo>
                    <a:cubicBezTo>
                      <a:pt x="239" y="412"/>
                      <a:pt x="239" y="412"/>
                      <a:pt x="239" y="412"/>
                    </a:cubicBezTo>
                    <a:cubicBezTo>
                      <a:pt x="248" y="412"/>
                      <a:pt x="255" y="405"/>
                      <a:pt x="255" y="396"/>
                    </a:cubicBezTo>
                    <a:cubicBezTo>
                      <a:pt x="255" y="60"/>
                      <a:pt x="255" y="60"/>
                      <a:pt x="255" y="60"/>
                    </a:cubicBezTo>
                    <a:cubicBezTo>
                      <a:pt x="255" y="56"/>
                      <a:pt x="251" y="52"/>
                      <a:pt x="247" y="52"/>
                    </a:cubicBezTo>
                    <a:cubicBezTo>
                      <a:pt x="242" y="52"/>
                      <a:pt x="239" y="56"/>
                      <a:pt x="239" y="60"/>
                    </a:cubicBezTo>
                    <a:cubicBezTo>
                      <a:pt x="239" y="396"/>
                      <a:pt x="239" y="396"/>
                      <a:pt x="239" y="396"/>
                    </a:cubicBezTo>
                    <a:cubicBezTo>
                      <a:pt x="16" y="396"/>
                      <a:pt x="16" y="396"/>
                      <a:pt x="16" y="396"/>
                    </a:cubicBezTo>
                    <a:cubicBezTo>
                      <a:pt x="16" y="396"/>
                      <a:pt x="16" y="396"/>
                      <a:pt x="16" y="396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239" y="16"/>
                      <a:pt x="239" y="16"/>
                      <a:pt x="239" y="16"/>
                    </a:cubicBezTo>
                    <a:cubicBezTo>
                      <a:pt x="239" y="36"/>
                      <a:pt x="239" y="36"/>
                      <a:pt x="239" y="36"/>
                    </a:cubicBezTo>
                    <a:cubicBezTo>
                      <a:pt x="239" y="41"/>
                      <a:pt x="242" y="44"/>
                      <a:pt x="247" y="4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5" name="Freeform 8"/>
              <p:cNvSpPr>
                <a:spLocks/>
              </p:cNvSpPr>
              <p:nvPr/>
            </p:nvSpPr>
            <p:spPr bwMode="auto">
              <a:xfrm>
                <a:off x="7015618" y="5726169"/>
                <a:ext cx="1079499" cy="193675"/>
              </a:xfrm>
              <a:custGeom>
                <a:avLst/>
                <a:gdLst>
                  <a:gd name="T0" fmla="*/ 0 w 1081087"/>
                  <a:gd name="T1" fmla="*/ 88488 h 193994"/>
                  <a:gd name="T2" fmla="*/ 307297 w 1081087"/>
                  <a:gd name="T3" fmla="*/ 1102 h 193994"/>
                  <a:gd name="T4" fmla="*/ 517678 w 1081087"/>
                  <a:gd name="T5" fmla="*/ 142807 h 193994"/>
                  <a:gd name="T6" fmla="*/ 817883 w 1081087"/>
                  <a:gd name="T7" fmla="*/ 86125 h 193994"/>
                  <a:gd name="T8" fmla="*/ 1073175 w 1081087"/>
                  <a:gd name="T9" fmla="*/ 192405 h 19399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81087" h="193994">
                    <a:moveTo>
                      <a:pt x="0" y="89219"/>
                    </a:moveTo>
                    <a:cubicBezTo>
                      <a:pt x="111323" y="40601"/>
                      <a:pt x="222646" y="-8016"/>
                      <a:pt x="309562" y="1112"/>
                    </a:cubicBezTo>
                    <a:cubicBezTo>
                      <a:pt x="396478" y="10240"/>
                      <a:pt x="435769" y="129699"/>
                      <a:pt x="521494" y="143987"/>
                    </a:cubicBezTo>
                    <a:cubicBezTo>
                      <a:pt x="607219" y="158275"/>
                      <a:pt x="730647" y="78503"/>
                      <a:pt x="823912" y="86837"/>
                    </a:cubicBezTo>
                    <a:cubicBezTo>
                      <a:pt x="917177" y="95171"/>
                      <a:pt x="999132" y="144582"/>
                      <a:pt x="1081087" y="193994"/>
                    </a:cubicBezTo>
                  </a:path>
                </a:pathLst>
              </a:custGeom>
              <a:noFill/>
              <a:ln w="285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72000" rIns="72000"/>
              <a:lstStyle/>
              <a:p>
                <a:endParaRPr lang="en-US" dirty="0"/>
              </a:p>
            </p:txBody>
          </p:sp>
          <p:sp>
            <p:nvSpPr>
              <p:cNvPr id="106" name="Freeform 9"/>
              <p:cNvSpPr>
                <a:spLocks/>
              </p:cNvSpPr>
              <p:nvPr/>
            </p:nvSpPr>
            <p:spPr bwMode="auto">
              <a:xfrm>
                <a:off x="7007680" y="5972231"/>
                <a:ext cx="1087437" cy="314325"/>
              </a:xfrm>
              <a:custGeom>
                <a:avLst/>
                <a:gdLst>
                  <a:gd name="T0" fmla="*/ 0 w 1088231"/>
                  <a:gd name="T1" fmla="*/ 314325 h 314325"/>
                  <a:gd name="T2" fmla="*/ 137611 w 1088231"/>
                  <a:gd name="T3" fmla="*/ 185738 h 314325"/>
                  <a:gd name="T4" fmla="*/ 422321 w 1088231"/>
                  <a:gd name="T5" fmla="*/ 200025 h 314325"/>
                  <a:gd name="T6" fmla="*/ 562303 w 1088231"/>
                  <a:gd name="T7" fmla="*/ 69056 h 314325"/>
                  <a:gd name="T8" fmla="*/ 953779 w 1088231"/>
                  <a:gd name="T9" fmla="*/ 61913 h 314325"/>
                  <a:gd name="T10" fmla="*/ 1084272 w 1088231"/>
                  <a:gd name="T11" fmla="*/ 0 h 3143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88231" h="314325">
                    <a:moveTo>
                      <a:pt x="0" y="314325"/>
                    </a:moveTo>
                    <a:cubicBezTo>
                      <a:pt x="33734" y="259556"/>
                      <a:pt x="67469" y="204788"/>
                      <a:pt x="138113" y="185738"/>
                    </a:cubicBezTo>
                    <a:cubicBezTo>
                      <a:pt x="208757" y="166688"/>
                      <a:pt x="352822" y="219472"/>
                      <a:pt x="423863" y="200025"/>
                    </a:cubicBezTo>
                    <a:cubicBezTo>
                      <a:pt x="494904" y="180578"/>
                      <a:pt x="475456" y="92075"/>
                      <a:pt x="564356" y="69056"/>
                    </a:cubicBezTo>
                    <a:cubicBezTo>
                      <a:pt x="653256" y="46037"/>
                      <a:pt x="869951" y="73422"/>
                      <a:pt x="957263" y="61913"/>
                    </a:cubicBezTo>
                    <a:cubicBezTo>
                      <a:pt x="1044576" y="50404"/>
                      <a:pt x="1066403" y="25202"/>
                      <a:pt x="1088231" y="0"/>
                    </a:cubicBezTo>
                  </a:path>
                </a:pathLst>
              </a:custGeom>
              <a:noFill/>
              <a:ln w="28575" cap="flat" cmpd="sng" algn="ctr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72000" rIns="72000"/>
              <a:lstStyle/>
              <a:p>
                <a:endParaRPr lang="en-US" dirty="0"/>
              </a:p>
            </p:txBody>
          </p:sp>
          <p:cxnSp>
            <p:nvCxnSpPr>
              <p:cNvPr id="107" name="Straight Connector 12"/>
              <p:cNvCxnSpPr>
                <a:cxnSpLocks noChangeShapeType="1"/>
              </p:cNvCxnSpPr>
              <p:nvPr/>
            </p:nvCxnSpPr>
            <p:spPr bwMode="auto">
              <a:xfrm>
                <a:off x="8323717" y="5934131"/>
                <a:ext cx="295275" cy="0"/>
              </a:xfrm>
              <a:prstGeom prst="line">
                <a:avLst/>
              </a:prstGeom>
              <a:noFill/>
              <a:ln w="28575" algn="ctr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0" name="Rectangle 18"/>
            <p:cNvSpPr>
              <a:spLocks noChangeArrowheads="1"/>
            </p:cNvSpPr>
            <p:nvPr/>
          </p:nvSpPr>
          <p:spPr bwMode="auto">
            <a:xfrm>
              <a:off x="1901087" y="6146502"/>
              <a:ext cx="68287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Backhaul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61" name="Rectangle 18"/>
            <p:cNvSpPr>
              <a:spLocks noChangeArrowheads="1"/>
            </p:cNvSpPr>
            <p:nvPr/>
          </p:nvSpPr>
          <p:spPr bwMode="auto">
            <a:xfrm>
              <a:off x="7459302" y="6203068"/>
              <a:ext cx="71173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Fronthaul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62" name="Rectangle 18"/>
            <p:cNvSpPr>
              <a:spLocks noChangeArrowheads="1"/>
            </p:cNvSpPr>
            <p:nvPr/>
          </p:nvSpPr>
          <p:spPr bwMode="auto">
            <a:xfrm>
              <a:off x="5275402" y="6165226"/>
              <a:ext cx="90730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Aggregation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9793448" y="6146502"/>
              <a:ext cx="165955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Network programmability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3556122" y="6178953"/>
              <a:ext cx="119744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</a:rPr>
                <a:t>Optical enablers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65" name="Freeform 3"/>
            <p:cNvSpPr>
              <a:spLocks noChangeAspect="1" noEditPoints="1"/>
            </p:cNvSpPr>
            <p:nvPr/>
          </p:nvSpPr>
          <p:spPr bwMode="auto">
            <a:xfrm>
              <a:off x="2553321" y="5596901"/>
              <a:ext cx="446087" cy="530225"/>
            </a:xfrm>
            <a:custGeom>
              <a:avLst/>
              <a:gdLst>
                <a:gd name="T0" fmla="*/ 2147483647 w 294"/>
                <a:gd name="T1" fmla="*/ 2147483647 h 350"/>
                <a:gd name="T2" fmla="*/ 2147483647 w 294"/>
                <a:gd name="T3" fmla="*/ 2147483647 h 350"/>
                <a:gd name="T4" fmla="*/ 2147483647 w 294"/>
                <a:gd name="T5" fmla="*/ 2147483647 h 350"/>
                <a:gd name="T6" fmla="*/ 2147483647 w 294"/>
                <a:gd name="T7" fmla="*/ 2147483647 h 350"/>
                <a:gd name="T8" fmla="*/ 2147483647 w 294"/>
                <a:gd name="T9" fmla="*/ 2147483647 h 350"/>
                <a:gd name="T10" fmla="*/ 2147483647 w 294"/>
                <a:gd name="T11" fmla="*/ 2147483647 h 350"/>
                <a:gd name="T12" fmla="*/ 2147483647 w 294"/>
                <a:gd name="T13" fmla="*/ 2147483647 h 350"/>
                <a:gd name="T14" fmla="*/ 2147483647 w 294"/>
                <a:gd name="T15" fmla="*/ 2147483647 h 350"/>
                <a:gd name="T16" fmla="*/ 2147483647 w 294"/>
                <a:gd name="T17" fmla="*/ 2147483647 h 350"/>
                <a:gd name="T18" fmla="*/ 2147483647 w 294"/>
                <a:gd name="T19" fmla="*/ 2147483647 h 350"/>
                <a:gd name="T20" fmla="*/ 0 w 294"/>
                <a:gd name="T21" fmla="*/ 2147483647 h 350"/>
                <a:gd name="T22" fmla="*/ 2147483647 w 294"/>
                <a:gd name="T23" fmla="*/ 2147483647 h 350"/>
                <a:gd name="T24" fmla="*/ 2147483647 w 294"/>
                <a:gd name="T25" fmla="*/ 2147483647 h 350"/>
                <a:gd name="T26" fmla="*/ 2147483647 w 294"/>
                <a:gd name="T27" fmla="*/ 2147483647 h 350"/>
                <a:gd name="T28" fmla="*/ 2147483647 w 294"/>
                <a:gd name="T29" fmla="*/ 2147483647 h 350"/>
                <a:gd name="T30" fmla="*/ 2147483647 w 294"/>
                <a:gd name="T31" fmla="*/ 2147483647 h 350"/>
                <a:gd name="T32" fmla="*/ 2147483647 w 294"/>
                <a:gd name="T33" fmla="*/ 2147483647 h 350"/>
                <a:gd name="T34" fmla="*/ 2147483647 w 294"/>
                <a:gd name="T35" fmla="*/ 2147483647 h 350"/>
                <a:gd name="T36" fmla="*/ 2147483647 w 294"/>
                <a:gd name="T37" fmla="*/ 2147483647 h 350"/>
                <a:gd name="T38" fmla="*/ 2147483647 w 294"/>
                <a:gd name="T39" fmla="*/ 2147483647 h 350"/>
                <a:gd name="T40" fmla="*/ 2147483647 w 294"/>
                <a:gd name="T41" fmla="*/ 2147483647 h 350"/>
                <a:gd name="T42" fmla="*/ 2147483647 w 294"/>
                <a:gd name="T43" fmla="*/ 2147483647 h 350"/>
                <a:gd name="T44" fmla="*/ 2147483647 w 294"/>
                <a:gd name="T45" fmla="*/ 2147483647 h 350"/>
                <a:gd name="T46" fmla="*/ 2147483647 w 294"/>
                <a:gd name="T47" fmla="*/ 2147483647 h 350"/>
                <a:gd name="T48" fmla="*/ 2147483647 w 294"/>
                <a:gd name="T49" fmla="*/ 2147483647 h 350"/>
                <a:gd name="T50" fmla="*/ 2147483647 w 294"/>
                <a:gd name="T51" fmla="*/ 2147483647 h 350"/>
                <a:gd name="T52" fmla="*/ 2147483647 w 294"/>
                <a:gd name="T53" fmla="*/ 2147483647 h 350"/>
                <a:gd name="T54" fmla="*/ 2147483647 w 294"/>
                <a:gd name="T55" fmla="*/ 2147483647 h 350"/>
                <a:gd name="T56" fmla="*/ 2147483647 w 294"/>
                <a:gd name="T57" fmla="*/ 2147483647 h 350"/>
                <a:gd name="T58" fmla="*/ 2147483647 w 294"/>
                <a:gd name="T59" fmla="*/ 2147483647 h 350"/>
                <a:gd name="T60" fmla="*/ 2147483647 w 294"/>
                <a:gd name="T61" fmla="*/ 2147483647 h 350"/>
                <a:gd name="T62" fmla="*/ 2147483647 w 294"/>
                <a:gd name="T63" fmla="*/ 2147483647 h 350"/>
                <a:gd name="T64" fmla="*/ 2147483647 w 294"/>
                <a:gd name="T65" fmla="*/ 2147483647 h 350"/>
                <a:gd name="T66" fmla="*/ 2147483647 w 294"/>
                <a:gd name="T67" fmla="*/ 2147483647 h 350"/>
                <a:gd name="T68" fmla="*/ 2147483647 w 294"/>
                <a:gd name="T69" fmla="*/ 2147483647 h 350"/>
                <a:gd name="T70" fmla="*/ 2147483647 w 294"/>
                <a:gd name="T71" fmla="*/ 2147483647 h 350"/>
                <a:gd name="T72" fmla="*/ 2147483647 w 294"/>
                <a:gd name="T73" fmla="*/ 2147483647 h 350"/>
                <a:gd name="T74" fmla="*/ 2147483647 w 294"/>
                <a:gd name="T75" fmla="*/ 2147483647 h 350"/>
                <a:gd name="T76" fmla="*/ 2147483647 w 294"/>
                <a:gd name="T77" fmla="*/ 2147483647 h 350"/>
                <a:gd name="T78" fmla="*/ 2147483647 w 294"/>
                <a:gd name="T79" fmla="*/ 2147483647 h 350"/>
                <a:gd name="T80" fmla="*/ 2147483647 w 294"/>
                <a:gd name="T81" fmla="*/ 2147483647 h 350"/>
                <a:gd name="T82" fmla="*/ 2147483647 w 294"/>
                <a:gd name="T83" fmla="*/ 2147483647 h 350"/>
                <a:gd name="T84" fmla="*/ 2147483647 w 294"/>
                <a:gd name="T85" fmla="*/ 2147483647 h 350"/>
                <a:gd name="T86" fmla="*/ 2147483647 w 294"/>
                <a:gd name="T87" fmla="*/ 2147483647 h 350"/>
                <a:gd name="T88" fmla="*/ 2147483647 w 294"/>
                <a:gd name="T89" fmla="*/ 2147483647 h 350"/>
                <a:gd name="T90" fmla="*/ 2147483647 w 294"/>
                <a:gd name="T91" fmla="*/ 2147483647 h 350"/>
                <a:gd name="T92" fmla="*/ 2147483647 w 294"/>
                <a:gd name="T93" fmla="*/ 2147483647 h 350"/>
                <a:gd name="T94" fmla="*/ 2147483647 w 294"/>
                <a:gd name="T95" fmla="*/ 2147483647 h 350"/>
                <a:gd name="T96" fmla="*/ 2147483647 w 294"/>
                <a:gd name="T97" fmla="*/ 0 h 350"/>
                <a:gd name="T98" fmla="*/ 2147483647 w 294"/>
                <a:gd name="T99" fmla="*/ 2147483647 h 350"/>
                <a:gd name="T100" fmla="*/ 2147483647 w 294"/>
                <a:gd name="T101" fmla="*/ 2147483647 h 350"/>
                <a:gd name="T102" fmla="*/ 2147483647 w 294"/>
                <a:gd name="T103" fmla="*/ 2147483647 h 350"/>
                <a:gd name="T104" fmla="*/ 2147483647 w 294"/>
                <a:gd name="T105" fmla="*/ 2147483647 h 350"/>
                <a:gd name="T106" fmla="*/ 2147483647 w 294"/>
                <a:gd name="T107" fmla="*/ 2147483647 h 350"/>
                <a:gd name="T108" fmla="*/ 2147483647 w 294"/>
                <a:gd name="T109" fmla="*/ 2147483647 h 350"/>
                <a:gd name="T110" fmla="*/ 2147483647 w 294"/>
                <a:gd name="T111" fmla="*/ 2147483647 h 350"/>
                <a:gd name="T112" fmla="*/ 2147483647 w 294"/>
                <a:gd name="T113" fmla="*/ 2147483647 h 35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94" h="350">
                  <a:moveTo>
                    <a:pt x="270" y="244"/>
                  </a:moveTo>
                  <a:cubicBezTo>
                    <a:pt x="152" y="244"/>
                    <a:pt x="152" y="244"/>
                    <a:pt x="152" y="244"/>
                  </a:cubicBezTo>
                  <a:cubicBezTo>
                    <a:pt x="141" y="244"/>
                    <a:pt x="132" y="252"/>
                    <a:pt x="129" y="262"/>
                  </a:cubicBezTo>
                  <a:cubicBezTo>
                    <a:pt x="115" y="257"/>
                    <a:pt x="103" y="249"/>
                    <a:pt x="92" y="239"/>
                  </a:cubicBezTo>
                  <a:cubicBezTo>
                    <a:pt x="74" y="220"/>
                    <a:pt x="63" y="195"/>
                    <a:pt x="63" y="168"/>
                  </a:cubicBezTo>
                  <a:cubicBezTo>
                    <a:pt x="63" y="157"/>
                    <a:pt x="65" y="146"/>
                    <a:pt x="67" y="138"/>
                  </a:cubicBezTo>
                  <a:cubicBezTo>
                    <a:pt x="69" y="134"/>
                    <a:pt x="70" y="131"/>
                    <a:pt x="71" y="129"/>
                  </a:cubicBezTo>
                  <a:cubicBezTo>
                    <a:pt x="71" y="127"/>
                    <a:pt x="72" y="126"/>
                    <a:pt x="72" y="126"/>
                  </a:cubicBezTo>
                  <a:cubicBezTo>
                    <a:pt x="74" y="122"/>
                    <a:pt x="72" y="117"/>
                    <a:pt x="68" y="115"/>
                  </a:cubicBezTo>
                  <a:cubicBezTo>
                    <a:pt x="64" y="113"/>
                    <a:pt x="59" y="115"/>
                    <a:pt x="57" y="119"/>
                  </a:cubicBezTo>
                  <a:cubicBezTo>
                    <a:pt x="57" y="120"/>
                    <a:pt x="47" y="141"/>
                    <a:pt x="47" y="168"/>
                  </a:cubicBezTo>
                  <a:cubicBezTo>
                    <a:pt x="47" y="219"/>
                    <a:pt x="81" y="264"/>
                    <a:pt x="129" y="279"/>
                  </a:cubicBezTo>
                  <a:cubicBezTo>
                    <a:pt x="129" y="311"/>
                    <a:pt x="129" y="311"/>
                    <a:pt x="129" y="311"/>
                  </a:cubicBezTo>
                  <a:cubicBezTo>
                    <a:pt x="67" y="296"/>
                    <a:pt x="20" y="244"/>
                    <a:pt x="17" y="178"/>
                  </a:cubicBezTo>
                  <a:cubicBezTo>
                    <a:pt x="17" y="178"/>
                    <a:pt x="17" y="178"/>
                    <a:pt x="17" y="178"/>
                  </a:cubicBezTo>
                  <a:cubicBezTo>
                    <a:pt x="16" y="170"/>
                    <a:pt x="16" y="170"/>
                    <a:pt x="16" y="170"/>
                  </a:cubicBezTo>
                  <a:cubicBezTo>
                    <a:pt x="16" y="170"/>
                    <a:pt x="16" y="170"/>
                    <a:pt x="16" y="170"/>
                  </a:cubicBezTo>
                  <a:cubicBezTo>
                    <a:pt x="16" y="167"/>
                    <a:pt x="17" y="126"/>
                    <a:pt x="30" y="102"/>
                  </a:cubicBezTo>
                  <a:cubicBezTo>
                    <a:pt x="32" y="98"/>
                    <a:pt x="31" y="94"/>
                    <a:pt x="27" y="91"/>
                  </a:cubicBezTo>
                  <a:cubicBezTo>
                    <a:pt x="23" y="89"/>
                    <a:pt x="18" y="91"/>
                    <a:pt x="16" y="95"/>
                  </a:cubicBezTo>
                  <a:cubicBezTo>
                    <a:pt x="0" y="124"/>
                    <a:pt x="1" y="166"/>
                    <a:pt x="0" y="170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215"/>
                    <a:pt x="19" y="256"/>
                    <a:pt x="48" y="284"/>
                  </a:cubicBezTo>
                  <a:cubicBezTo>
                    <a:pt x="70" y="306"/>
                    <a:pt x="98" y="321"/>
                    <a:pt x="129" y="327"/>
                  </a:cubicBezTo>
                  <a:cubicBezTo>
                    <a:pt x="129" y="340"/>
                    <a:pt x="140" y="350"/>
                    <a:pt x="152" y="350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20" y="350"/>
                    <a:pt x="223" y="346"/>
                    <a:pt x="223" y="342"/>
                  </a:cubicBezTo>
                  <a:cubicBezTo>
                    <a:pt x="223" y="337"/>
                    <a:pt x="220" y="334"/>
                    <a:pt x="215" y="334"/>
                  </a:cubicBezTo>
                  <a:cubicBezTo>
                    <a:pt x="152" y="334"/>
                    <a:pt x="152" y="334"/>
                    <a:pt x="152" y="334"/>
                  </a:cubicBezTo>
                  <a:cubicBezTo>
                    <a:pt x="148" y="334"/>
                    <a:pt x="145" y="330"/>
                    <a:pt x="145" y="326"/>
                  </a:cubicBezTo>
                  <a:cubicBezTo>
                    <a:pt x="145" y="324"/>
                    <a:pt x="145" y="324"/>
                    <a:pt x="145" y="324"/>
                  </a:cubicBezTo>
                  <a:cubicBezTo>
                    <a:pt x="178" y="324"/>
                    <a:pt x="178" y="324"/>
                    <a:pt x="178" y="324"/>
                  </a:cubicBezTo>
                  <a:cubicBezTo>
                    <a:pt x="183" y="324"/>
                    <a:pt x="186" y="321"/>
                    <a:pt x="186" y="316"/>
                  </a:cubicBezTo>
                  <a:cubicBezTo>
                    <a:pt x="186" y="278"/>
                    <a:pt x="186" y="278"/>
                    <a:pt x="186" y="278"/>
                  </a:cubicBezTo>
                  <a:cubicBezTo>
                    <a:pt x="186" y="273"/>
                    <a:pt x="183" y="270"/>
                    <a:pt x="178" y="270"/>
                  </a:cubicBezTo>
                  <a:cubicBezTo>
                    <a:pt x="145" y="270"/>
                    <a:pt x="145" y="270"/>
                    <a:pt x="145" y="270"/>
                  </a:cubicBezTo>
                  <a:cubicBezTo>
                    <a:pt x="145" y="267"/>
                    <a:pt x="145" y="267"/>
                    <a:pt x="145" y="267"/>
                  </a:cubicBezTo>
                  <a:cubicBezTo>
                    <a:pt x="145" y="263"/>
                    <a:pt x="148" y="260"/>
                    <a:pt x="152" y="260"/>
                  </a:cubicBezTo>
                  <a:cubicBezTo>
                    <a:pt x="270" y="260"/>
                    <a:pt x="270" y="260"/>
                    <a:pt x="270" y="260"/>
                  </a:cubicBezTo>
                  <a:cubicBezTo>
                    <a:pt x="275" y="260"/>
                    <a:pt x="278" y="263"/>
                    <a:pt x="278" y="267"/>
                  </a:cubicBezTo>
                  <a:cubicBezTo>
                    <a:pt x="278" y="274"/>
                    <a:pt x="278" y="274"/>
                    <a:pt x="278" y="274"/>
                  </a:cubicBezTo>
                  <a:cubicBezTo>
                    <a:pt x="247" y="274"/>
                    <a:pt x="247" y="274"/>
                    <a:pt x="247" y="274"/>
                  </a:cubicBezTo>
                  <a:cubicBezTo>
                    <a:pt x="242" y="274"/>
                    <a:pt x="239" y="278"/>
                    <a:pt x="239" y="282"/>
                  </a:cubicBezTo>
                  <a:cubicBezTo>
                    <a:pt x="239" y="287"/>
                    <a:pt x="242" y="290"/>
                    <a:pt x="247" y="290"/>
                  </a:cubicBezTo>
                  <a:cubicBezTo>
                    <a:pt x="278" y="290"/>
                    <a:pt x="278" y="290"/>
                    <a:pt x="278" y="290"/>
                  </a:cubicBezTo>
                  <a:cubicBezTo>
                    <a:pt x="278" y="304"/>
                    <a:pt x="278" y="304"/>
                    <a:pt x="278" y="304"/>
                  </a:cubicBezTo>
                  <a:cubicBezTo>
                    <a:pt x="247" y="304"/>
                    <a:pt x="247" y="304"/>
                    <a:pt x="247" y="304"/>
                  </a:cubicBezTo>
                  <a:cubicBezTo>
                    <a:pt x="242" y="304"/>
                    <a:pt x="239" y="307"/>
                    <a:pt x="239" y="312"/>
                  </a:cubicBezTo>
                  <a:cubicBezTo>
                    <a:pt x="239" y="316"/>
                    <a:pt x="242" y="320"/>
                    <a:pt x="247" y="320"/>
                  </a:cubicBezTo>
                  <a:cubicBezTo>
                    <a:pt x="278" y="320"/>
                    <a:pt x="278" y="320"/>
                    <a:pt x="278" y="320"/>
                  </a:cubicBezTo>
                  <a:cubicBezTo>
                    <a:pt x="278" y="326"/>
                    <a:pt x="278" y="326"/>
                    <a:pt x="278" y="326"/>
                  </a:cubicBezTo>
                  <a:cubicBezTo>
                    <a:pt x="278" y="330"/>
                    <a:pt x="275" y="334"/>
                    <a:pt x="270" y="334"/>
                  </a:cubicBezTo>
                  <a:cubicBezTo>
                    <a:pt x="247" y="334"/>
                    <a:pt x="247" y="334"/>
                    <a:pt x="247" y="334"/>
                  </a:cubicBezTo>
                  <a:cubicBezTo>
                    <a:pt x="242" y="334"/>
                    <a:pt x="239" y="337"/>
                    <a:pt x="239" y="342"/>
                  </a:cubicBezTo>
                  <a:cubicBezTo>
                    <a:pt x="239" y="346"/>
                    <a:pt x="242" y="350"/>
                    <a:pt x="247" y="350"/>
                  </a:cubicBezTo>
                  <a:cubicBezTo>
                    <a:pt x="270" y="350"/>
                    <a:pt x="270" y="350"/>
                    <a:pt x="270" y="350"/>
                  </a:cubicBezTo>
                  <a:cubicBezTo>
                    <a:pt x="283" y="350"/>
                    <a:pt x="294" y="339"/>
                    <a:pt x="294" y="326"/>
                  </a:cubicBezTo>
                  <a:cubicBezTo>
                    <a:pt x="294" y="267"/>
                    <a:pt x="294" y="267"/>
                    <a:pt x="294" y="267"/>
                  </a:cubicBezTo>
                  <a:cubicBezTo>
                    <a:pt x="294" y="254"/>
                    <a:pt x="283" y="244"/>
                    <a:pt x="270" y="244"/>
                  </a:cubicBezTo>
                  <a:close/>
                  <a:moveTo>
                    <a:pt x="142" y="147"/>
                  </a:moveTo>
                  <a:cubicBezTo>
                    <a:pt x="131" y="158"/>
                    <a:pt x="131" y="176"/>
                    <a:pt x="142" y="186"/>
                  </a:cubicBezTo>
                  <a:cubicBezTo>
                    <a:pt x="147" y="192"/>
                    <a:pt x="154" y="194"/>
                    <a:pt x="161" y="194"/>
                  </a:cubicBezTo>
                  <a:cubicBezTo>
                    <a:pt x="169" y="194"/>
                    <a:pt x="176" y="192"/>
                    <a:pt x="181" y="186"/>
                  </a:cubicBezTo>
                  <a:cubicBezTo>
                    <a:pt x="192" y="176"/>
                    <a:pt x="192" y="158"/>
                    <a:pt x="181" y="147"/>
                  </a:cubicBezTo>
                  <a:cubicBezTo>
                    <a:pt x="176" y="142"/>
                    <a:pt x="169" y="139"/>
                    <a:pt x="161" y="139"/>
                  </a:cubicBezTo>
                  <a:cubicBezTo>
                    <a:pt x="154" y="139"/>
                    <a:pt x="147" y="142"/>
                    <a:pt x="142" y="147"/>
                  </a:cubicBezTo>
                  <a:close/>
                  <a:moveTo>
                    <a:pt x="204" y="125"/>
                  </a:moveTo>
                  <a:cubicBezTo>
                    <a:pt x="206" y="125"/>
                    <a:pt x="208" y="124"/>
                    <a:pt x="210" y="122"/>
                  </a:cubicBezTo>
                  <a:cubicBezTo>
                    <a:pt x="212" y="121"/>
                    <a:pt x="212" y="119"/>
                    <a:pt x="212" y="116"/>
                  </a:cubicBezTo>
                  <a:cubicBezTo>
                    <a:pt x="212" y="114"/>
                    <a:pt x="212" y="112"/>
                    <a:pt x="210" y="110"/>
                  </a:cubicBezTo>
                  <a:cubicBezTo>
                    <a:pt x="197" y="98"/>
                    <a:pt x="180" y="90"/>
                    <a:pt x="161" y="90"/>
                  </a:cubicBezTo>
                  <a:cubicBezTo>
                    <a:pt x="143" y="90"/>
                    <a:pt x="126" y="98"/>
                    <a:pt x="113" y="110"/>
                  </a:cubicBezTo>
                  <a:cubicBezTo>
                    <a:pt x="110" y="114"/>
                    <a:pt x="110" y="119"/>
                    <a:pt x="113" y="122"/>
                  </a:cubicBezTo>
                  <a:cubicBezTo>
                    <a:pt x="114" y="124"/>
                    <a:pt x="117" y="125"/>
                    <a:pt x="119" y="125"/>
                  </a:cubicBezTo>
                  <a:cubicBezTo>
                    <a:pt x="121" y="125"/>
                    <a:pt x="123" y="124"/>
                    <a:pt x="125" y="122"/>
                  </a:cubicBezTo>
                  <a:cubicBezTo>
                    <a:pt x="135" y="113"/>
                    <a:pt x="148" y="107"/>
                    <a:pt x="161" y="107"/>
                  </a:cubicBezTo>
                  <a:cubicBezTo>
                    <a:pt x="175" y="107"/>
                    <a:pt x="188" y="113"/>
                    <a:pt x="198" y="122"/>
                  </a:cubicBezTo>
                  <a:cubicBezTo>
                    <a:pt x="200" y="124"/>
                    <a:pt x="202" y="125"/>
                    <a:pt x="204" y="125"/>
                  </a:cubicBezTo>
                  <a:close/>
                  <a:moveTo>
                    <a:pt x="242" y="42"/>
                  </a:moveTo>
                  <a:cubicBezTo>
                    <a:pt x="244" y="43"/>
                    <a:pt x="246" y="44"/>
                    <a:pt x="248" y="45"/>
                  </a:cubicBezTo>
                  <a:cubicBezTo>
                    <a:pt x="253" y="49"/>
                    <a:pt x="258" y="54"/>
                    <a:pt x="262" y="58"/>
                  </a:cubicBezTo>
                  <a:cubicBezTo>
                    <a:pt x="264" y="60"/>
                    <a:pt x="266" y="61"/>
                    <a:pt x="268" y="61"/>
                  </a:cubicBezTo>
                  <a:cubicBezTo>
                    <a:pt x="270" y="61"/>
                    <a:pt x="273" y="60"/>
                    <a:pt x="274" y="58"/>
                  </a:cubicBezTo>
                  <a:cubicBezTo>
                    <a:pt x="276" y="57"/>
                    <a:pt x="277" y="55"/>
                    <a:pt x="277" y="52"/>
                  </a:cubicBezTo>
                  <a:cubicBezTo>
                    <a:pt x="277" y="50"/>
                    <a:pt x="276" y="48"/>
                    <a:pt x="274" y="46"/>
                  </a:cubicBezTo>
                  <a:cubicBezTo>
                    <a:pt x="269" y="41"/>
                    <a:pt x="263" y="36"/>
                    <a:pt x="258" y="32"/>
                  </a:cubicBezTo>
                  <a:cubicBezTo>
                    <a:pt x="256" y="31"/>
                    <a:pt x="254" y="29"/>
                    <a:pt x="252" y="28"/>
                  </a:cubicBezTo>
                  <a:cubicBezTo>
                    <a:pt x="250" y="27"/>
                    <a:pt x="249" y="26"/>
                    <a:pt x="247" y="26"/>
                  </a:cubicBezTo>
                  <a:cubicBezTo>
                    <a:pt x="244" y="26"/>
                    <a:pt x="242" y="28"/>
                    <a:pt x="240" y="30"/>
                  </a:cubicBezTo>
                  <a:cubicBezTo>
                    <a:pt x="237" y="34"/>
                    <a:pt x="238" y="39"/>
                    <a:pt x="242" y="42"/>
                  </a:cubicBezTo>
                  <a:close/>
                  <a:moveTo>
                    <a:pt x="55" y="61"/>
                  </a:moveTo>
                  <a:cubicBezTo>
                    <a:pt x="57" y="61"/>
                    <a:pt x="59" y="60"/>
                    <a:pt x="61" y="58"/>
                  </a:cubicBezTo>
                  <a:cubicBezTo>
                    <a:pt x="88" y="31"/>
                    <a:pt x="123" y="16"/>
                    <a:pt x="161" y="16"/>
                  </a:cubicBezTo>
                  <a:cubicBezTo>
                    <a:pt x="179" y="16"/>
                    <a:pt x="197" y="20"/>
                    <a:pt x="213" y="26"/>
                  </a:cubicBezTo>
                  <a:cubicBezTo>
                    <a:pt x="214" y="26"/>
                    <a:pt x="215" y="27"/>
                    <a:pt x="216" y="27"/>
                  </a:cubicBezTo>
                  <a:cubicBezTo>
                    <a:pt x="220" y="27"/>
                    <a:pt x="223" y="25"/>
                    <a:pt x="224" y="21"/>
                  </a:cubicBezTo>
                  <a:cubicBezTo>
                    <a:pt x="226" y="17"/>
                    <a:pt x="223" y="12"/>
                    <a:pt x="219" y="10"/>
                  </a:cubicBezTo>
                  <a:cubicBezTo>
                    <a:pt x="201" y="3"/>
                    <a:pt x="181" y="0"/>
                    <a:pt x="161" y="0"/>
                  </a:cubicBezTo>
                  <a:cubicBezTo>
                    <a:pt x="119" y="0"/>
                    <a:pt x="79" y="16"/>
                    <a:pt x="49" y="46"/>
                  </a:cubicBezTo>
                  <a:cubicBezTo>
                    <a:pt x="47" y="48"/>
                    <a:pt x="46" y="50"/>
                    <a:pt x="46" y="52"/>
                  </a:cubicBezTo>
                  <a:cubicBezTo>
                    <a:pt x="46" y="55"/>
                    <a:pt x="47" y="57"/>
                    <a:pt x="49" y="58"/>
                  </a:cubicBezTo>
                  <a:cubicBezTo>
                    <a:pt x="50" y="60"/>
                    <a:pt x="52" y="61"/>
                    <a:pt x="55" y="61"/>
                  </a:cubicBezTo>
                  <a:close/>
                  <a:moveTo>
                    <a:pt x="236" y="93"/>
                  </a:moveTo>
                  <a:cubicBezTo>
                    <a:pt x="238" y="93"/>
                    <a:pt x="240" y="92"/>
                    <a:pt x="242" y="91"/>
                  </a:cubicBezTo>
                  <a:cubicBezTo>
                    <a:pt x="245" y="87"/>
                    <a:pt x="245" y="82"/>
                    <a:pt x="242" y="79"/>
                  </a:cubicBezTo>
                  <a:cubicBezTo>
                    <a:pt x="220" y="57"/>
                    <a:pt x="192" y="45"/>
                    <a:pt x="161" y="45"/>
                  </a:cubicBezTo>
                  <a:cubicBezTo>
                    <a:pt x="131" y="45"/>
                    <a:pt x="103" y="57"/>
                    <a:pt x="81" y="79"/>
                  </a:cubicBezTo>
                  <a:cubicBezTo>
                    <a:pt x="79" y="80"/>
                    <a:pt x="79" y="82"/>
                    <a:pt x="79" y="85"/>
                  </a:cubicBezTo>
                  <a:cubicBezTo>
                    <a:pt x="79" y="87"/>
                    <a:pt x="79" y="89"/>
                    <a:pt x="81" y="90"/>
                  </a:cubicBezTo>
                  <a:cubicBezTo>
                    <a:pt x="83" y="92"/>
                    <a:pt x="85" y="93"/>
                    <a:pt x="87" y="93"/>
                  </a:cubicBezTo>
                  <a:cubicBezTo>
                    <a:pt x="89" y="93"/>
                    <a:pt x="91" y="92"/>
                    <a:pt x="93" y="91"/>
                  </a:cubicBezTo>
                  <a:cubicBezTo>
                    <a:pt x="93" y="90"/>
                    <a:pt x="93" y="90"/>
                    <a:pt x="93" y="90"/>
                  </a:cubicBezTo>
                  <a:cubicBezTo>
                    <a:pt x="111" y="72"/>
                    <a:pt x="136" y="62"/>
                    <a:pt x="161" y="62"/>
                  </a:cubicBezTo>
                  <a:cubicBezTo>
                    <a:pt x="187" y="62"/>
                    <a:pt x="212" y="72"/>
                    <a:pt x="230" y="90"/>
                  </a:cubicBezTo>
                  <a:cubicBezTo>
                    <a:pt x="232" y="92"/>
                    <a:pt x="234" y="93"/>
                    <a:pt x="236" y="9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Freeform 3"/>
            <p:cNvSpPr>
              <a:spLocks noChangeAspect="1" noEditPoints="1"/>
            </p:cNvSpPr>
            <p:nvPr/>
          </p:nvSpPr>
          <p:spPr bwMode="auto">
            <a:xfrm>
              <a:off x="9350648" y="5688369"/>
              <a:ext cx="620853" cy="393707"/>
            </a:xfrm>
            <a:custGeom>
              <a:avLst/>
              <a:gdLst>
                <a:gd name="T0" fmla="*/ 2147483647 w 462"/>
                <a:gd name="T1" fmla="*/ 2147483647 h 293"/>
                <a:gd name="T2" fmla="*/ 2147483647 w 462"/>
                <a:gd name="T3" fmla="*/ 2147483647 h 293"/>
                <a:gd name="T4" fmla="*/ 2147483647 w 462"/>
                <a:gd name="T5" fmla="*/ 2147483647 h 293"/>
                <a:gd name="T6" fmla="*/ 2147483647 w 462"/>
                <a:gd name="T7" fmla="*/ 2147483647 h 293"/>
                <a:gd name="T8" fmla="*/ 2147483647 w 462"/>
                <a:gd name="T9" fmla="*/ 2147483647 h 293"/>
                <a:gd name="T10" fmla="*/ 2147483647 w 462"/>
                <a:gd name="T11" fmla="*/ 2147483647 h 293"/>
                <a:gd name="T12" fmla="*/ 2147483647 w 462"/>
                <a:gd name="T13" fmla="*/ 2147483647 h 293"/>
                <a:gd name="T14" fmla="*/ 2147483647 w 462"/>
                <a:gd name="T15" fmla="*/ 2147483647 h 293"/>
                <a:gd name="T16" fmla="*/ 2147483647 w 462"/>
                <a:gd name="T17" fmla="*/ 2147483647 h 293"/>
                <a:gd name="T18" fmla="*/ 2147483647 w 462"/>
                <a:gd name="T19" fmla="*/ 2147483647 h 293"/>
                <a:gd name="T20" fmla="*/ 2147483647 w 462"/>
                <a:gd name="T21" fmla="*/ 2147483647 h 293"/>
                <a:gd name="T22" fmla="*/ 2147483647 w 462"/>
                <a:gd name="T23" fmla="*/ 2147483647 h 293"/>
                <a:gd name="T24" fmla="*/ 2147483647 w 462"/>
                <a:gd name="T25" fmla="*/ 2147483647 h 293"/>
                <a:gd name="T26" fmla="*/ 2147483647 w 462"/>
                <a:gd name="T27" fmla="*/ 2147483647 h 293"/>
                <a:gd name="T28" fmla="*/ 2147483647 w 462"/>
                <a:gd name="T29" fmla="*/ 2147483647 h 293"/>
                <a:gd name="T30" fmla="*/ 2147483647 w 462"/>
                <a:gd name="T31" fmla="*/ 2147483647 h 293"/>
                <a:gd name="T32" fmla="*/ 2147483647 w 462"/>
                <a:gd name="T33" fmla="*/ 2147483647 h 293"/>
                <a:gd name="T34" fmla="*/ 2147483647 w 462"/>
                <a:gd name="T35" fmla="*/ 2147483647 h 293"/>
                <a:gd name="T36" fmla="*/ 2147483647 w 462"/>
                <a:gd name="T37" fmla="*/ 2147483647 h 293"/>
                <a:gd name="T38" fmla="*/ 2147483647 w 462"/>
                <a:gd name="T39" fmla="*/ 2147483647 h 293"/>
                <a:gd name="T40" fmla="*/ 2147483647 w 462"/>
                <a:gd name="T41" fmla="*/ 2147483647 h 293"/>
                <a:gd name="T42" fmla="*/ 2147483647 w 462"/>
                <a:gd name="T43" fmla="*/ 2147483647 h 293"/>
                <a:gd name="T44" fmla="*/ 2147483647 w 462"/>
                <a:gd name="T45" fmla="*/ 2147483647 h 293"/>
                <a:gd name="T46" fmla="*/ 2147483647 w 462"/>
                <a:gd name="T47" fmla="*/ 2147483647 h 293"/>
                <a:gd name="T48" fmla="*/ 2147483647 w 462"/>
                <a:gd name="T49" fmla="*/ 2147483647 h 293"/>
                <a:gd name="T50" fmla="*/ 2147483647 w 462"/>
                <a:gd name="T51" fmla="*/ 2147483647 h 293"/>
                <a:gd name="T52" fmla="*/ 2147483647 w 462"/>
                <a:gd name="T53" fmla="*/ 2147483647 h 293"/>
                <a:gd name="T54" fmla="*/ 2147483647 w 462"/>
                <a:gd name="T55" fmla="*/ 2147483647 h 293"/>
                <a:gd name="T56" fmla="*/ 2147483647 w 462"/>
                <a:gd name="T57" fmla="*/ 2147483647 h 293"/>
                <a:gd name="T58" fmla="*/ 2147483647 w 462"/>
                <a:gd name="T59" fmla="*/ 2147483647 h 293"/>
                <a:gd name="T60" fmla="*/ 2147483647 w 462"/>
                <a:gd name="T61" fmla="*/ 2147483647 h 293"/>
                <a:gd name="T62" fmla="*/ 2147483647 w 462"/>
                <a:gd name="T63" fmla="*/ 2147483647 h 293"/>
                <a:gd name="T64" fmla="*/ 2147483647 w 462"/>
                <a:gd name="T65" fmla="*/ 2147483647 h 293"/>
                <a:gd name="T66" fmla="*/ 2147483647 w 462"/>
                <a:gd name="T67" fmla="*/ 2147483647 h 293"/>
                <a:gd name="T68" fmla="*/ 2147483647 w 462"/>
                <a:gd name="T69" fmla="*/ 2147483647 h 293"/>
                <a:gd name="T70" fmla="*/ 2147483647 w 462"/>
                <a:gd name="T71" fmla="*/ 2147483647 h 293"/>
                <a:gd name="T72" fmla="*/ 2147483647 w 462"/>
                <a:gd name="T73" fmla="*/ 2147483647 h 293"/>
                <a:gd name="T74" fmla="*/ 2147483647 w 462"/>
                <a:gd name="T75" fmla="*/ 2147483647 h 293"/>
                <a:gd name="T76" fmla="*/ 2147483647 w 462"/>
                <a:gd name="T77" fmla="*/ 2147483647 h 293"/>
                <a:gd name="T78" fmla="*/ 2147483647 w 462"/>
                <a:gd name="T79" fmla="*/ 2147483647 h 293"/>
                <a:gd name="T80" fmla="*/ 2147483647 w 462"/>
                <a:gd name="T81" fmla="*/ 2147483647 h 293"/>
                <a:gd name="T82" fmla="*/ 2147483647 w 462"/>
                <a:gd name="T83" fmla="*/ 2147483647 h 293"/>
                <a:gd name="T84" fmla="*/ 2147483647 w 462"/>
                <a:gd name="T85" fmla="*/ 2147483647 h 293"/>
                <a:gd name="T86" fmla="*/ 2147483647 w 462"/>
                <a:gd name="T87" fmla="*/ 2147483647 h 293"/>
                <a:gd name="T88" fmla="*/ 2147483647 w 462"/>
                <a:gd name="T89" fmla="*/ 2147483647 h 293"/>
                <a:gd name="T90" fmla="*/ 2147483647 w 462"/>
                <a:gd name="T91" fmla="*/ 2147483647 h 293"/>
                <a:gd name="T92" fmla="*/ 2147483647 w 462"/>
                <a:gd name="T93" fmla="*/ 2147483647 h 293"/>
                <a:gd name="T94" fmla="*/ 2147483647 w 462"/>
                <a:gd name="T95" fmla="*/ 2147483647 h 293"/>
                <a:gd name="T96" fmla="*/ 2147483647 w 462"/>
                <a:gd name="T97" fmla="*/ 2147483647 h 293"/>
                <a:gd name="T98" fmla="*/ 2147483647 w 462"/>
                <a:gd name="T99" fmla="*/ 2147483647 h 29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462" h="293">
                  <a:moveTo>
                    <a:pt x="348" y="111"/>
                  </a:moveTo>
                  <a:cubicBezTo>
                    <a:pt x="348" y="96"/>
                    <a:pt x="337" y="85"/>
                    <a:pt x="322" y="85"/>
                  </a:cubicBezTo>
                  <a:cubicBezTo>
                    <a:pt x="313" y="85"/>
                    <a:pt x="304" y="90"/>
                    <a:pt x="300" y="98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6" y="73"/>
                    <a:pt x="226" y="63"/>
                    <a:pt x="212" y="63"/>
                  </a:cubicBezTo>
                  <a:cubicBezTo>
                    <a:pt x="198" y="63"/>
                    <a:pt x="186" y="74"/>
                    <a:pt x="186" y="89"/>
                  </a:cubicBezTo>
                  <a:cubicBezTo>
                    <a:pt x="186" y="90"/>
                    <a:pt x="187" y="91"/>
                    <a:pt x="187" y="92"/>
                  </a:cubicBezTo>
                  <a:cubicBezTo>
                    <a:pt x="160" y="105"/>
                    <a:pt x="160" y="105"/>
                    <a:pt x="160" y="105"/>
                  </a:cubicBezTo>
                  <a:cubicBezTo>
                    <a:pt x="155" y="100"/>
                    <a:pt x="148" y="97"/>
                    <a:pt x="141" y="97"/>
                  </a:cubicBezTo>
                  <a:cubicBezTo>
                    <a:pt x="127" y="97"/>
                    <a:pt x="115" y="108"/>
                    <a:pt x="115" y="122"/>
                  </a:cubicBezTo>
                  <a:cubicBezTo>
                    <a:pt x="115" y="134"/>
                    <a:pt x="123" y="144"/>
                    <a:pt x="133" y="147"/>
                  </a:cubicBezTo>
                  <a:cubicBezTo>
                    <a:pt x="133" y="193"/>
                    <a:pt x="133" y="193"/>
                    <a:pt x="133" y="193"/>
                  </a:cubicBezTo>
                  <a:cubicBezTo>
                    <a:pt x="123" y="196"/>
                    <a:pt x="115" y="206"/>
                    <a:pt x="115" y="217"/>
                  </a:cubicBezTo>
                  <a:cubicBezTo>
                    <a:pt x="115" y="232"/>
                    <a:pt x="127" y="243"/>
                    <a:pt x="141" y="243"/>
                  </a:cubicBezTo>
                  <a:cubicBezTo>
                    <a:pt x="151" y="243"/>
                    <a:pt x="159" y="238"/>
                    <a:pt x="163" y="230"/>
                  </a:cubicBezTo>
                  <a:cubicBezTo>
                    <a:pt x="225" y="242"/>
                    <a:pt x="225" y="242"/>
                    <a:pt x="225" y="242"/>
                  </a:cubicBezTo>
                  <a:cubicBezTo>
                    <a:pt x="227" y="255"/>
                    <a:pt x="238" y="265"/>
                    <a:pt x="251" y="265"/>
                  </a:cubicBezTo>
                  <a:cubicBezTo>
                    <a:pt x="265" y="265"/>
                    <a:pt x="277" y="253"/>
                    <a:pt x="277" y="239"/>
                  </a:cubicBezTo>
                  <a:cubicBezTo>
                    <a:pt x="277" y="238"/>
                    <a:pt x="277" y="237"/>
                    <a:pt x="277" y="236"/>
                  </a:cubicBezTo>
                  <a:cubicBezTo>
                    <a:pt x="304" y="224"/>
                    <a:pt x="304" y="224"/>
                    <a:pt x="304" y="224"/>
                  </a:cubicBezTo>
                  <a:cubicBezTo>
                    <a:pt x="308" y="229"/>
                    <a:pt x="315" y="232"/>
                    <a:pt x="322" y="232"/>
                  </a:cubicBezTo>
                  <a:cubicBezTo>
                    <a:pt x="337" y="232"/>
                    <a:pt x="348" y="220"/>
                    <a:pt x="348" y="206"/>
                  </a:cubicBezTo>
                  <a:cubicBezTo>
                    <a:pt x="348" y="195"/>
                    <a:pt x="341" y="185"/>
                    <a:pt x="330" y="181"/>
                  </a:cubicBezTo>
                  <a:cubicBezTo>
                    <a:pt x="330" y="135"/>
                    <a:pt x="330" y="135"/>
                    <a:pt x="330" y="135"/>
                  </a:cubicBezTo>
                  <a:cubicBezTo>
                    <a:pt x="341" y="132"/>
                    <a:pt x="348" y="122"/>
                    <a:pt x="348" y="111"/>
                  </a:cubicBezTo>
                  <a:close/>
                  <a:moveTo>
                    <a:pt x="235" y="101"/>
                  </a:moveTo>
                  <a:cubicBezTo>
                    <a:pt x="297" y="114"/>
                    <a:pt x="297" y="114"/>
                    <a:pt x="297" y="114"/>
                  </a:cubicBezTo>
                  <a:cubicBezTo>
                    <a:pt x="297" y="114"/>
                    <a:pt x="297" y="114"/>
                    <a:pt x="297" y="114"/>
                  </a:cubicBezTo>
                  <a:cubicBezTo>
                    <a:pt x="270" y="127"/>
                    <a:pt x="270" y="127"/>
                    <a:pt x="270" y="127"/>
                  </a:cubicBezTo>
                  <a:cubicBezTo>
                    <a:pt x="265" y="122"/>
                    <a:pt x="258" y="119"/>
                    <a:pt x="251" y="119"/>
                  </a:cubicBezTo>
                  <a:cubicBezTo>
                    <a:pt x="241" y="119"/>
                    <a:pt x="233" y="124"/>
                    <a:pt x="228" y="132"/>
                  </a:cubicBezTo>
                  <a:cubicBezTo>
                    <a:pt x="220" y="130"/>
                    <a:pt x="220" y="130"/>
                    <a:pt x="220" y="130"/>
                  </a:cubicBezTo>
                  <a:cubicBezTo>
                    <a:pt x="220" y="113"/>
                    <a:pt x="220" y="113"/>
                    <a:pt x="220" y="113"/>
                  </a:cubicBezTo>
                  <a:cubicBezTo>
                    <a:pt x="227" y="111"/>
                    <a:pt x="232" y="107"/>
                    <a:pt x="235" y="101"/>
                  </a:cubicBezTo>
                  <a:close/>
                  <a:moveTo>
                    <a:pt x="220" y="160"/>
                  </a:moveTo>
                  <a:cubicBezTo>
                    <a:pt x="220" y="147"/>
                    <a:pt x="220" y="147"/>
                    <a:pt x="220" y="147"/>
                  </a:cubicBezTo>
                  <a:cubicBezTo>
                    <a:pt x="225" y="148"/>
                    <a:pt x="225" y="148"/>
                    <a:pt x="225" y="148"/>
                  </a:cubicBezTo>
                  <a:cubicBezTo>
                    <a:pt x="227" y="158"/>
                    <a:pt x="234" y="166"/>
                    <a:pt x="243" y="169"/>
                  </a:cubicBezTo>
                  <a:cubicBezTo>
                    <a:pt x="243" y="182"/>
                    <a:pt x="243" y="182"/>
                    <a:pt x="243" y="182"/>
                  </a:cubicBezTo>
                  <a:cubicBezTo>
                    <a:pt x="238" y="181"/>
                    <a:pt x="238" y="181"/>
                    <a:pt x="238" y="181"/>
                  </a:cubicBezTo>
                  <a:cubicBezTo>
                    <a:pt x="237" y="171"/>
                    <a:pt x="230" y="163"/>
                    <a:pt x="220" y="160"/>
                  </a:cubicBezTo>
                  <a:close/>
                  <a:moveTo>
                    <a:pt x="222" y="184"/>
                  </a:moveTo>
                  <a:cubicBezTo>
                    <a:pt x="222" y="190"/>
                    <a:pt x="218" y="194"/>
                    <a:pt x="212" y="194"/>
                  </a:cubicBezTo>
                  <a:cubicBezTo>
                    <a:pt x="207" y="194"/>
                    <a:pt x="202" y="190"/>
                    <a:pt x="202" y="184"/>
                  </a:cubicBezTo>
                  <a:cubicBezTo>
                    <a:pt x="202" y="179"/>
                    <a:pt x="207" y="174"/>
                    <a:pt x="212" y="174"/>
                  </a:cubicBezTo>
                  <a:cubicBezTo>
                    <a:pt x="218" y="174"/>
                    <a:pt x="222" y="179"/>
                    <a:pt x="222" y="184"/>
                  </a:cubicBezTo>
                  <a:close/>
                  <a:moveTo>
                    <a:pt x="241" y="144"/>
                  </a:moveTo>
                  <a:cubicBezTo>
                    <a:pt x="241" y="139"/>
                    <a:pt x="246" y="135"/>
                    <a:pt x="251" y="135"/>
                  </a:cubicBezTo>
                  <a:cubicBezTo>
                    <a:pt x="256" y="135"/>
                    <a:pt x="261" y="139"/>
                    <a:pt x="261" y="144"/>
                  </a:cubicBezTo>
                  <a:cubicBezTo>
                    <a:pt x="261" y="150"/>
                    <a:pt x="256" y="154"/>
                    <a:pt x="251" y="154"/>
                  </a:cubicBezTo>
                  <a:cubicBezTo>
                    <a:pt x="246" y="154"/>
                    <a:pt x="241" y="150"/>
                    <a:pt x="241" y="144"/>
                  </a:cubicBezTo>
                  <a:close/>
                  <a:moveTo>
                    <a:pt x="212" y="79"/>
                  </a:moveTo>
                  <a:cubicBezTo>
                    <a:pt x="218" y="79"/>
                    <a:pt x="222" y="83"/>
                    <a:pt x="222" y="89"/>
                  </a:cubicBezTo>
                  <a:cubicBezTo>
                    <a:pt x="222" y="94"/>
                    <a:pt x="218" y="99"/>
                    <a:pt x="212" y="99"/>
                  </a:cubicBezTo>
                  <a:cubicBezTo>
                    <a:pt x="207" y="99"/>
                    <a:pt x="202" y="94"/>
                    <a:pt x="202" y="89"/>
                  </a:cubicBezTo>
                  <a:cubicBezTo>
                    <a:pt x="202" y="83"/>
                    <a:pt x="207" y="79"/>
                    <a:pt x="212" y="79"/>
                  </a:cubicBezTo>
                  <a:close/>
                  <a:moveTo>
                    <a:pt x="194" y="106"/>
                  </a:moveTo>
                  <a:cubicBezTo>
                    <a:pt x="197" y="110"/>
                    <a:pt x="200" y="112"/>
                    <a:pt x="204" y="113"/>
                  </a:cubicBezTo>
                  <a:cubicBezTo>
                    <a:pt x="204" y="127"/>
                    <a:pt x="204" y="127"/>
                    <a:pt x="204" y="127"/>
                  </a:cubicBezTo>
                  <a:cubicBezTo>
                    <a:pt x="167" y="120"/>
                    <a:pt x="167" y="120"/>
                    <a:pt x="167" y="120"/>
                  </a:cubicBezTo>
                  <a:cubicBezTo>
                    <a:pt x="167" y="120"/>
                    <a:pt x="167" y="119"/>
                    <a:pt x="167" y="119"/>
                  </a:cubicBezTo>
                  <a:lnTo>
                    <a:pt x="194" y="106"/>
                  </a:lnTo>
                  <a:close/>
                  <a:moveTo>
                    <a:pt x="131" y="122"/>
                  </a:moveTo>
                  <a:cubicBezTo>
                    <a:pt x="131" y="117"/>
                    <a:pt x="136" y="113"/>
                    <a:pt x="141" y="113"/>
                  </a:cubicBezTo>
                  <a:cubicBezTo>
                    <a:pt x="146" y="113"/>
                    <a:pt x="151" y="117"/>
                    <a:pt x="151" y="122"/>
                  </a:cubicBezTo>
                  <a:cubicBezTo>
                    <a:pt x="151" y="128"/>
                    <a:pt x="146" y="132"/>
                    <a:pt x="141" y="132"/>
                  </a:cubicBezTo>
                  <a:cubicBezTo>
                    <a:pt x="136" y="132"/>
                    <a:pt x="131" y="128"/>
                    <a:pt x="131" y="122"/>
                  </a:cubicBezTo>
                  <a:close/>
                  <a:moveTo>
                    <a:pt x="141" y="227"/>
                  </a:moveTo>
                  <a:cubicBezTo>
                    <a:pt x="136" y="227"/>
                    <a:pt x="131" y="223"/>
                    <a:pt x="131" y="217"/>
                  </a:cubicBezTo>
                  <a:cubicBezTo>
                    <a:pt x="131" y="212"/>
                    <a:pt x="136" y="207"/>
                    <a:pt x="141" y="207"/>
                  </a:cubicBezTo>
                  <a:cubicBezTo>
                    <a:pt x="146" y="207"/>
                    <a:pt x="151" y="212"/>
                    <a:pt x="151" y="217"/>
                  </a:cubicBezTo>
                  <a:cubicBezTo>
                    <a:pt x="151" y="223"/>
                    <a:pt x="146" y="227"/>
                    <a:pt x="141" y="227"/>
                  </a:cubicBezTo>
                  <a:close/>
                  <a:moveTo>
                    <a:pt x="160" y="200"/>
                  </a:moveTo>
                  <a:cubicBezTo>
                    <a:pt x="157" y="197"/>
                    <a:pt x="153" y="194"/>
                    <a:pt x="149" y="193"/>
                  </a:cubicBezTo>
                  <a:cubicBezTo>
                    <a:pt x="149" y="147"/>
                    <a:pt x="149" y="147"/>
                    <a:pt x="149" y="147"/>
                  </a:cubicBezTo>
                  <a:cubicBezTo>
                    <a:pt x="155" y="145"/>
                    <a:pt x="160" y="141"/>
                    <a:pt x="163" y="136"/>
                  </a:cubicBezTo>
                  <a:cubicBezTo>
                    <a:pt x="204" y="144"/>
                    <a:pt x="204" y="144"/>
                    <a:pt x="204" y="144"/>
                  </a:cubicBezTo>
                  <a:cubicBezTo>
                    <a:pt x="204" y="160"/>
                    <a:pt x="204" y="160"/>
                    <a:pt x="204" y="160"/>
                  </a:cubicBezTo>
                  <a:cubicBezTo>
                    <a:pt x="194" y="163"/>
                    <a:pt x="186" y="173"/>
                    <a:pt x="186" y="184"/>
                  </a:cubicBezTo>
                  <a:cubicBezTo>
                    <a:pt x="186" y="185"/>
                    <a:pt x="187" y="186"/>
                    <a:pt x="187" y="187"/>
                  </a:cubicBezTo>
                  <a:lnTo>
                    <a:pt x="160" y="200"/>
                  </a:lnTo>
                  <a:close/>
                  <a:moveTo>
                    <a:pt x="228" y="227"/>
                  </a:moveTo>
                  <a:cubicBezTo>
                    <a:pt x="167" y="214"/>
                    <a:pt x="167" y="214"/>
                    <a:pt x="167" y="214"/>
                  </a:cubicBezTo>
                  <a:cubicBezTo>
                    <a:pt x="194" y="202"/>
                    <a:pt x="194" y="202"/>
                    <a:pt x="194" y="202"/>
                  </a:cubicBezTo>
                  <a:cubicBezTo>
                    <a:pt x="198" y="207"/>
                    <a:pt x="205" y="210"/>
                    <a:pt x="212" y="210"/>
                  </a:cubicBezTo>
                  <a:cubicBezTo>
                    <a:pt x="222" y="210"/>
                    <a:pt x="230" y="205"/>
                    <a:pt x="235" y="197"/>
                  </a:cubicBezTo>
                  <a:cubicBezTo>
                    <a:pt x="243" y="198"/>
                    <a:pt x="243" y="198"/>
                    <a:pt x="243" y="198"/>
                  </a:cubicBezTo>
                  <a:cubicBezTo>
                    <a:pt x="243" y="215"/>
                    <a:pt x="243" y="215"/>
                    <a:pt x="243" y="215"/>
                  </a:cubicBezTo>
                  <a:cubicBezTo>
                    <a:pt x="237" y="217"/>
                    <a:pt x="232" y="221"/>
                    <a:pt x="228" y="227"/>
                  </a:cubicBezTo>
                  <a:close/>
                  <a:moveTo>
                    <a:pt x="251" y="249"/>
                  </a:moveTo>
                  <a:cubicBezTo>
                    <a:pt x="246" y="249"/>
                    <a:pt x="241" y="245"/>
                    <a:pt x="241" y="239"/>
                  </a:cubicBezTo>
                  <a:cubicBezTo>
                    <a:pt x="241" y="234"/>
                    <a:pt x="246" y="229"/>
                    <a:pt x="251" y="229"/>
                  </a:cubicBezTo>
                  <a:cubicBezTo>
                    <a:pt x="256" y="229"/>
                    <a:pt x="261" y="234"/>
                    <a:pt x="261" y="239"/>
                  </a:cubicBezTo>
                  <a:cubicBezTo>
                    <a:pt x="261" y="245"/>
                    <a:pt x="256" y="249"/>
                    <a:pt x="251" y="249"/>
                  </a:cubicBezTo>
                  <a:close/>
                  <a:moveTo>
                    <a:pt x="270" y="222"/>
                  </a:moveTo>
                  <a:cubicBezTo>
                    <a:pt x="267" y="219"/>
                    <a:pt x="263" y="216"/>
                    <a:pt x="259" y="215"/>
                  </a:cubicBezTo>
                  <a:cubicBezTo>
                    <a:pt x="259" y="202"/>
                    <a:pt x="259" y="202"/>
                    <a:pt x="259" y="202"/>
                  </a:cubicBezTo>
                  <a:cubicBezTo>
                    <a:pt x="297" y="209"/>
                    <a:pt x="297" y="209"/>
                    <a:pt x="297" y="209"/>
                  </a:cubicBezTo>
                  <a:cubicBezTo>
                    <a:pt x="297" y="209"/>
                    <a:pt x="297" y="209"/>
                    <a:pt x="297" y="209"/>
                  </a:cubicBezTo>
                  <a:lnTo>
                    <a:pt x="270" y="222"/>
                  </a:lnTo>
                  <a:close/>
                  <a:moveTo>
                    <a:pt x="300" y="193"/>
                  </a:moveTo>
                  <a:cubicBezTo>
                    <a:pt x="259" y="185"/>
                    <a:pt x="259" y="185"/>
                    <a:pt x="259" y="185"/>
                  </a:cubicBezTo>
                  <a:cubicBezTo>
                    <a:pt x="259" y="169"/>
                    <a:pt x="259" y="169"/>
                    <a:pt x="259" y="169"/>
                  </a:cubicBezTo>
                  <a:cubicBezTo>
                    <a:pt x="269" y="166"/>
                    <a:pt x="277" y="156"/>
                    <a:pt x="277" y="144"/>
                  </a:cubicBezTo>
                  <a:cubicBezTo>
                    <a:pt x="277" y="143"/>
                    <a:pt x="277" y="142"/>
                    <a:pt x="277" y="141"/>
                  </a:cubicBezTo>
                  <a:cubicBezTo>
                    <a:pt x="304" y="128"/>
                    <a:pt x="304" y="128"/>
                    <a:pt x="304" y="128"/>
                  </a:cubicBezTo>
                  <a:cubicBezTo>
                    <a:pt x="306" y="131"/>
                    <a:pt x="310" y="134"/>
                    <a:pt x="314" y="135"/>
                  </a:cubicBezTo>
                  <a:cubicBezTo>
                    <a:pt x="314" y="181"/>
                    <a:pt x="314" y="181"/>
                    <a:pt x="314" y="181"/>
                  </a:cubicBezTo>
                  <a:cubicBezTo>
                    <a:pt x="308" y="183"/>
                    <a:pt x="303" y="188"/>
                    <a:pt x="300" y="193"/>
                  </a:cubicBezTo>
                  <a:close/>
                  <a:moveTo>
                    <a:pt x="332" y="206"/>
                  </a:moveTo>
                  <a:cubicBezTo>
                    <a:pt x="332" y="211"/>
                    <a:pt x="328" y="216"/>
                    <a:pt x="322" y="216"/>
                  </a:cubicBezTo>
                  <a:cubicBezTo>
                    <a:pt x="317" y="216"/>
                    <a:pt x="312" y="211"/>
                    <a:pt x="312" y="206"/>
                  </a:cubicBezTo>
                  <a:cubicBezTo>
                    <a:pt x="312" y="201"/>
                    <a:pt x="317" y="196"/>
                    <a:pt x="322" y="196"/>
                  </a:cubicBezTo>
                  <a:cubicBezTo>
                    <a:pt x="328" y="196"/>
                    <a:pt x="332" y="201"/>
                    <a:pt x="332" y="206"/>
                  </a:cubicBezTo>
                  <a:close/>
                  <a:moveTo>
                    <a:pt x="322" y="120"/>
                  </a:moveTo>
                  <a:cubicBezTo>
                    <a:pt x="317" y="120"/>
                    <a:pt x="312" y="116"/>
                    <a:pt x="312" y="111"/>
                  </a:cubicBezTo>
                  <a:cubicBezTo>
                    <a:pt x="312" y="105"/>
                    <a:pt x="317" y="101"/>
                    <a:pt x="322" y="101"/>
                  </a:cubicBezTo>
                  <a:cubicBezTo>
                    <a:pt x="328" y="101"/>
                    <a:pt x="332" y="105"/>
                    <a:pt x="332" y="111"/>
                  </a:cubicBezTo>
                  <a:cubicBezTo>
                    <a:pt x="332" y="116"/>
                    <a:pt x="328" y="120"/>
                    <a:pt x="322" y="120"/>
                  </a:cubicBezTo>
                  <a:close/>
                  <a:moveTo>
                    <a:pt x="435" y="148"/>
                  </a:moveTo>
                  <a:cubicBezTo>
                    <a:pt x="437" y="140"/>
                    <a:pt x="439" y="132"/>
                    <a:pt x="439" y="123"/>
                  </a:cubicBezTo>
                  <a:cubicBezTo>
                    <a:pt x="439" y="104"/>
                    <a:pt x="433" y="86"/>
                    <a:pt x="422" y="70"/>
                  </a:cubicBezTo>
                  <a:cubicBezTo>
                    <a:pt x="420" y="67"/>
                    <a:pt x="415" y="66"/>
                    <a:pt x="411" y="68"/>
                  </a:cubicBezTo>
                  <a:cubicBezTo>
                    <a:pt x="407" y="71"/>
                    <a:pt x="406" y="76"/>
                    <a:pt x="409" y="79"/>
                  </a:cubicBezTo>
                  <a:cubicBezTo>
                    <a:pt x="418" y="92"/>
                    <a:pt x="423" y="108"/>
                    <a:pt x="423" y="123"/>
                  </a:cubicBezTo>
                  <a:cubicBezTo>
                    <a:pt x="423" y="132"/>
                    <a:pt x="421" y="140"/>
                    <a:pt x="419" y="148"/>
                  </a:cubicBezTo>
                  <a:cubicBezTo>
                    <a:pt x="418" y="151"/>
                    <a:pt x="419" y="154"/>
                    <a:pt x="421" y="156"/>
                  </a:cubicBezTo>
                  <a:cubicBezTo>
                    <a:pt x="437" y="170"/>
                    <a:pt x="446" y="189"/>
                    <a:pt x="446" y="209"/>
                  </a:cubicBezTo>
                  <a:cubicBezTo>
                    <a:pt x="446" y="247"/>
                    <a:pt x="415" y="277"/>
                    <a:pt x="378" y="277"/>
                  </a:cubicBezTo>
                  <a:cubicBezTo>
                    <a:pt x="88" y="277"/>
                    <a:pt x="88" y="277"/>
                    <a:pt x="88" y="277"/>
                  </a:cubicBezTo>
                  <a:cubicBezTo>
                    <a:pt x="48" y="277"/>
                    <a:pt x="16" y="245"/>
                    <a:pt x="16" y="206"/>
                  </a:cubicBezTo>
                  <a:cubicBezTo>
                    <a:pt x="16" y="178"/>
                    <a:pt x="31" y="154"/>
                    <a:pt x="56" y="141"/>
                  </a:cubicBezTo>
                  <a:cubicBezTo>
                    <a:pt x="59" y="140"/>
                    <a:pt x="60" y="137"/>
                    <a:pt x="60" y="134"/>
                  </a:cubicBezTo>
                  <a:cubicBezTo>
                    <a:pt x="60" y="134"/>
                    <a:pt x="60" y="133"/>
                    <a:pt x="60" y="133"/>
                  </a:cubicBezTo>
                  <a:cubicBezTo>
                    <a:pt x="60" y="69"/>
                    <a:pt x="113" y="16"/>
                    <a:pt x="178" y="16"/>
                  </a:cubicBezTo>
                  <a:cubicBezTo>
                    <a:pt x="217" y="16"/>
                    <a:pt x="254" y="36"/>
                    <a:pt x="276" y="68"/>
                  </a:cubicBezTo>
                  <a:cubicBezTo>
                    <a:pt x="277" y="70"/>
                    <a:pt x="279" y="72"/>
                    <a:pt x="282" y="72"/>
                  </a:cubicBezTo>
                  <a:cubicBezTo>
                    <a:pt x="284" y="72"/>
                    <a:pt x="287" y="71"/>
                    <a:pt x="288" y="70"/>
                  </a:cubicBezTo>
                  <a:cubicBezTo>
                    <a:pt x="288" y="70"/>
                    <a:pt x="289" y="69"/>
                    <a:pt x="289" y="69"/>
                  </a:cubicBezTo>
                  <a:cubicBezTo>
                    <a:pt x="290" y="68"/>
                    <a:pt x="309" y="45"/>
                    <a:pt x="344" y="45"/>
                  </a:cubicBezTo>
                  <a:cubicBezTo>
                    <a:pt x="360" y="45"/>
                    <a:pt x="375" y="50"/>
                    <a:pt x="388" y="59"/>
                  </a:cubicBezTo>
                  <a:cubicBezTo>
                    <a:pt x="392" y="61"/>
                    <a:pt x="397" y="60"/>
                    <a:pt x="399" y="56"/>
                  </a:cubicBezTo>
                  <a:cubicBezTo>
                    <a:pt x="402" y="53"/>
                    <a:pt x="401" y="48"/>
                    <a:pt x="397" y="45"/>
                  </a:cubicBezTo>
                  <a:cubicBezTo>
                    <a:pt x="381" y="35"/>
                    <a:pt x="363" y="29"/>
                    <a:pt x="344" y="29"/>
                  </a:cubicBezTo>
                  <a:cubicBezTo>
                    <a:pt x="314" y="29"/>
                    <a:pt x="294" y="43"/>
                    <a:pt x="284" y="52"/>
                  </a:cubicBezTo>
                  <a:cubicBezTo>
                    <a:pt x="258" y="19"/>
                    <a:pt x="220" y="0"/>
                    <a:pt x="178" y="0"/>
                  </a:cubicBezTo>
                  <a:cubicBezTo>
                    <a:pt x="106" y="0"/>
                    <a:pt x="47" y="58"/>
                    <a:pt x="44" y="129"/>
                  </a:cubicBezTo>
                  <a:cubicBezTo>
                    <a:pt x="17" y="145"/>
                    <a:pt x="0" y="174"/>
                    <a:pt x="0" y="206"/>
                  </a:cubicBezTo>
                  <a:cubicBezTo>
                    <a:pt x="0" y="254"/>
                    <a:pt x="39" y="293"/>
                    <a:pt x="88" y="293"/>
                  </a:cubicBezTo>
                  <a:cubicBezTo>
                    <a:pt x="378" y="293"/>
                    <a:pt x="378" y="293"/>
                    <a:pt x="378" y="293"/>
                  </a:cubicBezTo>
                  <a:cubicBezTo>
                    <a:pt x="424" y="293"/>
                    <a:pt x="462" y="256"/>
                    <a:pt x="462" y="209"/>
                  </a:cubicBezTo>
                  <a:cubicBezTo>
                    <a:pt x="462" y="186"/>
                    <a:pt x="452" y="164"/>
                    <a:pt x="435" y="1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3655530" y="5883086"/>
              <a:ext cx="379827" cy="209214"/>
              <a:chOff x="1721224" y="1178135"/>
              <a:chExt cx="2779058" cy="1530742"/>
            </a:xfrm>
          </p:grpSpPr>
          <p:sp>
            <p:nvSpPr>
              <p:cNvPr id="99" name="Freeform 139"/>
              <p:cNvSpPr/>
              <p:nvPr/>
            </p:nvSpPr>
            <p:spPr bwMode="auto">
              <a:xfrm>
                <a:off x="1721224" y="1178135"/>
                <a:ext cx="2779058" cy="338468"/>
              </a:xfrm>
              <a:custGeom>
                <a:avLst/>
                <a:gdLst>
                  <a:gd name="connsiteX0" fmla="*/ 0 w 2779058"/>
                  <a:gd name="connsiteY0" fmla="*/ 149454 h 332280"/>
                  <a:gd name="connsiteX1" fmla="*/ 573741 w 2779058"/>
                  <a:gd name="connsiteY1" fmla="*/ 328748 h 332280"/>
                  <a:gd name="connsiteX2" fmla="*/ 2151529 w 2779058"/>
                  <a:gd name="connsiteY2" fmla="*/ 6019 h 332280"/>
                  <a:gd name="connsiteX3" fmla="*/ 2779058 w 2779058"/>
                  <a:gd name="connsiteY3" fmla="*/ 149454 h 332280"/>
                  <a:gd name="connsiteX0" fmla="*/ 0 w 2779058"/>
                  <a:gd name="connsiteY0" fmla="*/ 150246 h 347928"/>
                  <a:gd name="connsiteX1" fmla="*/ 672801 w 2779058"/>
                  <a:gd name="connsiteY1" fmla="*/ 344780 h 347928"/>
                  <a:gd name="connsiteX2" fmla="*/ 2151529 w 2779058"/>
                  <a:gd name="connsiteY2" fmla="*/ 6811 h 347928"/>
                  <a:gd name="connsiteX3" fmla="*/ 2779058 w 2779058"/>
                  <a:gd name="connsiteY3" fmla="*/ 150246 h 347928"/>
                  <a:gd name="connsiteX0" fmla="*/ 0 w 2779058"/>
                  <a:gd name="connsiteY0" fmla="*/ 150246 h 345297"/>
                  <a:gd name="connsiteX1" fmla="*/ 672801 w 2779058"/>
                  <a:gd name="connsiteY1" fmla="*/ 344780 h 345297"/>
                  <a:gd name="connsiteX2" fmla="*/ 2151529 w 2779058"/>
                  <a:gd name="connsiteY2" fmla="*/ 6811 h 345297"/>
                  <a:gd name="connsiteX3" fmla="*/ 2779058 w 2779058"/>
                  <a:gd name="connsiteY3" fmla="*/ 150246 h 345297"/>
                  <a:gd name="connsiteX0" fmla="*/ 0 w 2779058"/>
                  <a:gd name="connsiteY0" fmla="*/ 172019 h 370584"/>
                  <a:gd name="connsiteX1" fmla="*/ 672801 w 2779058"/>
                  <a:gd name="connsiteY1" fmla="*/ 366553 h 370584"/>
                  <a:gd name="connsiteX2" fmla="*/ 2098189 w 2779058"/>
                  <a:gd name="connsiteY2" fmla="*/ 5724 h 370584"/>
                  <a:gd name="connsiteX3" fmla="*/ 2779058 w 2779058"/>
                  <a:gd name="connsiteY3" fmla="*/ 172019 h 370584"/>
                  <a:gd name="connsiteX0" fmla="*/ 0 w 2779058"/>
                  <a:gd name="connsiteY0" fmla="*/ 167002 h 365567"/>
                  <a:gd name="connsiteX1" fmla="*/ 672801 w 2779058"/>
                  <a:gd name="connsiteY1" fmla="*/ 361536 h 365567"/>
                  <a:gd name="connsiteX2" fmla="*/ 2098189 w 2779058"/>
                  <a:gd name="connsiteY2" fmla="*/ 707 h 365567"/>
                  <a:gd name="connsiteX3" fmla="*/ 2779058 w 2779058"/>
                  <a:gd name="connsiteY3" fmla="*/ 167002 h 365567"/>
                  <a:gd name="connsiteX0" fmla="*/ 0 w 2779058"/>
                  <a:gd name="connsiteY0" fmla="*/ 167002 h 361709"/>
                  <a:gd name="connsiteX1" fmla="*/ 672801 w 2779058"/>
                  <a:gd name="connsiteY1" fmla="*/ 361536 h 361709"/>
                  <a:gd name="connsiteX2" fmla="*/ 2098189 w 2779058"/>
                  <a:gd name="connsiteY2" fmla="*/ 707 h 361709"/>
                  <a:gd name="connsiteX3" fmla="*/ 2779058 w 2779058"/>
                  <a:gd name="connsiteY3" fmla="*/ 167002 h 361709"/>
                  <a:gd name="connsiteX0" fmla="*/ 0 w 2779058"/>
                  <a:gd name="connsiteY0" fmla="*/ 170980 h 342877"/>
                  <a:gd name="connsiteX1" fmla="*/ 665181 w 2779058"/>
                  <a:gd name="connsiteY1" fmla="*/ 342654 h 342877"/>
                  <a:gd name="connsiteX2" fmla="*/ 2098189 w 2779058"/>
                  <a:gd name="connsiteY2" fmla="*/ 4685 h 342877"/>
                  <a:gd name="connsiteX3" fmla="*/ 2779058 w 2779058"/>
                  <a:gd name="connsiteY3" fmla="*/ 170980 h 342877"/>
                  <a:gd name="connsiteX0" fmla="*/ 0 w 2779058"/>
                  <a:gd name="connsiteY0" fmla="*/ 170980 h 347423"/>
                  <a:gd name="connsiteX1" fmla="*/ 665181 w 2779058"/>
                  <a:gd name="connsiteY1" fmla="*/ 342654 h 347423"/>
                  <a:gd name="connsiteX2" fmla="*/ 2060089 w 2779058"/>
                  <a:gd name="connsiteY2" fmla="*/ 4685 h 347423"/>
                  <a:gd name="connsiteX3" fmla="*/ 2779058 w 2779058"/>
                  <a:gd name="connsiteY3" fmla="*/ 170980 h 347423"/>
                  <a:gd name="connsiteX0" fmla="*/ 0 w 2779058"/>
                  <a:gd name="connsiteY0" fmla="*/ 166571 h 343014"/>
                  <a:gd name="connsiteX1" fmla="*/ 665181 w 2779058"/>
                  <a:gd name="connsiteY1" fmla="*/ 338245 h 343014"/>
                  <a:gd name="connsiteX2" fmla="*/ 2060089 w 2779058"/>
                  <a:gd name="connsiteY2" fmla="*/ 276 h 343014"/>
                  <a:gd name="connsiteX3" fmla="*/ 2779058 w 2779058"/>
                  <a:gd name="connsiteY3" fmla="*/ 166571 h 343014"/>
                  <a:gd name="connsiteX0" fmla="*/ 0 w 2779058"/>
                  <a:gd name="connsiteY0" fmla="*/ 166571 h 338468"/>
                  <a:gd name="connsiteX1" fmla="*/ 665181 w 2779058"/>
                  <a:gd name="connsiteY1" fmla="*/ 338245 h 338468"/>
                  <a:gd name="connsiteX2" fmla="*/ 2060089 w 2779058"/>
                  <a:gd name="connsiteY2" fmla="*/ 276 h 338468"/>
                  <a:gd name="connsiteX3" fmla="*/ 2779058 w 2779058"/>
                  <a:gd name="connsiteY3" fmla="*/ 166571 h 338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79058" h="338468">
                    <a:moveTo>
                      <a:pt x="0" y="166571"/>
                    </a:moveTo>
                    <a:cubicBezTo>
                      <a:pt x="107576" y="268171"/>
                      <a:pt x="314213" y="343101"/>
                      <a:pt x="665181" y="338245"/>
                    </a:cubicBezTo>
                    <a:cubicBezTo>
                      <a:pt x="1016149" y="333389"/>
                      <a:pt x="1707776" y="6028"/>
                      <a:pt x="2060089" y="276"/>
                    </a:cubicBezTo>
                    <a:cubicBezTo>
                      <a:pt x="2412402" y="-5476"/>
                      <a:pt x="2649070" y="79912"/>
                      <a:pt x="2779058" y="166571"/>
                    </a:cubicBezTo>
                  </a:path>
                </a:pathLst>
              </a:custGeom>
              <a:noFill/>
              <a:ln w="38100" cap="rnd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72000" tIns="45720" rIns="72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0" name="Freeform 140"/>
              <p:cNvSpPr/>
              <p:nvPr/>
            </p:nvSpPr>
            <p:spPr bwMode="auto">
              <a:xfrm>
                <a:off x="1721224" y="1768426"/>
                <a:ext cx="2779058" cy="338467"/>
              </a:xfrm>
              <a:custGeom>
                <a:avLst/>
                <a:gdLst>
                  <a:gd name="connsiteX0" fmla="*/ 0 w 2779058"/>
                  <a:gd name="connsiteY0" fmla="*/ 149454 h 332280"/>
                  <a:gd name="connsiteX1" fmla="*/ 573741 w 2779058"/>
                  <a:gd name="connsiteY1" fmla="*/ 328748 h 332280"/>
                  <a:gd name="connsiteX2" fmla="*/ 2151529 w 2779058"/>
                  <a:gd name="connsiteY2" fmla="*/ 6019 h 332280"/>
                  <a:gd name="connsiteX3" fmla="*/ 2779058 w 2779058"/>
                  <a:gd name="connsiteY3" fmla="*/ 149454 h 332280"/>
                  <a:gd name="connsiteX0" fmla="*/ 0 w 2779058"/>
                  <a:gd name="connsiteY0" fmla="*/ 150246 h 347928"/>
                  <a:gd name="connsiteX1" fmla="*/ 672801 w 2779058"/>
                  <a:gd name="connsiteY1" fmla="*/ 344780 h 347928"/>
                  <a:gd name="connsiteX2" fmla="*/ 2151529 w 2779058"/>
                  <a:gd name="connsiteY2" fmla="*/ 6811 h 347928"/>
                  <a:gd name="connsiteX3" fmla="*/ 2779058 w 2779058"/>
                  <a:gd name="connsiteY3" fmla="*/ 150246 h 347928"/>
                  <a:gd name="connsiteX0" fmla="*/ 0 w 2779058"/>
                  <a:gd name="connsiteY0" fmla="*/ 150246 h 345297"/>
                  <a:gd name="connsiteX1" fmla="*/ 672801 w 2779058"/>
                  <a:gd name="connsiteY1" fmla="*/ 344780 h 345297"/>
                  <a:gd name="connsiteX2" fmla="*/ 2151529 w 2779058"/>
                  <a:gd name="connsiteY2" fmla="*/ 6811 h 345297"/>
                  <a:gd name="connsiteX3" fmla="*/ 2779058 w 2779058"/>
                  <a:gd name="connsiteY3" fmla="*/ 150246 h 345297"/>
                  <a:gd name="connsiteX0" fmla="*/ 0 w 2779058"/>
                  <a:gd name="connsiteY0" fmla="*/ 172019 h 370584"/>
                  <a:gd name="connsiteX1" fmla="*/ 672801 w 2779058"/>
                  <a:gd name="connsiteY1" fmla="*/ 366553 h 370584"/>
                  <a:gd name="connsiteX2" fmla="*/ 2098189 w 2779058"/>
                  <a:gd name="connsiteY2" fmla="*/ 5724 h 370584"/>
                  <a:gd name="connsiteX3" fmla="*/ 2779058 w 2779058"/>
                  <a:gd name="connsiteY3" fmla="*/ 172019 h 370584"/>
                  <a:gd name="connsiteX0" fmla="*/ 0 w 2779058"/>
                  <a:gd name="connsiteY0" fmla="*/ 167002 h 365567"/>
                  <a:gd name="connsiteX1" fmla="*/ 672801 w 2779058"/>
                  <a:gd name="connsiteY1" fmla="*/ 361536 h 365567"/>
                  <a:gd name="connsiteX2" fmla="*/ 2098189 w 2779058"/>
                  <a:gd name="connsiteY2" fmla="*/ 707 h 365567"/>
                  <a:gd name="connsiteX3" fmla="*/ 2779058 w 2779058"/>
                  <a:gd name="connsiteY3" fmla="*/ 167002 h 365567"/>
                  <a:gd name="connsiteX0" fmla="*/ 0 w 2779058"/>
                  <a:gd name="connsiteY0" fmla="*/ 167002 h 361709"/>
                  <a:gd name="connsiteX1" fmla="*/ 672801 w 2779058"/>
                  <a:gd name="connsiteY1" fmla="*/ 361536 h 361709"/>
                  <a:gd name="connsiteX2" fmla="*/ 2098189 w 2779058"/>
                  <a:gd name="connsiteY2" fmla="*/ 707 h 361709"/>
                  <a:gd name="connsiteX3" fmla="*/ 2779058 w 2779058"/>
                  <a:gd name="connsiteY3" fmla="*/ 167002 h 361709"/>
                  <a:gd name="connsiteX0" fmla="*/ 0 w 2779058"/>
                  <a:gd name="connsiteY0" fmla="*/ 170980 h 342877"/>
                  <a:gd name="connsiteX1" fmla="*/ 665181 w 2779058"/>
                  <a:gd name="connsiteY1" fmla="*/ 342654 h 342877"/>
                  <a:gd name="connsiteX2" fmla="*/ 2098189 w 2779058"/>
                  <a:gd name="connsiteY2" fmla="*/ 4685 h 342877"/>
                  <a:gd name="connsiteX3" fmla="*/ 2779058 w 2779058"/>
                  <a:gd name="connsiteY3" fmla="*/ 170980 h 342877"/>
                  <a:gd name="connsiteX0" fmla="*/ 0 w 2779058"/>
                  <a:gd name="connsiteY0" fmla="*/ 170980 h 347423"/>
                  <a:gd name="connsiteX1" fmla="*/ 665181 w 2779058"/>
                  <a:gd name="connsiteY1" fmla="*/ 342654 h 347423"/>
                  <a:gd name="connsiteX2" fmla="*/ 2060089 w 2779058"/>
                  <a:gd name="connsiteY2" fmla="*/ 4685 h 347423"/>
                  <a:gd name="connsiteX3" fmla="*/ 2779058 w 2779058"/>
                  <a:gd name="connsiteY3" fmla="*/ 170980 h 347423"/>
                  <a:gd name="connsiteX0" fmla="*/ 0 w 2779058"/>
                  <a:gd name="connsiteY0" fmla="*/ 166571 h 343014"/>
                  <a:gd name="connsiteX1" fmla="*/ 665181 w 2779058"/>
                  <a:gd name="connsiteY1" fmla="*/ 338245 h 343014"/>
                  <a:gd name="connsiteX2" fmla="*/ 2060089 w 2779058"/>
                  <a:gd name="connsiteY2" fmla="*/ 276 h 343014"/>
                  <a:gd name="connsiteX3" fmla="*/ 2779058 w 2779058"/>
                  <a:gd name="connsiteY3" fmla="*/ 166571 h 343014"/>
                  <a:gd name="connsiteX0" fmla="*/ 0 w 2779058"/>
                  <a:gd name="connsiteY0" fmla="*/ 166571 h 338468"/>
                  <a:gd name="connsiteX1" fmla="*/ 665181 w 2779058"/>
                  <a:gd name="connsiteY1" fmla="*/ 338245 h 338468"/>
                  <a:gd name="connsiteX2" fmla="*/ 2060089 w 2779058"/>
                  <a:gd name="connsiteY2" fmla="*/ 276 h 338468"/>
                  <a:gd name="connsiteX3" fmla="*/ 2779058 w 2779058"/>
                  <a:gd name="connsiteY3" fmla="*/ 166571 h 338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79058" h="338468">
                    <a:moveTo>
                      <a:pt x="0" y="166571"/>
                    </a:moveTo>
                    <a:cubicBezTo>
                      <a:pt x="107576" y="268171"/>
                      <a:pt x="314213" y="343101"/>
                      <a:pt x="665181" y="338245"/>
                    </a:cubicBezTo>
                    <a:cubicBezTo>
                      <a:pt x="1016149" y="333389"/>
                      <a:pt x="1707776" y="6028"/>
                      <a:pt x="2060089" y="276"/>
                    </a:cubicBezTo>
                    <a:cubicBezTo>
                      <a:pt x="2412402" y="-5476"/>
                      <a:pt x="2649070" y="79912"/>
                      <a:pt x="2779058" y="166571"/>
                    </a:cubicBezTo>
                  </a:path>
                </a:pathLst>
              </a:custGeom>
              <a:noFill/>
              <a:ln w="38100" cap="rnd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72000" tIns="45720" rIns="72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1" name="Freeform 141"/>
              <p:cNvSpPr/>
              <p:nvPr/>
            </p:nvSpPr>
            <p:spPr bwMode="auto">
              <a:xfrm>
                <a:off x="1721224" y="2370409"/>
                <a:ext cx="2779058" cy="338468"/>
              </a:xfrm>
              <a:custGeom>
                <a:avLst/>
                <a:gdLst>
                  <a:gd name="connsiteX0" fmla="*/ 0 w 2779058"/>
                  <a:gd name="connsiteY0" fmla="*/ 149454 h 332280"/>
                  <a:gd name="connsiteX1" fmla="*/ 573741 w 2779058"/>
                  <a:gd name="connsiteY1" fmla="*/ 328748 h 332280"/>
                  <a:gd name="connsiteX2" fmla="*/ 2151529 w 2779058"/>
                  <a:gd name="connsiteY2" fmla="*/ 6019 h 332280"/>
                  <a:gd name="connsiteX3" fmla="*/ 2779058 w 2779058"/>
                  <a:gd name="connsiteY3" fmla="*/ 149454 h 332280"/>
                  <a:gd name="connsiteX0" fmla="*/ 0 w 2779058"/>
                  <a:gd name="connsiteY0" fmla="*/ 150246 h 347928"/>
                  <a:gd name="connsiteX1" fmla="*/ 672801 w 2779058"/>
                  <a:gd name="connsiteY1" fmla="*/ 344780 h 347928"/>
                  <a:gd name="connsiteX2" fmla="*/ 2151529 w 2779058"/>
                  <a:gd name="connsiteY2" fmla="*/ 6811 h 347928"/>
                  <a:gd name="connsiteX3" fmla="*/ 2779058 w 2779058"/>
                  <a:gd name="connsiteY3" fmla="*/ 150246 h 347928"/>
                  <a:gd name="connsiteX0" fmla="*/ 0 w 2779058"/>
                  <a:gd name="connsiteY0" fmla="*/ 150246 h 345297"/>
                  <a:gd name="connsiteX1" fmla="*/ 672801 w 2779058"/>
                  <a:gd name="connsiteY1" fmla="*/ 344780 h 345297"/>
                  <a:gd name="connsiteX2" fmla="*/ 2151529 w 2779058"/>
                  <a:gd name="connsiteY2" fmla="*/ 6811 h 345297"/>
                  <a:gd name="connsiteX3" fmla="*/ 2779058 w 2779058"/>
                  <a:gd name="connsiteY3" fmla="*/ 150246 h 345297"/>
                  <a:gd name="connsiteX0" fmla="*/ 0 w 2779058"/>
                  <a:gd name="connsiteY0" fmla="*/ 172019 h 370584"/>
                  <a:gd name="connsiteX1" fmla="*/ 672801 w 2779058"/>
                  <a:gd name="connsiteY1" fmla="*/ 366553 h 370584"/>
                  <a:gd name="connsiteX2" fmla="*/ 2098189 w 2779058"/>
                  <a:gd name="connsiteY2" fmla="*/ 5724 h 370584"/>
                  <a:gd name="connsiteX3" fmla="*/ 2779058 w 2779058"/>
                  <a:gd name="connsiteY3" fmla="*/ 172019 h 370584"/>
                  <a:gd name="connsiteX0" fmla="*/ 0 w 2779058"/>
                  <a:gd name="connsiteY0" fmla="*/ 167002 h 365567"/>
                  <a:gd name="connsiteX1" fmla="*/ 672801 w 2779058"/>
                  <a:gd name="connsiteY1" fmla="*/ 361536 h 365567"/>
                  <a:gd name="connsiteX2" fmla="*/ 2098189 w 2779058"/>
                  <a:gd name="connsiteY2" fmla="*/ 707 h 365567"/>
                  <a:gd name="connsiteX3" fmla="*/ 2779058 w 2779058"/>
                  <a:gd name="connsiteY3" fmla="*/ 167002 h 365567"/>
                  <a:gd name="connsiteX0" fmla="*/ 0 w 2779058"/>
                  <a:gd name="connsiteY0" fmla="*/ 167002 h 361709"/>
                  <a:gd name="connsiteX1" fmla="*/ 672801 w 2779058"/>
                  <a:gd name="connsiteY1" fmla="*/ 361536 h 361709"/>
                  <a:gd name="connsiteX2" fmla="*/ 2098189 w 2779058"/>
                  <a:gd name="connsiteY2" fmla="*/ 707 h 361709"/>
                  <a:gd name="connsiteX3" fmla="*/ 2779058 w 2779058"/>
                  <a:gd name="connsiteY3" fmla="*/ 167002 h 361709"/>
                  <a:gd name="connsiteX0" fmla="*/ 0 w 2779058"/>
                  <a:gd name="connsiteY0" fmla="*/ 170980 h 342877"/>
                  <a:gd name="connsiteX1" fmla="*/ 665181 w 2779058"/>
                  <a:gd name="connsiteY1" fmla="*/ 342654 h 342877"/>
                  <a:gd name="connsiteX2" fmla="*/ 2098189 w 2779058"/>
                  <a:gd name="connsiteY2" fmla="*/ 4685 h 342877"/>
                  <a:gd name="connsiteX3" fmla="*/ 2779058 w 2779058"/>
                  <a:gd name="connsiteY3" fmla="*/ 170980 h 342877"/>
                  <a:gd name="connsiteX0" fmla="*/ 0 w 2779058"/>
                  <a:gd name="connsiteY0" fmla="*/ 170980 h 347423"/>
                  <a:gd name="connsiteX1" fmla="*/ 665181 w 2779058"/>
                  <a:gd name="connsiteY1" fmla="*/ 342654 h 347423"/>
                  <a:gd name="connsiteX2" fmla="*/ 2060089 w 2779058"/>
                  <a:gd name="connsiteY2" fmla="*/ 4685 h 347423"/>
                  <a:gd name="connsiteX3" fmla="*/ 2779058 w 2779058"/>
                  <a:gd name="connsiteY3" fmla="*/ 170980 h 347423"/>
                  <a:gd name="connsiteX0" fmla="*/ 0 w 2779058"/>
                  <a:gd name="connsiteY0" fmla="*/ 166571 h 343014"/>
                  <a:gd name="connsiteX1" fmla="*/ 665181 w 2779058"/>
                  <a:gd name="connsiteY1" fmla="*/ 338245 h 343014"/>
                  <a:gd name="connsiteX2" fmla="*/ 2060089 w 2779058"/>
                  <a:gd name="connsiteY2" fmla="*/ 276 h 343014"/>
                  <a:gd name="connsiteX3" fmla="*/ 2779058 w 2779058"/>
                  <a:gd name="connsiteY3" fmla="*/ 166571 h 343014"/>
                  <a:gd name="connsiteX0" fmla="*/ 0 w 2779058"/>
                  <a:gd name="connsiteY0" fmla="*/ 166571 h 338468"/>
                  <a:gd name="connsiteX1" fmla="*/ 665181 w 2779058"/>
                  <a:gd name="connsiteY1" fmla="*/ 338245 h 338468"/>
                  <a:gd name="connsiteX2" fmla="*/ 2060089 w 2779058"/>
                  <a:gd name="connsiteY2" fmla="*/ 276 h 338468"/>
                  <a:gd name="connsiteX3" fmla="*/ 2779058 w 2779058"/>
                  <a:gd name="connsiteY3" fmla="*/ 166571 h 338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79058" h="338468">
                    <a:moveTo>
                      <a:pt x="0" y="166571"/>
                    </a:moveTo>
                    <a:cubicBezTo>
                      <a:pt x="107576" y="268171"/>
                      <a:pt x="314213" y="343101"/>
                      <a:pt x="665181" y="338245"/>
                    </a:cubicBezTo>
                    <a:cubicBezTo>
                      <a:pt x="1016149" y="333389"/>
                      <a:pt x="1707776" y="6028"/>
                      <a:pt x="2060089" y="276"/>
                    </a:cubicBezTo>
                    <a:cubicBezTo>
                      <a:pt x="2412402" y="-5476"/>
                      <a:pt x="2649070" y="79912"/>
                      <a:pt x="2779058" y="166571"/>
                    </a:cubicBezTo>
                  </a:path>
                </a:pathLst>
              </a:custGeom>
              <a:noFill/>
              <a:ln w="38100" cap="rnd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72000" tIns="45720" rIns="72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4154844" y="5860834"/>
              <a:ext cx="745297" cy="253718"/>
              <a:chOff x="3340606" y="3986784"/>
              <a:chExt cx="6303266" cy="2145792"/>
            </a:xfrm>
          </p:grpSpPr>
          <p:cxnSp>
            <p:nvCxnSpPr>
              <p:cNvPr id="87" name="Straight Connector 86"/>
              <p:cNvCxnSpPr/>
              <p:nvPr/>
            </p:nvCxnSpPr>
            <p:spPr bwMode="auto">
              <a:xfrm>
                <a:off x="4413504" y="3986784"/>
                <a:ext cx="0" cy="2145792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8" name="Straight Connector 87"/>
              <p:cNvCxnSpPr/>
              <p:nvPr/>
            </p:nvCxnSpPr>
            <p:spPr bwMode="auto">
              <a:xfrm rot="1800000">
                <a:off x="4413502" y="3986784"/>
                <a:ext cx="0" cy="2145792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9" name="Straight Connector 88"/>
              <p:cNvCxnSpPr/>
              <p:nvPr/>
            </p:nvCxnSpPr>
            <p:spPr bwMode="auto">
              <a:xfrm rot="3600000">
                <a:off x="4413502" y="3986784"/>
                <a:ext cx="0" cy="2145792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0" name="Straight Connector 89"/>
              <p:cNvCxnSpPr/>
              <p:nvPr/>
            </p:nvCxnSpPr>
            <p:spPr bwMode="auto">
              <a:xfrm rot="19800000" flipH="1">
                <a:off x="4419598" y="3986784"/>
                <a:ext cx="0" cy="2145792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1" name="Straight Connector 90"/>
              <p:cNvCxnSpPr/>
              <p:nvPr/>
            </p:nvCxnSpPr>
            <p:spPr bwMode="auto">
              <a:xfrm rot="18000000" flipH="1">
                <a:off x="4431790" y="3986784"/>
                <a:ext cx="0" cy="2145792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2" name="Straight Connector 91"/>
              <p:cNvCxnSpPr/>
              <p:nvPr/>
            </p:nvCxnSpPr>
            <p:spPr bwMode="auto">
              <a:xfrm>
                <a:off x="3358891" y="5059680"/>
                <a:ext cx="6284981" cy="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3" name="Straight Connector 92"/>
              <p:cNvCxnSpPr/>
              <p:nvPr/>
            </p:nvCxnSpPr>
            <p:spPr bwMode="auto">
              <a:xfrm rot="900000">
                <a:off x="4420936" y="4315181"/>
                <a:ext cx="0" cy="147600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4" name="Straight Connector 93"/>
              <p:cNvCxnSpPr/>
              <p:nvPr/>
            </p:nvCxnSpPr>
            <p:spPr bwMode="auto">
              <a:xfrm rot="20700000" flipH="1">
                <a:off x="4414840" y="4315181"/>
                <a:ext cx="0" cy="147600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" name="Straight Connector 94"/>
              <p:cNvCxnSpPr/>
              <p:nvPr/>
            </p:nvCxnSpPr>
            <p:spPr bwMode="auto">
              <a:xfrm rot="2700000">
                <a:off x="4427032" y="4315181"/>
                <a:ext cx="0" cy="147600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" name="Straight Connector 95"/>
              <p:cNvCxnSpPr/>
              <p:nvPr/>
            </p:nvCxnSpPr>
            <p:spPr bwMode="auto">
              <a:xfrm rot="18900000" flipH="1">
                <a:off x="4420936" y="4315181"/>
                <a:ext cx="0" cy="147600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7" name="Straight Connector 96"/>
              <p:cNvCxnSpPr/>
              <p:nvPr/>
            </p:nvCxnSpPr>
            <p:spPr bwMode="auto">
              <a:xfrm rot="4500000">
                <a:off x="4420936" y="4315181"/>
                <a:ext cx="0" cy="147600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8" name="Straight Connector 97"/>
              <p:cNvCxnSpPr/>
              <p:nvPr/>
            </p:nvCxnSpPr>
            <p:spPr bwMode="auto">
              <a:xfrm rot="17100000" flipH="1">
                <a:off x="4427032" y="4315181"/>
                <a:ext cx="0" cy="147600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69" name="Group 68"/>
            <p:cNvGrpSpPr/>
            <p:nvPr/>
          </p:nvGrpSpPr>
          <p:grpSpPr>
            <a:xfrm>
              <a:off x="5484671" y="5702994"/>
              <a:ext cx="422084" cy="416475"/>
              <a:chOff x="8602824" y="1347369"/>
              <a:chExt cx="1999863" cy="1973288"/>
            </a:xfrm>
          </p:grpSpPr>
          <p:cxnSp>
            <p:nvCxnSpPr>
              <p:cNvPr id="73" name="Straight Connector 72"/>
              <p:cNvCxnSpPr/>
              <p:nvPr/>
            </p:nvCxnSpPr>
            <p:spPr bwMode="auto">
              <a:xfrm>
                <a:off x="8602824" y="1347369"/>
                <a:ext cx="1978090" cy="1947756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4" name="Group 73"/>
              <p:cNvGrpSpPr/>
              <p:nvPr/>
            </p:nvGrpSpPr>
            <p:grpSpPr>
              <a:xfrm>
                <a:off x="10114383" y="1347369"/>
                <a:ext cx="485192" cy="485193"/>
                <a:chOff x="10095722" y="1366030"/>
                <a:chExt cx="485192" cy="485193"/>
              </a:xfrm>
            </p:grpSpPr>
            <p:cxnSp>
              <p:nvCxnSpPr>
                <p:cNvPr id="85" name="Straight Connector 84"/>
                <p:cNvCxnSpPr/>
                <p:nvPr/>
              </p:nvCxnSpPr>
              <p:spPr bwMode="auto">
                <a:xfrm>
                  <a:off x="10095722" y="1366030"/>
                  <a:ext cx="485192" cy="0"/>
                </a:xfrm>
                <a:prstGeom prst="line">
                  <a:avLst/>
                </a:prstGeom>
                <a:solidFill>
                  <a:schemeClr val="accent1"/>
                </a:solidFill>
                <a:ln w="38100" cap="rnd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6" name="Straight Connector 85"/>
                <p:cNvCxnSpPr/>
                <p:nvPr/>
              </p:nvCxnSpPr>
              <p:spPr bwMode="auto">
                <a:xfrm rot="16200000">
                  <a:off x="10338318" y="1608627"/>
                  <a:ext cx="485192" cy="0"/>
                </a:xfrm>
                <a:prstGeom prst="line">
                  <a:avLst/>
                </a:prstGeom>
                <a:solidFill>
                  <a:schemeClr val="accent1"/>
                </a:solidFill>
                <a:ln w="38100" cap="rnd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75" name="Group 74"/>
              <p:cNvGrpSpPr/>
              <p:nvPr/>
            </p:nvGrpSpPr>
            <p:grpSpPr>
              <a:xfrm flipV="1">
                <a:off x="10117495" y="2835464"/>
                <a:ext cx="485192" cy="485193"/>
                <a:chOff x="10095722" y="1366030"/>
                <a:chExt cx="485192" cy="485193"/>
              </a:xfrm>
            </p:grpSpPr>
            <p:cxnSp>
              <p:nvCxnSpPr>
                <p:cNvPr id="83" name="Straight Connector 82"/>
                <p:cNvCxnSpPr/>
                <p:nvPr/>
              </p:nvCxnSpPr>
              <p:spPr bwMode="auto">
                <a:xfrm>
                  <a:off x="10095722" y="1366030"/>
                  <a:ext cx="485192" cy="0"/>
                </a:xfrm>
                <a:prstGeom prst="line">
                  <a:avLst/>
                </a:prstGeom>
                <a:solidFill>
                  <a:schemeClr val="accent1"/>
                </a:solidFill>
                <a:ln w="38100" cap="rnd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4" name="Straight Connector 83"/>
                <p:cNvCxnSpPr/>
                <p:nvPr/>
              </p:nvCxnSpPr>
              <p:spPr bwMode="auto">
                <a:xfrm rot="16200000">
                  <a:off x="10338318" y="1608627"/>
                  <a:ext cx="485192" cy="0"/>
                </a:xfrm>
                <a:prstGeom prst="line">
                  <a:avLst/>
                </a:prstGeom>
                <a:solidFill>
                  <a:schemeClr val="accent1"/>
                </a:solidFill>
                <a:ln w="38100" cap="rnd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76" name="Group 75"/>
              <p:cNvGrpSpPr/>
              <p:nvPr/>
            </p:nvGrpSpPr>
            <p:grpSpPr>
              <a:xfrm flipH="1" flipV="1">
                <a:off x="8602824" y="2835464"/>
                <a:ext cx="485192" cy="485193"/>
                <a:chOff x="10095722" y="1366030"/>
                <a:chExt cx="485192" cy="485193"/>
              </a:xfrm>
            </p:grpSpPr>
            <p:cxnSp>
              <p:nvCxnSpPr>
                <p:cNvPr id="81" name="Straight Connector 80"/>
                <p:cNvCxnSpPr/>
                <p:nvPr/>
              </p:nvCxnSpPr>
              <p:spPr bwMode="auto">
                <a:xfrm>
                  <a:off x="10095722" y="1366030"/>
                  <a:ext cx="485192" cy="0"/>
                </a:xfrm>
                <a:prstGeom prst="line">
                  <a:avLst/>
                </a:prstGeom>
                <a:solidFill>
                  <a:schemeClr val="accent1"/>
                </a:solidFill>
                <a:ln w="38100" cap="rnd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2" name="Straight Connector 81"/>
                <p:cNvCxnSpPr/>
                <p:nvPr/>
              </p:nvCxnSpPr>
              <p:spPr bwMode="auto">
                <a:xfrm rot="16200000">
                  <a:off x="10338318" y="1608627"/>
                  <a:ext cx="485192" cy="0"/>
                </a:xfrm>
                <a:prstGeom prst="line">
                  <a:avLst/>
                </a:prstGeom>
                <a:solidFill>
                  <a:schemeClr val="accent1"/>
                </a:solidFill>
                <a:ln w="38100" cap="rnd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77" name="Straight Connector 76"/>
              <p:cNvCxnSpPr/>
              <p:nvPr/>
            </p:nvCxnSpPr>
            <p:spPr bwMode="auto">
              <a:xfrm flipV="1">
                <a:off x="8624597" y="1347369"/>
                <a:ext cx="1978090" cy="1947756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8" name="Group 77"/>
              <p:cNvGrpSpPr/>
              <p:nvPr/>
            </p:nvGrpSpPr>
            <p:grpSpPr>
              <a:xfrm flipH="1">
                <a:off x="8624596" y="1347369"/>
                <a:ext cx="485192" cy="485193"/>
                <a:chOff x="10095722" y="1366030"/>
                <a:chExt cx="485192" cy="485193"/>
              </a:xfrm>
            </p:grpSpPr>
            <p:cxnSp>
              <p:nvCxnSpPr>
                <p:cNvPr id="79" name="Straight Connector 78"/>
                <p:cNvCxnSpPr/>
                <p:nvPr/>
              </p:nvCxnSpPr>
              <p:spPr bwMode="auto">
                <a:xfrm>
                  <a:off x="10095722" y="1366030"/>
                  <a:ext cx="485192" cy="0"/>
                </a:xfrm>
                <a:prstGeom prst="line">
                  <a:avLst/>
                </a:prstGeom>
                <a:solidFill>
                  <a:schemeClr val="accent1"/>
                </a:solidFill>
                <a:ln w="38100" cap="rnd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0" name="Straight Connector 79"/>
                <p:cNvCxnSpPr/>
                <p:nvPr/>
              </p:nvCxnSpPr>
              <p:spPr bwMode="auto">
                <a:xfrm rot="16200000">
                  <a:off x="10338318" y="1608627"/>
                  <a:ext cx="485192" cy="0"/>
                </a:xfrm>
                <a:prstGeom prst="line">
                  <a:avLst/>
                </a:prstGeom>
                <a:solidFill>
                  <a:schemeClr val="accent1"/>
                </a:solidFill>
                <a:ln w="38100" cap="rnd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70" name="Group 69"/>
            <p:cNvGrpSpPr>
              <a:grpSpLocks noChangeAspect="1"/>
            </p:cNvGrpSpPr>
            <p:nvPr/>
          </p:nvGrpSpPr>
          <p:grpSpPr>
            <a:xfrm>
              <a:off x="10298557" y="5578698"/>
              <a:ext cx="649340" cy="537785"/>
              <a:chOff x="7334636" y="4749611"/>
              <a:chExt cx="865787" cy="717047"/>
            </a:xfrm>
          </p:grpSpPr>
          <p:sp>
            <p:nvSpPr>
              <p:cNvPr id="71" name="Freeform 6"/>
              <p:cNvSpPr>
                <a:spLocks noChangeAspect="1" noEditPoints="1"/>
              </p:cNvSpPr>
              <p:nvPr/>
            </p:nvSpPr>
            <p:spPr bwMode="auto">
              <a:xfrm>
                <a:off x="7334636" y="4749611"/>
                <a:ext cx="865787" cy="717047"/>
              </a:xfrm>
              <a:custGeom>
                <a:avLst/>
                <a:gdLst>
                  <a:gd name="T0" fmla="*/ 2147483647 w 464"/>
                  <a:gd name="T1" fmla="*/ 2147483647 h 399"/>
                  <a:gd name="T2" fmla="*/ 2147483647 w 464"/>
                  <a:gd name="T3" fmla="*/ 2147483647 h 399"/>
                  <a:gd name="T4" fmla="*/ 2147483647 w 464"/>
                  <a:gd name="T5" fmla="*/ 2147483647 h 399"/>
                  <a:gd name="T6" fmla="*/ 2147483647 w 464"/>
                  <a:gd name="T7" fmla="*/ 0 h 399"/>
                  <a:gd name="T8" fmla="*/ 2147483647 w 464"/>
                  <a:gd name="T9" fmla="*/ 2147483647 h 399"/>
                  <a:gd name="T10" fmla="*/ 2147483647 w 464"/>
                  <a:gd name="T11" fmla="*/ 2147483647 h 399"/>
                  <a:gd name="T12" fmla="*/ 0 w 464"/>
                  <a:gd name="T13" fmla="*/ 2147483647 h 399"/>
                  <a:gd name="T14" fmla="*/ 2147483647 w 464"/>
                  <a:gd name="T15" fmla="*/ 2147483647 h 399"/>
                  <a:gd name="T16" fmla="*/ 2147483647 w 464"/>
                  <a:gd name="T17" fmla="*/ 2147483647 h 399"/>
                  <a:gd name="T18" fmla="*/ 2147483647 w 464"/>
                  <a:gd name="T19" fmla="*/ 2147483647 h 399"/>
                  <a:gd name="T20" fmla="*/ 2147483647 w 464"/>
                  <a:gd name="T21" fmla="*/ 2147483647 h 399"/>
                  <a:gd name="T22" fmla="*/ 2147483647 w 464"/>
                  <a:gd name="T23" fmla="*/ 2147483647 h 399"/>
                  <a:gd name="T24" fmla="*/ 2147483647 w 464"/>
                  <a:gd name="T25" fmla="*/ 2147483647 h 399"/>
                  <a:gd name="T26" fmla="*/ 2147483647 w 464"/>
                  <a:gd name="T27" fmla="*/ 2147483647 h 399"/>
                  <a:gd name="T28" fmla="*/ 2147483647 w 464"/>
                  <a:gd name="T29" fmla="*/ 2147483647 h 399"/>
                  <a:gd name="T30" fmla="*/ 2147483647 w 464"/>
                  <a:gd name="T31" fmla="*/ 2147483647 h 399"/>
                  <a:gd name="T32" fmla="*/ 2147483647 w 464"/>
                  <a:gd name="T33" fmla="*/ 2147483647 h 399"/>
                  <a:gd name="T34" fmla="*/ 2147483647 w 464"/>
                  <a:gd name="T35" fmla="*/ 0 h 399"/>
                  <a:gd name="T36" fmla="*/ 2147483647 w 464"/>
                  <a:gd name="T37" fmla="*/ 2147483647 h 399"/>
                  <a:gd name="T38" fmla="*/ 2147483647 w 464"/>
                  <a:gd name="T39" fmla="*/ 2147483647 h 399"/>
                  <a:gd name="T40" fmla="*/ 2147483647 w 464"/>
                  <a:gd name="T41" fmla="*/ 2147483647 h 399"/>
                  <a:gd name="T42" fmla="*/ 2147483647 w 464"/>
                  <a:gd name="T43" fmla="*/ 2147483647 h 399"/>
                  <a:gd name="T44" fmla="*/ 2147483647 w 464"/>
                  <a:gd name="T45" fmla="*/ 2147483647 h 399"/>
                  <a:gd name="T46" fmla="*/ 2147483647 w 464"/>
                  <a:gd name="T47" fmla="*/ 2147483647 h 399"/>
                  <a:gd name="T48" fmla="*/ 2147483647 w 464"/>
                  <a:gd name="T49" fmla="*/ 2147483647 h 399"/>
                  <a:gd name="T50" fmla="*/ 2147483647 w 464"/>
                  <a:gd name="T51" fmla="*/ 2147483647 h 399"/>
                  <a:gd name="T52" fmla="*/ 2147483647 w 464"/>
                  <a:gd name="T53" fmla="*/ 2147483647 h 399"/>
                  <a:gd name="T54" fmla="*/ 2147483647 w 464"/>
                  <a:gd name="T55" fmla="*/ 2147483647 h 399"/>
                  <a:gd name="T56" fmla="*/ 2147483647 w 464"/>
                  <a:gd name="T57" fmla="*/ 2147483647 h 399"/>
                  <a:gd name="T58" fmla="*/ 2147483647 w 464"/>
                  <a:gd name="T59" fmla="*/ 2147483647 h 399"/>
                  <a:gd name="T60" fmla="*/ 2147483647 w 464"/>
                  <a:gd name="T61" fmla="*/ 2147483647 h 399"/>
                  <a:gd name="T62" fmla="*/ 2147483647 w 464"/>
                  <a:gd name="T63" fmla="*/ 2147483647 h 399"/>
                  <a:gd name="T64" fmla="*/ 2147483647 w 464"/>
                  <a:gd name="T65" fmla="*/ 2147483647 h 399"/>
                  <a:gd name="T66" fmla="*/ 2147483647 w 464"/>
                  <a:gd name="T67" fmla="*/ 2147483647 h 399"/>
                  <a:gd name="T68" fmla="*/ 2147483647 w 464"/>
                  <a:gd name="T69" fmla="*/ 2147483647 h 399"/>
                  <a:gd name="T70" fmla="*/ 2147483647 w 464"/>
                  <a:gd name="T71" fmla="*/ 2147483647 h 399"/>
                  <a:gd name="T72" fmla="*/ 2147483647 w 464"/>
                  <a:gd name="T73" fmla="*/ 2147483647 h 399"/>
                  <a:gd name="T74" fmla="*/ 2147483647 w 464"/>
                  <a:gd name="T75" fmla="*/ 2147483647 h 399"/>
                  <a:gd name="T76" fmla="*/ 2147483647 w 464"/>
                  <a:gd name="T77" fmla="*/ 2147483647 h 399"/>
                  <a:gd name="T78" fmla="*/ 2147483647 w 464"/>
                  <a:gd name="T79" fmla="*/ 2147483647 h 39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464" h="399">
                    <a:moveTo>
                      <a:pt x="351" y="81"/>
                    </a:moveTo>
                    <a:cubicBezTo>
                      <a:pt x="426" y="81"/>
                      <a:pt x="426" y="81"/>
                      <a:pt x="426" y="81"/>
                    </a:cubicBezTo>
                    <a:cubicBezTo>
                      <a:pt x="430" y="81"/>
                      <a:pt x="434" y="77"/>
                      <a:pt x="434" y="73"/>
                    </a:cubicBezTo>
                    <a:cubicBezTo>
                      <a:pt x="434" y="68"/>
                      <a:pt x="430" y="65"/>
                      <a:pt x="426" y="65"/>
                    </a:cubicBezTo>
                    <a:cubicBezTo>
                      <a:pt x="351" y="65"/>
                      <a:pt x="351" y="65"/>
                      <a:pt x="351" y="65"/>
                    </a:cubicBezTo>
                    <a:cubicBezTo>
                      <a:pt x="346" y="65"/>
                      <a:pt x="343" y="68"/>
                      <a:pt x="343" y="73"/>
                    </a:cubicBezTo>
                    <a:cubicBezTo>
                      <a:pt x="343" y="77"/>
                      <a:pt x="346" y="81"/>
                      <a:pt x="351" y="81"/>
                    </a:cubicBezTo>
                    <a:close/>
                    <a:moveTo>
                      <a:pt x="450" y="0"/>
                    </a:moveTo>
                    <a:cubicBezTo>
                      <a:pt x="327" y="0"/>
                      <a:pt x="327" y="0"/>
                      <a:pt x="327" y="0"/>
                    </a:cubicBezTo>
                    <a:cubicBezTo>
                      <a:pt x="319" y="0"/>
                      <a:pt x="312" y="6"/>
                      <a:pt x="312" y="14"/>
                    </a:cubicBezTo>
                    <a:cubicBezTo>
                      <a:pt x="312" y="101"/>
                      <a:pt x="312" y="101"/>
                      <a:pt x="312" y="101"/>
                    </a:cubicBezTo>
                    <a:cubicBezTo>
                      <a:pt x="13" y="101"/>
                      <a:pt x="13" y="101"/>
                      <a:pt x="13" y="101"/>
                    </a:cubicBezTo>
                    <a:cubicBezTo>
                      <a:pt x="6" y="101"/>
                      <a:pt x="0" y="107"/>
                      <a:pt x="0" y="113"/>
                    </a:cubicBezTo>
                    <a:cubicBezTo>
                      <a:pt x="0" y="318"/>
                      <a:pt x="0" y="318"/>
                      <a:pt x="0" y="318"/>
                    </a:cubicBezTo>
                    <a:cubicBezTo>
                      <a:pt x="0" y="325"/>
                      <a:pt x="6" y="331"/>
                      <a:pt x="13" y="331"/>
                    </a:cubicBezTo>
                    <a:cubicBezTo>
                      <a:pt x="145" y="331"/>
                      <a:pt x="145" y="331"/>
                      <a:pt x="145" y="331"/>
                    </a:cubicBezTo>
                    <a:cubicBezTo>
                      <a:pt x="145" y="346"/>
                      <a:pt x="145" y="346"/>
                      <a:pt x="145" y="346"/>
                    </a:cubicBezTo>
                    <a:cubicBezTo>
                      <a:pt x="94" y="346"/>
                      <a:pt x="94" y="346"/>
                      <a:pt x="94" y="346"/>
                    </a:cubicBezTo>
                    <a:cubicBezTo>
                      <a:pt x="92" y="346"/>
                      <a:pt x="91" y="347"/>
                      <a:pt x="89" y="348"/>
                    </a:cubicBezTo>
                    <a:cubicBezTo>
                      <a:pt x="33" y="385"/>
                      <a:pt x="33" y="385"/>
                      <a:pt x="33" y="385"/>
                    </a:cubicBezTo>
                    <a:cubicBezTo>
                      <a:pt x="30" y="387"/>
                      <a:pt x="28" y="390"/>
                      <a:pt x="29" y="394"/>
                    </a:cubicBezTo>
                    <a:cubicBezTo>
                      <a:pt x="30" y="397"/>
                      <a:pt x="33" y="399"/>
                      <a:pt x="37" y="399"/>
                    </a:cubicBezTo>
                    <a:cubicBezTo>
                      <a:pt x="332" y="399"/>
                      <a:pt x="332" y="399"/>
                      <a:pt x="332" y="399"/>
                    </a:cubicBezTo>
                    <a:cubicBezTo>
                      <a:pt x="336" y="399"/>
                      <a:pt x="339" y="397"/>
                      <a:pt x="340" y="394"/>
                    </a:cubicBezTo>
                    <a:cubicBezTo>
                      <a:pt x="341" y="390"/>
                      <a:pt x="340" y="387"/>
                      <a:pt x="337" y="385"/>
                    </a:cubicBezTo>
                    <a:cubicBezTo>
                      <a:pt x="280" y="348"/>
                      <a:pt x="280" y="348"/>
                      <a:pt x="280" y="348"/>
                    </a:cubicBezTo>
                    <a:cubicBezTo>
                      <a:pt x="279" y="347"/>
                      <a:pt x="277" y="346"/>
                      <a:pt x="276" y="346"/>
                    </a:cubicBezTo>
                    <a:cubicBezTo>
                      <a:pt x="224" y="346"/>
                      <a:pt x="224" y="346"/>
                      <a:pt x="224" y="346"/>
                    </a:cubicBezTo>
                    <a:cubicBezTo>
                      <a:pt x="224" y="331"/>
                      <a:pt x="224" y="331"/>
                      <a:pt x="224" y="331"/>
                    </a:cubicBezTo>
                    <a:cubicBezTo>
                      <a:pt x="357" y="331"/>
                      <a:pt x="357" y="331"/>
                      <a:pt x="357" y="331"/>
                    </a:cubicBezTo>
                    <a:cubicBezTo>
                      <a:pt x="363" y="331"/>
                      <a:pt x="369" y="325"/>
                      <a:pt x="369" y="318"/>
                    </a:cubicBezTo>
                    <a:cubicBezTo>
                      <a:pt x="369" y="310"/>
                      <a:pt x="369" y="310"/>
                      <a:pt x="369" y="310"/>
                    </a:cubicBezTo>
                    <a:cubicBezTo>
                      <a:pt x="450" y="310"/>
                      <a:pt x="450" y="310"/>
                      <a:pt x="450" y="310"/>
                    </a:cubicBezTo>
                    <a:cubicBezTo>
                      <a:pt x="457" y="310"/>
                      <a:pt x="464" y="303"/>
                      <a:pt x="464" y="296"/>
                    </a:cubicBezTo>
                    <a:cubicBezTo>
                      <a:pt x="464" y="14"/>
                      <a:pt x="464" y="14"/>
                      <a:pt x="464" y="14"/>
                    </a:cubicBezTo>
                    <a:cubicBezTo>
                      <a:pt x="464" y="6"/>
                      <a:pt x="457" y="0"/>
                      <a:pt x="450" y="0"/>
                    </a:cubicBezTo>
                    <a:close/>
                    <a:moveTo>
                      <a:pt x="273" y="362"/>
                    </a:moveTo>
                    <a:cubicBezTo>
                      <a:pt x="305" y="383"/>
                      <a:pt x="305" y="383"/>
                      <a:pt x="305" y="383"/>
                    </a:cubicBezTo>
                    <a:cubicBezTo>
                      <a:pt x="64" y="383"/>
                      <a:pt x="64" y="383"/>
                      <a:pt x="64" y="383"/>
                    </a:cubicBezTo>
                    <a:cubicBezTo>
                      <a:pt x="96" y="362"/>
                      <a:pt x="96" y="362"/>
                      <a:pt x="96" y="362"/>
                    </a:cubicBezTo>
                    <a:lnTo>
                      <a:pt x="273" y="362"/>
                    </a:lnTo>
                    <a:close/>
                    <a:moveTo>
                      <a:pt x="161" y="346"/>
                    </a:moveTo>
                    <a:cubicBezTo>
                      <a:pt x="161" y="331"/>
                      <a:pt x="161" y="331"/>
                      <a:pt x="161" y="331"/>
                    </a:cubicBezTo>
                    <a:cubicBezTo>
                      <a:pt x="208" y="331"/>
                      <a:pt x="208" y="331"/>
                      <a:pt x="208" y="331"/>
                    </a:cubicBezTo>
                    <a:cubicBezTo>
                      <a:pt x="208" y="346"/>
                      <a:pt x="208" y="346"/>
                      <a:pt x="208" y="346"/>
                    </a:cubicBezTo>
                    <a:lnTo>
                      <a:pt x="161" y="346"/>
                    </a:lnTo>
                    <a:close/>
                    <a:moveTo>
                      <a:pt x="448" y="294"/>
                    </a:moveTo>
                    <a:cubicBezTo>
                      <a:pt x="369" y="294"/>
                      <a:pt x="369" y="294"/>
                      <a:pt x="369" y="294"/>
                    </a:cubicBezTo>
                    <a:cubicBezTo>
                      <a:pt x="369" y="161"/>
                      <a:pt x="369" y="161"/>
                      <a:pt x="369" y="161"/>
                    </a:cubicBezTo>
                    <a:cubicBezTo>
                      <a:pt x="369" y="157"/>
                      <a:pt x="365" y="153"/>
                      <a:pt x="361" y="153"/>
                    </a:cubicBezTo>
                    <a:cubicBezTo>
                      <a:pt x="357" y="153"/>
                      <a:pt x="353" y="157"/>
                      <a:pt x="353" y="161"/>
                    </a:cubicBezTo>
                    <a:cubicBezTo>
                      <a:pt x="353" y="315"/>
                      <a:pt x="353" y="315"/>
                      <a:pt x="353" y="315"/>
                    </a:cubicBezTo>
                    <a:cubicBezTo>
                      <a:pt x="16" y="315"/>
                      <a:pt x="16" y="315"/>
                      <a:pt x="16" y="315"/>
                    </a:cubicBezTo>
                    <a:cubicBezTo>
                      <a:pt x="16" y="117"/>
                      <a:pt x="16" y="117"/>
                      <a:pt x="16" y="117"/>
                    </a:cubicBezTo>
                    <a:cubicBezTo>
                      <a:pt x="353" y="117"/>
                      <a:pt x="353" y="117"/>
                      <a:pt x="353" y="117"/>
                    </a:cubicBezTo>
                    <a:cubicBezTo>
                      <a:pt x="353" y="129"/>
                      <a:pt x="353" y="129"/>
                      <a:pt x="353" y="129"/>
                    </a:cubicBezTo>
                    <a:cubicBezTo>
                      <a:pt x="353" y="134"/>
                      <a:pt x="357" y="137"/>
                      <a:pt x="361" y="137"/>
                    </a:cubicBezTo>
                    <a:cubicBezTo>
                      <a:pt x="365" y="137"/>
                      <a:pt x="369" y="134"/>
                      <a:pt x="369" y="129"/>
                    </a:cubicBezTo>
                    <a:cubicBezTo>
                      <a:pt x="369" y="113"/>
                      <a:pt x="369" y="113"/>
                      <a:pt x="369" y="113"/>
                    </a:cubicBezTo>
                    <a:cubicBezTo>
                      <a:pt x="369" y="107"/>
                      <a:pt x="363" y="101"/>
                      <a:pt x="357" y="101"/>
                    </a:cubicBezTo>
                    <a:cubicBezTo>
                      <a:pt x="328" y="101"/>
                      <a:pt x="328" y="101"/>
                      <a:pt x="328" y="101"/>
                    </a:cubicBezTo>
                    <a:cubicBezTo>
                      <a:pt x="328" y="16"/>
                      <a:pt x="328" y="16"/>
                      <a:pt x="328" y="16"/>
                    </a:cubicBezTo>
                    <a:cubicBezTo>
                      <a:pt x="448" y="16"/>
                      <a:pt x="448" y="16"/>
                      <a:pt x="448" y="16"/>
                    </a:cubicBezTo>
                    <a:lnTo>
                      <a:pt x="448" y="294"/>
                    </a:lnTo>
                    <a:close/>
                    <a:moveTo>
                      <a:pt x="428" y="117"/>
                    </a:moveTo>
                    <a:cubicBezTo>
                      <a:pt x="425" y="117"/>
                      <a:pt x="422" y="120"/>
                      <a:pt x="422" y="123"/>
                    </a:cubicBezTo>
                    <a:cubicBezTo>
                      <a:pt x="422" y="126"/>
                      <a:pt x="425" y="128"/>
                      <a:pt x="428" y="128"/>
                    </a:cubicBezTo>
                    <a:cubicBezTo>
                      <a:pt x="431" y="128"/>
                      <a:pt x="434" y="126"/>
                      <a:pt x="434" y="123"/>
                    </a:cubicBezTo>
                    <a:cubicBezTo>
                      <a:pt x="434" y="120"/>
                      <a:pt x="431" y="117"/>
                      <a:pt x="428" y="117"/>
                    </a:cubicBezTo>
                    <a:close/>
                    <a:moveTo>
                      <a:pt x="351" y="50"/>
                    </a:moveTo>
                    <a:cubicBezTo>
                      <a:pt x="426" y="50"/>
                      <a:pt x="426" y="50"/>
                      <a:pt x="426" y="50"/>
                    </a:cubicBezTo>
                    <a:cubicBezTo>
                      <a:pt x="430" y="50"/>
                      <a:pt x="434" y="46"/>
                      <a:pt x="434" y="42"/>
                    </a:cubicBezTo>
                    <a:cubicBezTo>
                      <a:pt x="434" y="38"/>
                      <a:pt x="430" y="34"/>
                      <a:pt x="426" y="34"/>
                    </a:cubicBezTo>
                    <a:cubicBezTo>
                      <a:pt x="351" y="34"/>
                      <a:pt x="351" y="34"/>
                      <a:pt x="351" y="34"/>
                    </a:cubicBezTo>
                    <a:cubicBezTo>
                      <a:pt x="346" y="34"/>
                      <a:pt x="343" y="38"/>
                      <a:pt x="343" y="42"/>
                    </a:cubicBezTo>
                    <a:cubicBezTo>
                      <a:pt x="343" y="46"/>
                      <a:pt x="346" y="50"/>
                      <a:pt x="351" y="50"/>
                    </a:cubicBezTo>
                    <a:close/>
                    <a:moveTo>
                      <a:pt x="428" y="95"/>
                    </a:moveTo>
                    <a:cubicBezTo>
                      <a:pt x="425" y="95"/>
                      <a:pt x="422" y="98"/>
                      <a:pt x="422" y="101"/>
                    </a:cubicBezTo>
                    <a:cubicBezTo>
                      <a:pt x="422" y="104"/>
                      <a:pt x="425" y="106"/>
                      <a:pt x="428" y="106"/>
                    </a:cubicBezTo>
                    <a:cubicBezTo>
                      <a:pt x="431" y="106"/>
                      <a:pt x="434" y="104"/>
                      <a:pt x="434" y="101"/>
                    </a:cubicBezTo>
                    <a:cubicBezTo>
                      <a:pt x="434" y="98"/>
                      <a:pt x="431" y="95"/>
                      <a:pt x="428" y="9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" name="Freeform 3"/>
              <p:cNvSpPr>
                <a:spLocks noChangeAspect="1" noEditPoints="1"/>
              </p:cNvSpPr>
              <p:nvPr/>
            </p:nvSpPr>
            <p:spPr bwMode="auto">
              <a:xfrm>
                <a:off x="7545459" y="5020566"/>
                <a:ext cx="262529" cy="276990"/>
              </a:xfrm>
              <a:custGeom>
                <a:avLst/>
                <a:gdLst>
                  <a:gd name="T0" fmla="*/ 2147483647 w 382"/>
                  <a:gd name="T1" fmla="*/ 2147483647 h 405"/>
                  <a:gd name="T2" fmla="*/ 2147483647 w 382"/>
                  <a:gd name="T3" fmla="*/ 2147483647 h 405"/>
                  <a:gd name="T4" fmla="*/ 2147483647 w 382"/>
                  <a:gd name="T5" fmla="*/ 2147483647 h 405"/>
                  <a:gd name="T6" fmla="*/ 2147483647 w 382"/>
                  <a:gd name="T7" fmla="*/ 2147483647 h 405"/>
                  <a:gd name="T8" fmla="*/ 2147483647 w 382"/>
                  <a:gd name="T9" fmla="*/ 2147483647 h 405"/>
                  <a:gd name="T10" fmla="*/ 2147483647 w 382"/>
                  <a:gd name="T11" fmla="*/ 2147483647 h 405"/>
                  <a:gd name="T12" fmla="*/ 2147483647 w 382"/>
                  <a:gd name="T13" fmla="*/ 2147483647 h 405"/>
                  <a:gd name="T14" fmla="*/ 2147483647 w 382"/>
                  <a:gd name="T15" fmla="*/ 2147483647 h 405"/>
                  <a:gd name="T16" fmla="*/ 0 w 382"/>
                  <a:gd name="T17" fmla="*/ 2147483647 h 405"/>
                  <a:gd name="T18" fmla="*/ 2147483647 w 382"/>
                  <a:gd name="T19" fmla="*/ 2147483647 h 405"/>
                  <a:gd name="T20" fmla="*/ 2147483647 w 382"/>
                  <a:gd name="T21" fmla="*/ 2147483647 h 405"/>
                  <a:gd name="T22" fmla="*/ 2147483647 w 382"/>
                  <a:gd name="T23" fmla="*/ 2147483647 h 405"/>
                  <a:gd name="T24" fmla="*/ 2147483647 w 382"/>
                  <a:gd name="T25" fmla="*/ 2147483647 h 405"/>
                  <a:gd name="T26" fmla="*/ 2147483647 w 382"/>
                  <a:gd name="T27" fmla="*/ 2147483647 h 405"/>
                  <a:gd name="T28" fmla="*/ 2147483647 w 382"/>
                  <a:gd name="T29" fmla="*/ 2147483647 h 405"/>
                  <a:gd name="T30" fmla="*/ 2147483647 w 382"/>
                  <a:gd name="T31" fmla="*/ 2147483647 h 405"/>
                  <a:gd name="T32" fmla="*/ 2147483647 w 382"/>
                  <a:gd name="T33" fmla="*/ 2147483647 h 405"/>
                  <a:gd name="T34" fmla="*/ 2147483647 w 382"/>
                  <a:gd name="T35" fmla="*/ 2147483647 h 405"/>
                  <a:gd name="T36" fmla="*/ 2147483647 w 382"/>
                  <a:gd name="T37" fmla="*/ 2147483647 h 405"/>
                  <a:gd name="T38" fmla="*/ 2147483647 w 382"/>
                  <a:gd name="T39" fmla="*/ 2147483647 h 405"/>
                  <a:gd name="T40" fmla="*/ 2147483647 w 382"/>
                  <a:gd name="T41" fmla="*/ 2147483647 h 405"/>
                  <a:gd name="T42" fmla="*/ 2147483647 w 382"/>
                  <a:gd name="T43" fmla="*/ 2147483647 h 405"/>
                  <a:gd name="T44" fmla="*/ 2147483647 w 382"/>
                  <a:gd name="T45" fmla="*/ 2147483647 h 405"/>
                  <a:gd name="T46" fmla="*/ 2147483647 w 382"/>
                  <a:gd name="T47" fmla="*/ 2147483647 h 405"/>
                  <a:gd name="T48" fmla="*/ 2147483647 w 382"/>
                  <a:gd name="T49" fmla="*/ 2147483647 h 405"/>
                  <a:gd name="T50" fmla="*/ 2147483647 w 382"/>
                  <a:gd name="T51" fmla="*/ 2147483647 h 405"/>
                  <a:gd name="T52" fmla="*/ 2147483647 w 382"/>
                  <a:gd name="T53" fmla="*/ 2147483647 h 405"/>
                  <a:gd name="T54" fmla="*/ 2147483647 w 382"/>
                  <a:gd name="T55" fmla="*/ 2147483647 h 405"/>
                  <a:gd name="T56" fmla="*/ 2147483647 w 382"/>
                  <a:gd name="T57" fmla="*/ 2147483647 h 405"/>
                  <a:gd name="T58" fmla="*/ 2147483647 w 382"/>
                  <a:gd name="T59" fmla="*/ 2147483647 h 405"/>
                  <a:gd name="T60" fmla="*/ 2147483647 w 382"/>
                  <a:gd name="T61" fmla="*/ 2147483647 h 405"/>
                  <a:gd name="T62" fmla="*/ 2147483647 w 382"/>
                  <a:gd name="T63" fmla="*/ 2147483647 h 405"/>
                  <a:gd name="T64" fmla="*/ 2147483647 w 382"/>
                  <a:gd name="T65" fmla="*/ 2147483647 h 405"/>
                  <a:gd name="T66" fmla="*/ 2147483647 w 382"/>
                  <a:gd name="T67" fmla="*/ 2147483647 h 405"/>
                  <a:gd name="T68" fmla="*/ 2147483647 w 382"/>
                  <a:gd name="T69" fmla="*/ 2147483647 h 405"/>
                  <a:gd name="T70" fmla="*/ 2147483647 w 382"/>
                  <a:gd name="T71" fmla="*/ 2147483647 h 405"/>
                  <a:gd name="T72" fmla="*/ 2147483647 w 382"/>
                  <a:gd name="T73" fmla="*/ 2147483647 h 405"/>
                  <a:gd name="T74" fmla="*/ 2147483647 w 382"/>
                  <a:gd name="T75" fmla="*/ 2147483647 h 405"/>
                  <a:gd name="T76" fmla="*/ 2147483647 w 382"/>
                  <a:gd name="T77" fmla="*/ 2147483647 h 405"/>
                  <a:gd name="T78" fmla="*/ 2147483647 w 382"/>
                  <a:gd name="T79" fmla="*/ 2147483647 h 405"/>
                  <a:gd name="T80" fmla="*/ 2147483647 w 382"/>
                  <a:gd name="T81" fmla="*/ 2147483647 h 405"/>
                  <a:gd name="T82" fmla="*/ 2147483647 w 382"/>
                  <a:gd name="T83" fmla="*/ 2147483647 h 405"/>
                  <a:gd name="T84" fmla="*/ 2147483647 w 382"/>
                  <a:gd name="T85" fmla="*/ 2147483647 h 405"/>
                  <a:gd name="T86" fmla="*/ 2147483647 w 382"/>
                  <a:gd name="T87" fmla="*/ 2147483647 h 405"/>
                  <a:gd name="T88" fmla="*/ 2147483647 w 382"/>
                  <a:gd name="T89" fmla="*/ 2147483647 h 405"/>
                  <a:gd name="T90" fmla="*/ 2147483647 w 382"/>
                  <a:gd name="T91" fmla="*/ 2147483647 h 405"/>
                  <a:gd name="T92" fmla="*/ 2147483647 w 382"/>
                  <a:gd name="T93" fmla="*/ 2147483647 h 405"/>
                  <a:gd name="T94" fmla="*/ 2147483647 w 382"/>
                  <a:gd name="T95" fmla="*/ 2147483647 h 405"/>
                  <a:gd name="T96" fmla="*/ 2147483647 w 382"/>
                  <a:gd name="T97" fmla="*/ 2147483647 h 405"/>
                  <a:gd name="T98" fmla="*/ 2147483647 w 382"/>
                  <a:gd name="T99" fmla="*/ 2147483647 h 405"/>
                  <a:gd name="T100" fmla="*/ 2147483647 w 382"/>
                  <a:gd name="T101" fmla="*/ 2147483647 h 405"/>
                  <a:gd name="T102" fmla="*/ 2147483647 w 382"/>
                  <a:gd name="T103" fmla="*/ 2147483647 h 405"/>
                  <a:gd name="T104" fmla="*/ 2147483647 w 382"/>
                  <a:gd name="T105" fmla="*/ 2147483647 h 40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382" h="405">
                    <a:moveTo>
                      <a:pt x="347" y="257"/>
                    </a:moveTo>
                    <a:cubicBezTo>
                      <a:pt x="348" y="202"/>
                      <a:pt x="348" y="202"/>
                      <a:pt x="348" y="202"/>
                    </a:cubicBezTo>
                    <a:cubicBezTo>
                      <a:pt x="349" y="198"/>
                      <a:pt x="345" y="194"/>
                      <a:pt x="341" y="194"/>
                    </a:cubicBezTo>
                    <a:cubicBezTo>
                      <a:pt x="336" y="194"/>
                      <a:pt x="333" y="197"/>
                      <a:pt x="332" y="202"/>
                    </a:cubicBezTo>
                    <a:cubicBezTo>
                      <a:pt x="331" y="257"/>
                      <a:pt x="331" y="257"/>
                      <a:pt x="331" y="257"/>
                    </a:cubicBezTo>
                    <a:cubicBezTo>
                      <a:pt x="325" y="258"/>
                      <a:pt x="319" y="260"/>
                      <a:pt x="314" y="264"/>
                    </a:cubicBezTo>
                    <a:cubicBezTo>
                      <a:pt x="276" y="231"/>
                      <a:pt x="276" y="231"/>
                      <a:pt x="276" y="231"/>
                    </a:cubicBezTo>
                    <a:cubicBezTo>
                      <a:pt x="279" y="225"/>
                      <a:pt x="281" y="219"/>
                      <a:pt x="281" y="212"/>
                    </a:cubicBezTo>
                    <a:cubicBezTo>
                      <a:pt x="281" y="204"/>
                      <a:pt x="279" y="197"/>
                      <a:pt x="275" y="191"/>
                    </a:cubicBezTo>
                    <a:cubicBezTo>
                      <a:pt x="320" y="150"/>
                      <a:pt x="320" y="150"/>
                      <a:pt x="320" y="150"/>
                    </a:cubicBezTo>
                    <a:cubicBezTo>
                      <a:pt x="324" y="153"/>
                      <a:pt x="329" y="155"/>
                      <a:pt x="334" y="156"/>
                    </a:cubicBezTo>
                    <a:cubicBezTo>
                      <a:pt x="333" y="170"/>
                      <a:pt x="333" y="170"/>
                      <a:pt x="333" y="170"/>
                    </a:cubicBezTo>
                    <a:cubicBezTo>
                      <a:pt x="333" y="175"/>
                      <a:pt x="337" y="178"/>
                      <a:pt x="341" y="178"/>
                    </a:cubicBezTo>
                    <a:cubicBezTo>
                      <a:pt x="341" y="178"/>
                      <a:pt x="341" y="178"/>
                      <a:pt x="341" y="178"/>
                    </a:cubicBezTo>
                    <a:cubicBezTo>
                      <a:pt x="346" y="178"/>
                      <a:pt x="349" y="175"/>
                      <a:pt x="349" y="171"/>
                    </a:cubicBezTo>
                    <a:cubicBezTo>
                      <a:pt x="350" y="157"/>
                      <a:pt x="350" y="157"/>
                      <a:pt x="350" y="157"/>
                    </a:cubicBezTo>
                    <a:cubicBezTo>
                      <a:pt x="368" y="153"/>
                      <a:pt x="382" y="137"/>
                      <a:pt x="382" y="118"/>
                    </a:cubicBezTo>
                    <a:cubicBezTo>
                      <a:pt x="382" y="96"/>
                      <a:pt x="365" y="78"/>
                      <a:pt x="343" y="78"/>
                    </a:cubicBezTo>
                    <a:cubicBezTo>
                      <a:pt x="332" y="78"/>
                      <a:pt x="322" y="83"/>
                      <a:pt x="314" y="91"/>
                    </a:cubicBezTo>
                    <a:cubicBezTo>
                      <a:pt x="254" y="53"/>
                      <a:pt x="254" y="53"/>
                      <a:pt x="254" y="53"/>
                    </a:cubicBezTo>
                    <a:cubicBezTo>
                      <a:pt x="255" y="49"/>
                      <a:pt x="256" y="44"/>
                      <a:pt x="256" y="39"/>
                    </a:cubicBezTo>
                    <a:cubicBezTo>
                      <a:pt x="256" y="18"/>
                      <a:pt x="238" y="0"/>
                      <a:pt x="217" y="0"/>
                    </a:cubicBezTo>
                    <a:cubicBezTo>
                      <a:pt x="195" y="0"/>
                      <a:pt x="177" y="18"/>
                      <a:pt x="177" y="39"/>
                    </a:cubicBezTo>
                    <a:cubicBezTo>
                      <a:pt x="177" y="40"/>
                      <a:pt x="177" y="41"/>
                      <a:pt x="177" y="42"/>
                    </a:cubicBezTo>
                    <a:cubicBezTo>
                      <a:pt x="74" y="72"/>
                      <a:pt x="74" y="72"/>
                      <a:pt x="74" y="72"/>
                    </a:cubicBezTo>
                    <a:cubicBezTo>
                      <a:pt x="68" y="60"/>
                      <a:pt x="55" y="51"/>
                      <a:pt x="40" y="51"/>
                    </a:cubicBezTo>
                    <a:cubicBezTo>
                      <a:pt x="18" y="51"/>
                      <a:pt x="0" y="69"/>
                      <a:pt x="0" y="91"/>
                    </a:cubicBezTo>
                    <a:cubicBezTo>
                      <a:pt x="0" y="111"/>
                      <a:pt x="16" y="128"/>
                      <a:pt x="35" y="130"/>
                    </a:cubicBezTo>
                    <a:cubicBezTo>
                      <a:pt x="46" y="237"/>
                      <a:pt x="46" y="237"/>
                      <a:pt x="46" y="237"/>
                    </a:cubicBezTo>
                    <a:cubicBezTo>
                      <a:pt x="30" y="242"/>
                      <a:pt x="19" y="257"/>
                      <a:pt x="19" y="275"/>
                    </a:cubicBezTo>
                    <a:cubicBezTo>
                      <a:pt x="19" y="297"/>
                      <a:pt x="36" y="314"/>
                      <a:pt x="58" y="314"/>
                    </a:cubicBezTo>
                    <a:cubicBezTo>
                      <a:pt x="65" y="314"/>
                      <a:pt x="72" y="312"/>
                      <a:pt x="78" y="309"/>
                    </a:cubicBezTo>
                    <a:cubicBezTo>
                      <a:pt x="109" y="343"/>
                      <a:pt x="109" y="343"/>
                      <a:pt x="109" y="343"/>
                    </a:cubicBezTo>
                    <a:cubicBezTo>
                      <a:pt x="105" y="349"/>
                      <a:pt x="102" y="357"/>
                      <a:pt x="102" y="366"/>
                    </a:cubicBezTo>
                    <a:cubicBezTo>
                      <a:pt x="102" y="387"/>
                      <a:pt x="119" y="405"/>
                      <a:pt x="141" y="405"/>
                    </a:cubicBezTo>
                    <a:cubicBezTo>
                      <a:pt x="163" y="405"/>
                      <a:pt x="181" y="387"/>
                      <a:pt x="181" y="366"/>
                    </a:cubicBezTo>
                    <a:cubicBezTo>
                      <a:pt x="181" y="364"/>
                      <a:pt x="180" y="362"/>
                      <a:pt x="180" y="360"/>
                    </a:cubicBezTo>
                    <a:cubicBezTo>
                      <a:pt x="304" y="316"/>
                      <a:pt x="304" y="316"/>
                      <a:pt x="304" y="316"/>
                    </a:cubicBezTo>
                    <a:cubicBezTo>
                      <a:pt x="311" y="327"/>
                      <a:pt x="323" y="335"/>
                      <a:pt x="337" y="335"/>
                    </a:cubicBezTo>
                    <a:cubicBezTo>
                      <a:pt x="359" y="335"/>
                      <a:pt x="377" y="317"/>
                      <a:pt x="377" y="295"/>
                    </a:cubicBezTo>
                    <a:cubicBezTo>
                      <a:pt x="377" y="277"/>
                      <a:pt x="364" y="261"/>
                      <a:pt x="347" y="257"/>
                    </a:cubicBezTo>
                    <a:close/>
                    <a:moveTo>
                      <a:pt x="343" y="94"/>
                    </a:moveTo>
                    <a:cubicBezTo>
                      <a:pt x="356" y="94"/>
                      <a:pt x="366" y="105"/>
                      <a:pt x="366" y="118"/>
                    </a:cubicBezTo>
                    <a:cubicBezTo>
                      <a:pt x="366" y="131"/>
                      <a:pt x="356" y="141"/>
                      <a:pt x="343" y="141"/>
                    </a:cubicBezTo>
                    <a:cubicBezTo>
                      <a:pt x="330" y="141"/>
                      <a:pt x="320" y="131"/>
                      <a:pt x="320" y="118"/>
                    </a:cubicBezTo>
                    <a:cubicBezTo>
                      <a:pt x="320" y="105"/>
                      <a:pt x="330" y="94"/>
                      <a:pt x="343" y="94"/>
                    </a:cubicBezTo>
                    <a:close/>
                    <a:moveTo>
                      <a:pt x="309" y="138"/>
                    </a:moveTo>
                    <a:cubicBezTo>
                      <a:pt x="265" y="180"/>
                      <a:pt x="265" y="180"/>
                      <a:pt x="265" y="180"/>
                    </a:cubicBezTo>
                    <a:cubicBezTo>
                      <a:pt x="258" y="175"/>
                      <a:pt x="250" y="173"/>
                      <a:pt x="242" y="173"/>
                    </a:cubicBezTo>
                    <a:cubicBezTo>
                      <a:pt x="227" y="173"/>
                      <a:pt x="213" y="181"/>
                      <a:pt x="207" y="194"/>
                    </a:cubicBezTo>
                    <a:cubicBezTo>
                      <a:pt x="167" y="183"/>
                      <a:pt x="167" y="183"/>
                      <a:pt x="167" y="183"/>
                    </a:cubicBezTo>
                    <a:cubicBezTo>
                      <a:pt x="167" y="182"/>
                      <a:pt x="167" y="181"/>
                      <a:pt x="167" y="180"/>
                    </a:cubicBezTo>
                    <a:cubicBezTo>
                      <a:pt x="167" y="179"/>
                      <a:pt x="167" y="178"/>
                      <a:pt x="167" y="177"/>
                    </a:cubicBezTo>
                    <a:cubicBezTo>
                      <a:pt x="308" y="136"/>
                      <a:pt x="308" y="136"/>
                      <a:pt x="308" y="136"/>
                    </a:cubicBezTo>
                    <a:cubicBezTo>
                      <a:pt x="308" y="137"/>
                      <a:pt x="309" y="138"/>
                      <a:pt x="309" y="138"/>
                    </a:cubicBezTo>
                    <a:close/>
                    <a:moveTo>
                      <a:pt x="265" y="212"/>
                    </a:moveTo>
                    <a:cubicBezTo>
                      <a:pt x="265" y="225"/>
                      <a:pt x="255" y="235"/>
                      <a:pt x="242" y="235"/>
                    </a:cubicBezTo>
                    <a:cubicBezTo>
                      <a:pt x="229" y="235"/>
                      <a:pt x="218" y="225"/>
                      <a:pt x="218" y="212"/>
                    </a:cubicBezTo>
                    <a:cubicBezTo>
                      <a:pt x="218" y="199"/>
                      <a:pt x="229" y="189"/>
                      <a:pt x="242" y="189"/>
                    </a:cubicBezTo>
                    <a:cubicBezTo>
                      <a:pt x="255" y="189"/>
                      <a:pt x="265" y="199"/>
                      <a:pt x="265" y="212"/>
                    </a:cubicBezTo>
                    <a:close/>
                    <a:moveTo>
                      <a:pt x="143" y="273"/>
                    </a:moveTo>
                    <a:cubicBezTo>
                      <a:pt x="139" y="218"/>
                      <a:pt x="139" y="218"/>
                      <a:pt x="139" y="218"/>
                    </a:cubicBezTo>
                    <a:cubicBezTo>
                      <a:pt x="149" y="215"/>
                      <a:pt x="158" y="208"/>
                      <a:pt x="163" y="198"/>
                    </a:cubicBezTo>
                    <a:cubicBezTo>
                      <a:pt x="203" y="209"/>
                      <a:pt x="203" y="209"/>
                      <a:pt x="203" y="209"/>
                    </a:cubicBezTo>
                    <a:cubicBezTo>
                      <a:pt x="203" y="210"/>
                      <a:pt x="202" y="211"/>
                      <a:pt x="202" y="212"/>
                    </a:cubicBezTo>
                    <a:cubicBezTo>
                      <a:pt x="202" y="223"/>
                      <a:pt x="207" y="233"/>
                      <a:pt x="214" y="240"/>
                    </a:cubicBezTo>
                    <a:cubicBezTo>
                      <a:pt x="190" y="277"/>
                      <a:pt x="190" y="277"/>
                      <a:pt x="190" y="277"/>
                    </a:cubicBezTo>
                    <a:lnTo>
                      <a:pt x="143" y="273"/>
                    </a:lnTo>
                    <a:close/>
                    <a:moveTo>
                      <a:pt x="180" y="292"/>
                    </a:moveTo>
                    <a:cubicBezTo>
                      <a:pt x="156" y="329"/>
                      <a:pt x="156" y="329"/>
                      <a:pt x="156" y="329"/>
                    </a:cubicBezTo>
                    <a:cubicBezTo>
                      <a:pt x="153" y="328"/>
                      <a:pt x="150" y="327"/>
                      <a:pt x="146" y="327"/>
                    </a:cubicBezTo>
                    <a:cubicBezTo>
                      <a:pt x="144" y="289"/>
                      <a:pt x="144" y="289"/>
                      <a:pt x="144" y="289"/>
                    </a:cubicBezTo>
                    <a:lnTo>
                      <a:pt x="180" y="292"/>
                    </a:lnTo>
                    <a:close/>
                    <a:moveTo>
                      <a:pt x="128" y="204"/>
                    </a:moveTo>
                    <a:cubicBezTo>
                      <a:pt x="115" y="204"/>
                      <a:pt x="105" y="193"/>
                      <a:pt x="105" y="180"/>
                    </a:cubicBezTo>
                    <a:cubicBezTo>
                      <a:pt x="105" y="168"/>
                      <a:pt x="115" y="157"/>
                      <a:pt x="128" y="157"/>
                    </a:cubicBezTo>
                    <a:cubicBezTo>
                      <a:pt x="141" y="157"/>
                      <a:pt x="151" y="168"/>
                      <a:pt x="151" y="180"/>
                    </a:cubicBezTo>
                    <a:cubicBezTo>
                      <a:pt x="151" y="193"/>
                      <a:pt x="141" y="204"/>
                      <a:pt x="128" y="204"/>
                    </a:cubicBezTo>
                    <a:close/>
                    <a:moveTo>
                      <a:pt x="217" y="16"/>
                    </a:moveTo>
                    <a:cubicBezTo>
                      <a:pt x="230" y="16"/>
                      <a:pt x="240" y="27"/>
                      <a:pt x="240" y="39"/>
                    </a:cubicBezTo>
                    <a:cubicBezTo>
                      <a:pt x="240" y="52"/>
                      <a:pt x="230" y="63"/>
                      <a:pt x="217" y="63"/>
                    </a:cubicBezTo>
                    <a:cubicBezTo>
                      <a:pt x="204" y="63"/>
                      <a:pt x="193" y="52"/>
                      <a:pt x="193" y="39"/>
                    </a:cubicBezTo>
                    <a:cubicBezTo>
                      <a:pt x="193" y="27"/>
                      <a:pt x="204" y="16"/>
                      <a:pt x="217" y="16"/>
                    </a:cubicBezTo>
                    <a:close/>
                    <a:moveTo>
                      <a:pt x="202" y="76"/>
                    </a:moveTo>
                    <a:cubicBezTo>
                      <a:pt x="207" y="78"/>
                      <a:pt x="211" y="79"/>
                      <a:pt x="217" y="79"/>
                    </a:cubicBezTo>
                    <a:cubicBezTo>
                      <a:pt x="228" y="79"/>
                      <a:pt x="238" y="74"/>
                      <a:pt x="245" y="67"/>
                    </a:cubicBezTo>
                    <a:cubicBezTo>
                      <a:pt x="306" y="104"/>
                      <a:pt x="306" y="104"/>
                      <a:pt x="306" y="104"/>
                    </a:cubicBezTo>
                    <a:cubicBezTo>
                      <a:pt x="306" y="105"/>
                      <a:pt x="305" y="106"/>
                      <a:pt x="305" y="106"/>
                    </a:cubicBezTo>
                    <a:cubicBezTo>
                      <a:pt x="190" y="96"/>
                      <a:pt x="190" y="96"/>
                      <a:pt x="190" y="96"/>
                    </a:cubicBezTo>
                    <a:lnTo>
                      <a:pt x="202" y="76"/>
                    </a:lnTo>
                    <a:close/>
                    <a:moveTo>
                      <a:pt x="300" y="122"/>
                    </a:moveTo>
                    <a:cubicBezTo>
                      <a:pt x="163" y="162"/>
                      <a:pt x="163" y="162"/>
                      <a:pt x="163" y="162"/>
                    </a:cubicBezTo>
                    <a:cubicBezTo>
                      <a:pt x="161" y="158"/>
                      <a:pt x="158" y="155"/>
                      <a:pt x="155" y="152"/>
                    </a:cubicBezTo>
                    <a:cubicBezTo>
                      <a:pt x="180" y="111"/>
                      <a:pt x="180" y="111"/>
                      <a:pt x="180" y="111"/>
                    </a:cubicBezTo>
                    <a:lnTo>
                      <a:pt x="300" y="122"/>
                    </a:lnTo>
                    <a:close/>
                    <a:moveTo>
                      <a:pt x="182" y="58"/>
                    </a:moveTo>
                    <a:cubicBezTo>
                      <a:pt x="184" y="61"/>
                      <a:pt x="186" y="64"/>
                      <a:pt x="189" y="67"/>
                    </a:cubicBezTo>
                    <a:cubicBezTo>
                      <a:pt x="172" y="95"/>
                      <a:pt x="172" y="95"/>
                      <a:pt x="172" y="95"/>
                    </a:cubicBezTo>
                    <a:cubicBezTo>
                      <a:pt x="83" y="87"/>
                      <a:pt x="83" y="87"/>
                      <a:pt x="83" y="87"/>
                    </a:cubicBezTo>
                    <a:lnTo>
                      <a:pt x="182" y="58"/>
                    </a:lnTo>
                    <a:close/>
                    <a:moveTo>
                      <a:pt x="77" y="102"/>
                    </a:moveTo>
                    <a:cubicBezTo>
                      <a:pt x="162" y="110"/>
                      <a:pt x="162" y="110"/>
                      <a:pt x="162" y="110"/>
                    </a:cubicBezTo>
                    <a:cubicBezTo>
                      <a:pt x="141" y="144"/>
                      <a:pt x="141" y="144"/>
                      <a:pt x="141" y="144"/>
                    </a:cubicBezTo>
                    <a:cubicBezTo>
                      <a:pt x="137" y="142"/>
                      <a:pt x="133" y="141"/>
                      <a:pt x="128" y="141"/>
                    </a:cubicBezTo>
                    <a:cubicBezTo>
                      <a:pt x="120" y="141"/>
                      <a:pt x="113" y="143"/>
                      <a:pt x="107" y="147"/>
                    </a:cubicBezTo>
                    <a:cubicBezTo>
                      <a:pt x="72" y="113"/>
                      <a:pt x="72" y="113"/>
                      <a:pt x="72" y="113"/>
                    </a:cubicBezTo>
                    <a:cubicBezTo>
                      <a:pt x="74" y="109"/>
                      <a:pt x="76" y="106"/>
                      <a:pt x="77" y="102"/>
                    </a:cubicBezTo>
                    <a:close/>
                    <a:moveTo>
                      <a:pt x="95" y="159"/>
                    </a:moveTo>
                    <a:cubicBezTo>
                      <a:pt x="91" y="165"/>
                      <a:pt x="89" y="172"/>
                      <a:pt x="89" y="180"/>
                    </a:cubicBezTo>
                    <a:cubicBezTo>
                      <a:pt x="89" y="191"/>
                      <a:pt x="92" y="200"/>
                      <a:pt x="99" y="207"/>
                    </a:cubicBezTo>
                    <a:cubicBezTo>
                      <a:pt x="75" y="239"/>
                      <a:pt x="75" y="239"/>
                      <a:pt x="75" y="239"/>
                    </a:cubicBezTo>
                    <a:cubicBezTo>
                      <a:pt x="71" y="237"/>
                      <a:pt x="67" y="236"/>
                      <a:pt x="62" y="236"/>
                    </a:cubicBezTo>
                    <a:cubicBezTo>
                      <a:pt x="51" y="128"/>
                      <a:pt x="51" y="128"/>
                      <a:pt x="51" y="128"/>
                    </a:cubicBezTo>
                    <a:cubicBezTo>
                      <a:pt x="55" y="127"/>
                      <a:pt x="58" y="126"/>
                      <a:pt x="61" y="124"/>
                    </a:cubicBezTo>
                    <a:lnTo>
                      <a:pt x="95" y="159"/>
                    </a:lnTo>
                    <a:close/>
                    <a:moveTo>
                      <a:pt x="40" y="114"/>
                    </a:moveTo>
                    <a:cubicBezTo>
                      <a:pt x="27" y="114"/>
                      <a:pt x="16" y="104"/>
                      <a:pt x="16" y="91"/>
                    </a:cubicBezTo>
                    <a:cubicBezTo>
                      <a:pt x="16" y="78"/>
                      <a:pt x="27" y="67"/>
                      <a:pt x="40" y="67"/>
                    </a:cubicBezTo>
                    <a:cubicBezTo>
                      <a:pt x="52" y="67"/>
                      <a:pt x="63" y="78"/>
                      <a:pt x="63" y="91"/>
                    </a:cubicBezTo>
                    <a:cubicBezTo>
                      <a:pt x="63" y="104"/>
                      <a:pt x="52" y="114"/>
                      <a:pt x="40" y="114"/>
                    </a:cubicBezTo>
                    <a:close/>
                    <a:moveTo>
                      <a:pt x="58" y="298"/>
                    </a:moveTo>
                    <a:cubicBezTo>
                      <a:pt x="45" y="298"/>
                      <a:pt x="35" y="288"/>
                      <a:pt x="35" y="275"/>
                    </a:cubicBezTo>
                    <a:cubicBezTo>
                      <a:pt x="35" y="262"/>
                      <a:pt x="45" y="252"/>
                      <a:pt x="58" y="252"/>
                    </a:cubicBezTo>
                    <a:cubicBezTo>
                      <a:pt x="71" y="252"/>
                      <a:pt x="81" y="262"/>
                      <a:pt x="81" y="275"/>
                    </a:cubicBezTo>
                    <a:cubicBezTo>
                      <a:pt x="81" y="288"/>
                      <a:pt x="71" y="298"/>
                      <a:pt x="58" y="298"/>
                    </a:cubicBezTo>
                    <a:close/>
                    <a:moveTo>
                      <a:pt x="112" y="216"/>
                    </a:moveTo>
                    <a:cubicBezTo>
                      <a:pt x="115" y="218"/>
                      <a:pt x="119" y="219"/>
                      <a:pt x="123" y="219"/>
                    </a:cubicBezTo>
                    <a:cubicBezTo>
                      <a:pt x="126" y="272"/>
                      <a:pt x="126" y="272"/>
                      <a:pt x="126" y="272"/>
                    </a:cubicBezTo>
                    <a:cubicBezTo>
                      <a:pt x="97" y="270"/>
                      <a:pt x="97" y="270"/>
                      <a:pt x="97" y="270"/>
                    </a:cubicBezTo>
                    <a:cubicBezTo>
                      <a:pt x="96" y="262"/>
                      <a:pt x="93" y="255"/>
                      <a:pt x="87" y="249"/>
                    </a:cubicBezTo>
                    <a:lnTo>
                      <a:pt x="112" y="216"/>
                    </a:lnTo>
                    <a:close/>
                    <a:moveTo>
                      <a:pt x="90" y="298"/>
                    </a:moveTo>
                    <a:cubicBezTo>
                      <a:pt x="93" y="294"/>
                      <a:pt x="95" y="290"/>
                      <a:pt x="96" y="286"/>
                    </a:cubicBezTo>
                    <a:cubicBezTo>
                      <a:pt x="128" y="288"/>
                      <a:pt x="128" y="288"/>
                      <a:pt x="128" y="288"/>
                    </a:cubicBezTo>
                    <a:cubicBezTo>
                      <a:pt x="130" y="328"/>
                      <a:pt x="130" y="328"/>
                      <a:pt x="130" y="328"/>
                    </a:cubicBezTo>
                    <a:cubicBezTo>
                      <a:pt x="127" y="329"/>
                      <a:pt x="124" y="330"/>
                      <a:pt x="121" y="332"/>
                    </a:cubicBezTo>
                    <a:lnTo>
                      <a:pt x="90" y="298"/>
                    </a:lnTo>
                    <a:close/>
                    <a:moveTo>
                      <a:pt x="141" y="389"/>
                    </a:moveTo>
                    <a:cubicBezTo>
                      <a:pt x="128" y="389"/>
                      <a:pt x="118" y="379"/>
                      <a:pt x="118" y="366"/>
                    </a:cubicBezTo>
                    <a:cubicBezTo>
                      <a:pt x="118" y="353"/>
                      <a:pt x="128" y="342"/>
                      <a:pt x="141" y="342"/>
                    </a:cubicBezTo>
                    <a:cubicBezTo>
                      <a:pt x="154" y="342"/>
                      <a:pt x="165" y="353"/>
                      <a:pt x="165" y="366"/>
                    </a:cubicBezTo>
                    <a:cubicBezTo>
                      <a:pt x="165" y="379"/>
                      <a:pt x="154" y="389"/>
                      <a:pt x="141" y="389"/>
                    </a:cubicBezTo>
                    <a:close/>
                    <a:moveTo>
                      <a:pt x="175" y="345"/>
                    </a:moveTo>
                    <a:cubicBezTo>
                      <a:pt x="173" y="343"/>
                      <a:pt x="171" y="340"/>
                      <a:pt x="169" y="338"/>
                    </a:cubicBezTo>
                    <a:cubicBezTo>
                      <a:pt x="198" y="293"/>
                      <a:pt x="198" y="293"/>
                      <a:pt x="198" y="293"/>
                    </a:cubicBezTo>
                    <a:cubicBezTo>
                      <a:pt x="299" y="301"/>
                      <a:pt x="299" y="301"/>
                      <a:pt x="299" y="301"/>
                    </a:cubicBezTo>
                    <a:cubicBezTo>
                      <a:pt x="299" y="301"/>
                      <a:pt x="299" y="301"/>
                      <a:pt x="299" y="301"/>
                    </a:cubicBezTo>
                    <a:lnTo>
                      <a:pt x="175" y="345"/>
                    </a:lnTo>
                    <a:close/>
                    <a:moveTo>
                      <a:pt x="300" y="285"/>
                    </a:moveTo>
                    <a:cubicBezTo>
                      <a:pt x="208" y="278"/>
                      <a:pt x="208" y="278"/>
                      <a:pt x="208" y="278"/>
                    </a:cubicBezTo>
                    <a:cubicBezTo>
                      <a:pt x="227" y="248"/>
                      <a:pt x="227" y="248"/>
                      <a:pt x="227" y="248"/>
                    </a:cubicBezTo>
                    <a:cubicBezTo>
                      <a:pt x="232" y="250"/>
                      <a:pt x="237" y="251"/>
                      <a:pt x="242" y="251"/>
                    </a:cubicBezTo>
                    <a:cubicBezTo>
                      <a:pt x="251" y="251"/>
                      <a:pt x="259" y="248"/>
                      <a:pt x="266" y="243"/>
                    </a:cubicBezTo>
                    <a:cubicBezTo>
                      <a:pt x="303" y="276"/>
                      <a:pt x="303" y="276"/>
                      <a:pt x="303" y="276"/>
                    </a:cubicBezTo>
                    <a:cubicBezTo>
                      <a:pt x="302" y="279"/>
                      <a:pt x="301" y="282"/>
                      <a:pt x="300" y="285"/>
                    </a:cubicBezTo>
                    <a:close/>
                    <a:moveTo>
                      <a:pt x="337" y="319"/>
                    </a:moveTo>
                    <a:cubicBezTo>
                      <a:pt x="325" y="319"/>
                      <a:pt x="314" y="308"/>
                      <a:pt x="314" y="295"/>
                    </a:cubicBezTo>
                    <a:cubicBezTo>
                      <a:pt x="314" y="282"/>
                      <a:pt x="325" y="272"/>
                      <a:pt x="337" y="272"/>
                    </a:cubicBezTo>
                    <a:cubicBezTo>
                      <a:pt x="350" y="272"/>
                      <a:pt x="361" y="282"/>
                      <a:pt x="361" y="295"/>
                    </a:cubicBezTo>
                    <a:cubicBezTo>
                      <a:pt x="361" y="308"/>
                      <a:pt x="350" y="319"/>
                      <a:pt x="337" y="31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grpSp>
        <p:nvGrpSpPr>
          <p:cNvPr id="108" name="Group 107"/>
          <p:cNvGrpSpPr/>
          <p:nvPr/>
        </p:nvGrpSpPr>
        <p:grpSpPr>
          <a:xfrm>
            <a:off x="3692182" y="2399575"/>
            <a:ext cx="1746000" cy="2767226"/>
            <a:chOff x="3692182" y="2872556"/>
            <a:chExt cx="1746000" cy="2767226"/>
          </a:xfrm>
        </p:grpSpPr>
        <p:grpSp>
          <p:nvGrpSpPr>
            <p:cNvPr id="109" name="Group 108"/>
            <p:cNvGrpSpPr/>
            <p:nvPr/>
          </p:nvGrpSpPr>
          <p:grpSpPr>
            <a:xfrm>
              <a:off x="3692182" y="2872556"/>
              <a:ext cx="1746000" cy="2767226"/>
              <a:chOff x="6993917" y="1701882"/>
              <a:chExt cx="1746000" cy="3438000"/>
            </a:xfrm>
          </p:grpSpPr>
          <p:sp>
            <p:nvSpPr>
              <p:cNvPr id="111" name="Rounded Rectangle 137"/>
              <p:cNvSpPr/>
              <p:nvPr/>
            </p:nvSpPr>
            <p:spPr bwMode="auto">
              <a:xfrm>
                <a:off x="6993917" y="1701882"/>
                <a:ext cx="1746000" cy="3438000"/>
              </a:xfrm>
              <a:prstGeom prst="roundRect">
                <a:avLst>
                  <a:gd name="adj" fmla="val 12048"/>
                </a:avLst>
              </a:prstGeom>
              <a:solidFill>
                <a:schemeClr val="bg1"/>
              </a:solidFill>
              <a:ln w="28575" cap="flat" cmpd="sng" algn="ctr">
                <a:noFill/>
                <a:prstDash val="solid"/>
                <a:headEnd type="none" w="med" len="med"/>
                <a:tailEnd type="none" w="med" len="med"/>
              </a:ln>
              <a:effectLst/>
              <a:extLst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none" lIns="72000" rIns="72000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US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2" name="Rounded Rectangle 135"/>
              <p:cNvSpPr/>
              <p:nvPr/>
            </p:nvSpPr>
            <p:spPr bwMode="auto">
              <a:xfrm>
                <a:off x="7011847" y="1719811"/>
                <a:ext cx="1700353" cy="3401980"/>
              </a:xfrm>
              <a:prstGeom prst="roundRect">
                <a:avLst>
                  <a:gd name="adj" fmla="val 12048"/>
                </a:avLst>
              </a:prstGeom>
              <a:blipFill>
                <a:blip r:embed="rId2"/>
                <a:stretch>
                  <a:fillRect/>
                </a:stretch>
              </a:blipFill>
              <a:ln w="28575" cap="flat" cmpd="sng" algn="ctr">
                <a:noFill/>
                <a:prstDash val="solid"/>
                <a:headEnd type="none" w="med" len="med"/>
                <a:tailEnd type="none" w="med" len="med"/>
              </a:ln>
              <a:effectLst/>
              <a:extLst>
                <a:ext uri="{91240B29-F687-4F45-9708-019B960494DF}">
                  <a14:hiddenLine xmlns:a14="http://schemas.microsoft.com/office/drawing/2010/main" w="28575" cap="flat" cmpd="sng" algn="ctr">
                    <a:solidFill>
                      <a:schemeClr val="accent5">
                        <a:shade val="50000"/>
                      </a:schemeClr>
                    </a:solidFill>
                    <a:prstDash val="solid"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none" lIns="72000" rIns="72000"/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sz="1800" b="1" dirty="0">
                    <a:solidFill>
                      <a:schemeClr val="bg1"/>
                    </a:solidFill>
                  </a:rPr>
                  <a:t>Management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  <a:defRPr/>
                </a:pPr>
                <a:r>
                  <a:rPr lang="en-US" sz="1600" dirty="0">
                    <a:solidFill>
                      <a:schemeClr val="bg1"/>
                    </a:solidFill>
                  </a:rPr>
                  <a:t>Orchestration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  <a:defRPr/>
                </a:pPr>
                <a:r>
                  <a:rPr lang="en-US" sz="1600" dirty="0">
                    <a:solidFill>
                      <a:schemeClr val="bg1"/>
                    </a:solidFill>
                  </a:rPr>
                  <a:t>Network </a:t>
                </a:r>
                <a:br>
                  <a:rPr lang="en-US" sz="1600" dirty="0">
                    <a:solidFill>
                      <a:schemeClr val="bg1"/>
                    </a:solidFill>
                  </a:rPr>
                </a:br>
                <a:r>
                  <a:rPr lang="en-US" sz="1600" dirty="0">
                    <a:solidFill>
                      <a:schemeClr val="bg1"/>
                    </a:solidFill>
                  </a:rPr>
                  <a:t>management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  <a:defRPr/>
                </a:pPr>
                <a:r>
                  <a:rPr lang="en-US" sz="1600" dirty="0">
                    <a:solidFill>
                      <a:schemeClr val="bg1"/>
                    </a:solidFill>
                  </a:rPr>
                  <a:t>Analytics</a:t>
                </a:r>
              </a:p>
            </p:txBody>
          </p:sp>
        </p:grpSp>
        <p:sp>
          <p:nvSpPr>
            <p:cNvPr id="110" name="Freeform 3"/>
            <p:cNvSpPr>
              <a:spLocks noChangeAspect="1" noEditPoints="1"/>
            </p:cNvSpPr>
            <p:nvPr/>
          </p:nvSpPr>
          <p:spPr bwMode="auto">
            <a:xfrm>
              <a:off x="4050278" y="4931490"/>
              <a:ext cx="1046339" cy="561760"/>
            </a:xfrm>
            <a:custGeom>
              <a:avLst/>
              <a:gdLst>
                <a:gd name="T0" fmla="*/ 2147483647 w 671"/>
                <a:gd name="T1" fmla="*/ 2147483647 h 360"/>
                <a:gd name="T2" fmla="*/ 2147483647 w 671"/>
                <a:gd name="T3" fmla="*/ 2147483647 h 360"/>
                <a:gd name="T4" fmla="*/ 2147483647 w 671"/>
                <a:gd name="T5" fmla="*/ 2147483647 h 360"/>
                <a:gd name="T6" fmla="*/ 2147483647 w 671"/>
                <a:gd name="T7" fmla="*/ 2147483647 h 360"/>
                <a:gd name="T8" fmla="*/ 2147483647 w 671"/>
                <a:gd name="T9" fmla="*/ 2147483647 h 360"/>
                <a:gd name="T10" fmla="*/ 2147483647 w 671"/>
                <a:gd name="T11" fmla="*/ 2147483647 h 360"/>
                <a:gd name="T12" fmla="*/ 2147483647 w 671"/>
                <a:gd name="T13" fmla="*/ 2147483647 h 360"/>
                <a:gd name="T14" fmla="*/ 2147483647 w 671"/>
                <a:gd name="T15" fmla="*/ 2147483647 h 360"/>
                <a:gd name="T16" fmla="*/ 2147483647 w 671"/>
                <a:gd name="T17" fmla="*/ 2147483647 h 360"/>
                <a:gd name="T18" fmla="*/ 2147483647 w 671"/>
                <a:gd name="T19" fmla="*/ 2147483647 h 360"/>
                <a:gd name="T20" fmla="*/ 2147483647 w 671"/>
                <a:gd name="T21" fmla="*/ 2147483647 h 360"/>
                <a:gd name="T22" fmla="*/ 2147483647 w 671"/>
                <a:gd name="T23" fmla="*/ 2147483647 h 360"/>
                <a:gd name="T24" fmla="*/ 2147483647 w 671"/>
                <a:gd name="T25" fmla="*/ 2147483647 h 360"/>
                <a:gd name="T26" fmla="*/ 2147483647 w 671"/>
                <a:gd name="T27" fmla="*/ 2147483647 h 360"/>
                <a:gd name="T28" fmla="*/ 2147483647 w 671"/>
                <a:gd name="T29" fmla="*/ 2147483647 h 360"/>
                <a:gd name="T30" fmla="*/ 2147483647 w 671"/>
                <a:gd name="T31" fmla="*/ 2147483647 h 360"/>
                <a:gd name="T32" fmla="*/ 2147483647 w 671"/>
                <a:gd name="T33" fmla="*/ 2147483647 h 360"/>
                <a:gd name="T34" fmla="*/ 2147483647 w 671"/>
                <a:gd name="T35" fmla="*/ 2147483647 h 360"/>
                <a:gd name="T36" fmla="*/ 2147483647 w 671"/>
                <a:gd name="T37" fmla="*/ 2147483647 h 360"/>
                <a:gd name="T38" fmla="*/ 2147483647 w 671"/>
                <a:gd name="T39" fmla="*/ 2147483647 h 360"/>
                <a:gd name="T40" fmla="*/ 2147483647 w 671"/>
                <a:gd name="T41" fmla="*/ 2147483647 h 360"/>
                <a:gd name="T42" fmla="*/ 2147483647 w 671"/>
                <a:gd name="T43" fmla="*/ 2147483647 h 360"/>
                <a:gd name="T44" fmla="*/ 2147483647 w 671"/>
                <a:gd name="T45" fmla="*/ 2147483647 h 360"/>
                <a:gd name="T46" fmla="*/ 2147483647 w 671"/>
                <a:gd name="T47" fmla="*/ 2147483647 h 360"/>
                <a:gd name="T48" fmla="*/ 2147483647 w 671"/>
                <a:gd name="T49" fmla="*/ 2147483647 h 360"/>
                <a:gd name="T50" fmla="*/ 2147483647 w 671"/>
                <a:gd name="T51" fmla="*/ 2147483647 h 360"/>
                <a:gd name="T52" fmla="*/ 2147483647 w 671"/>
                <a:gd name="T53" fmla="*/ 2147483647 h 360"/>
                <a:gd name="T54" fmla="*/ 2147483647 w 671"/>
                <a:gd name="T55" fmla="*/ 2147483647 h 360"/>
                <a:gd name="T56" fmla="*/ 2147483647 w 671"/>
                <a:gd name="T57" fmla="*/ 2147483647 h 360"/>
                <a:gd name="T58" fmla="*/ 2147483647 w 671"/>
                <a:gd name="T59" fmla="*/ 2147483647 h 360"/>
                <a:gd name="T60" fmla="*/ 2147483647 w 671"/>
                <a:gd name="T61" fmla="*/ 2147483647 h 360"/>
                <a:gd name="T62" fmla="*/ 2147483647 w 671"/>
                <a:gd name="T63" fmla="*/ 2147483647 h 360"/>
                <a:gd name="T64" fmla="*/ 2147483647 w 671"/>
                <a:gd name="T65" fmla="*/ 2147483647 h 360"/>
                <a:gd name="T66" fmla="*/ 2147483647 w 671"/>
                <a:gd name="T67" fmla="*/ 2147483647 h 360"/>
                <a:gd name="T68" fmla="*/ 2147483647 w 671"/>
                <a:gd name="T69" fmla="*/ 2147483647 h 360"/>
                <a:gd name="T70" fmla="*/ 2147483647 w 671"/>
                <a:gd name="T71" fmla="*/ 2147483647 h 360"/>
                <a:gd name="T72" fmla="*/ 2147483647 w 671"/>
                <a:gd name="T73" fmla="*/ 2147483647 h 360"/>
                <a:gd name="T74" fmla="*/ 2147483647 w 671"/>
                <a:gd name="T75" fmla="*/ 2147483647 h 360"/>
                <a:gd name="T76" fmla="*/ 2147483647 w 671"/>
                <a:gd name="T77" fmla="*/ 2147483647 h 360"/>
                <a:gd name="T78" fmla="*/ 2147483647 w 671"/>
                <a:gd name="T79" fmla="*/ 2147483647 h 360"/>
                <a:gd name="T80" fmla="*/ 2147483647 w 671"/>
                <a:gd name="T81" fmla="*/ 2147483647 h 360"/>
                <a:gd name="T82" fmla="*/ 2147483647 w 671"/>
                <a:gd name="T83" fmla="*/ 2147483647 h 360"/>
                <a:gd name="T84" fmla="*/ 2147483647 w 671"/>
                <a:gd name="T85" fmla="*/ 2147483647 h 360"/>
                <a:gd name="T86" fmla="*/ 2147483647 w 671"/>
                <a:gd name="T87" fmla="*/ 2147483647 h 360"/>
                <a:gd name="T88" fmla="*/ 2147483647 w 671"/>
                <a:gd name="T89" fmla="*/ 2147483647 h 360"/>
                <a:gd name="T90" fmla="*/ 2147483647 w 671"/>
                <a:gd name="T91" fmla="*/ 2147483647 h 360"/>
                <a:gd name="T92" fmla="*/ 2147483647 w 671"/>
                <a:gd name="T93" fmla="*/ 2147483647 h 360"/>
                <a:gd name="T94" fmla="*/ 2147483647 w 671"/>
                <a:gd name="T95" fmla="*/ 2147483647 h 360"/>
                <a:gd name="T96" fmla="*/ 2147483647 w 671"/>
                <a:gd name="T97" fmla="*/ 2147483647 h 360"/>
                <a:gd name="T98" fmla="*/ 2147483647 w 671"/>
                <a:gd name="T99" fmla="*/ 2147483647 h 360"/>
                <a:gd name="T100" fmla="*/ 2147483647 w 671"/>
                <a:gd name="T101" fmla="*/ 2147483647 h 36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671" h="360">
                  <a:moveTo>
                    <a:pt x="663" y="88"/>
                  </a:moveTo>
                  <a:cubicBezTo>
                    <a:pt x="667" y="88"/>
                    <a:pt x="671" y="85"/>
                    <a:pt x="671" y="80"/>
                  </a:cubicBezTo>
                  <a:cubicBezTo>
                    <a:pt x="671" y="68"/>
                    <a:pt x="671" y="68"/>
                    <a:pt x="671" y="68"/>
                  </a:cubicBezTo>
                  <a:cubicBezTo>
                    <a:pt x="671" y="47"/>
                    <a:pt x="650" y="41"/>
                    <a:pt x="643" y="38"/>
                  </a:cubicBezTo>
                  <a:cubicBezTo>
                    <a:pt x="635" y="35"/>
                    <a:pt x="547" y="0"/>
                    <a:pt x="339" y="0"/>
                  </a:cubicBezTo>
                  <a:cubicBezTo>
                    <a:pt x="130" y="0"/>
                    <a:pt x="35" y="35"/>
                    <a:pt x="28" y="38"/>
                  </a:cubicBezTo>
                  <a:cubicBezTo>
                    <a:pt x="9" y="44"/>
                    <a:pt x="0" y="54"/>
                    <a:pt x="0" y="68"/>
                  </a:cubicBezTo>
                  <a:cubicBezTo>
                    <a:pt x="0" y="275"/>
                    <a:pt x="0" y="275"/>
                    <a:pt x="0" y="275"/>
                  </a:cubicBezTo>
                  <a:cubicBezTo>
                    <a:pt x="0" y="293"/>
                    <a:pt x="12" y="306"/>
                    <a:pt x="30" y="306"/>
                  </a:cubicBezTo>
                  <a:cubicBezTo>
                    <a:pt x="36" y="306"/>
                    <a:pt x="43" y="304"/>
                    <a:pt x="54" y="302"/>
                  </a:cubicBezTo>
                  <a:cubicBezTo>
                    <a:pt x="59" y="300"/>
                    <a:pt x="65" y="299"/>
                    <a:pt x="72" y="297"/>
                  </a:cubicBezTo>
                  <a:cubicBezTo>
                    <a:pt x="72" y="341"/>
                    <a:pt x="72" y="341"/>
                    <a:pt x="72" y="341"/>
                  </a:cubicBezTo>
                  <a:cubicBezTo>
                    <a:pt x="72" y="349"/>
                    <a:pt x="79" y="358"/>
                    <a:pt x="90" y="358"/>
                  </a:cubicBezTo>
                  <a:cubicBezTo>
                    <a:pt x="208" y="358"/>
                    <a:pt x="208" y="358"/>
                    <a:pt x="208" y="358"/>
                  </a:cubicBezTo>
                  <a:cubicBezTo>
                    <a:pt x="216" y="358"/>
                    <a:pt x="225" y="352"/>
                    <a:pt x="225" y="341"/>
                  </a:cubicBezTo>
                  <a:cubicBezTo>
                    <a:pt x="225" y="286"/>
                    <a:pt x="225" y="286"/>
                    <a:pt x="225" y="286"/>
                  </a:cubicBezTo>
                  <a:cubicBezTo>
                    <a:pt x="225" y="282"/>
                    <a:pt x="225" y="278"/>
                    <a:pt x="224" y="275"/>
                  </a:cubicBezTo>
                  <a:cubicBezTo>
                    <a:pt x="233" y="274"/>
                    <a:pt x="246" y="273"/>
                    <a:pt x="260" y="272"/>
                  </a:cubicBezTo>
                  <a:cubicBezTo>
                    <a:pt x="259" y="277"/>
                    <a:pt x="258" y="281"/>
                    <a:pt x="258" y="286"/>
                  </a:cubicBezTo>
                  <a:cubicBezTo>
                    <a:pt x="258" y="341"/>
                    <a:pt x="258" y="341"/>
                    <a:pt x="258" y="341"/>
                  </a:cubicBezTo>
                  <a:cubicBezTo>
                    <a:pt x="258" y="349"/>
                    <a:pt x="264" y="358"/>
                    <a:pt x="276" y="358"/>
                  </a:cubicBezTo>
                  <a:cubicBezTo>
                    <a:pt x="394" y="358"/>
                    <a:pt x="394" y="358"/>
                    <a:pt x="394" y="358"/>
                  </a:cubicBezTo>
                  <a:cubicBezTo>
                    <a:pt x="402" y="358"/>
                    <a:pt x="411" y="352"/>
                    <a:pt x="411" y="341"/>
                  </a:cubicBezTo>
                  <a:cubicBezTo>
                    <a:pt x="411" y="286"/>
                    <a:pt x="411" y="286"/>
                    <a:pt x="411" y="286"/>
                  </a:cubicBezTo>
                  <a:cubicBezTo>
                    <a:pt x="411" y="281"/>
                    <a:pt x="410" y="277"/>
                    <a:pt x="409" y="272"/>
                  </a:cubicBezTo>
                  <a:cubicBezTo>
                    <a:pt x="424" y="273"/>
                    <a:pt x="437" y="274"/>
                    <a:pt x="446" y="275"/>
                  </a:cubicBezTo>
                  <a:cubicBezTo>
                    <a:pt x="445" y="279"/>
                    <a:pt x="444" y="283"/>
                    <a:pt x="444" y="288"/>
                  </a:cubicBezTo>
                  <a:cubicBezTo>
                    <a:pt x="444" y="342"/>
                    <a:pt x="444" y="342"/>
                    <a:pt x="444" y="342"/>
                  </a:cubicBezTo>
                  <a:cubicBezTo>
                    <a:pt x="444" y="351"/>
                    <a:pt x="450" y="360"/>
                    <a:pt x="462" y="360"/>
                  </a:cubicBezTo>
                  <a:cubicBezTo>
                    <a:pt x="580" y="360"/>
                    <a:pt x="580" y="360"/>
                    <a:pt x="580" y="360"/>
                  </a:cubicBezTo>
                  <a:cubicBezTo>
                    <a:pt x="588" y="360"/>
                    <a:pt x="597" y="354"/>
                    <a:pt x="597" y="342"/>
                  </a:cubicBezTo>
                  <a:cubicBezTo>
                    <a:pt x="597" y="298"/>
                    <a:pt x="597" y="298"/>
                    <a:pt x="597" y="298"/>
                  </a:cubicBezTo>
                  <a:cubicBezTo>
                    <a:pt x="603" y="299"/>
                    <a:pt x="608" y="300"/>
                    <a:pt x="612" y="301"/>
                  </a:cubicBezTo>
                  <a:cubicBezTo>
                    <a:pt x="626" y="304"/>
                    <a:pt x="633" y="306"/>
                    <a:pt x="640" y="306"/>
                  </a:cubicBezTo>
                  <a:cubicBezTo>
                    <a:pt x="658" y="306"/>
                    <a:pt x="671" y="293"/>
                    <a:pt x="671" y="275"/>
                  </a:cubicBezTo>
                  <a:cubicBezTo>
                    <a:pt x="671" y="112"/>
                    <a:pt x="671" y="112"/>
                    <a:pt x="671" y="112"/>
                  </a:cubicBezTo>
                  <a:cubicBezTo>
                    <a:pt x="671" y="107"/>
                    <a:pt x="667" y="104"/>
                    <a:pt x="663" y="104"/>
                  </a:cubicBezTo>
                  <a:cubicBezTo>
                    <a:pt x="658" y="104"/>
                    <a:pt x="655" y="107"/>
                    <a:pt x="655" y="112"/>
                  </a:cubicBezTo>
                  <a:cubicBezTo>
                    <a:pt x="655" y="275"/>
                    <a:pt x="655" y="275"/>
                    <a:pt x="655" y="275"/>
                  </a:cubicBezTo>
                  <a:cubicBezTo>
                    <a:pt x="655" y="280"/>
                    <a:pt x="653" y="290"/>
                    <a:pt x="640" y="290"/>
                  </a:cubicBezTo>
                  <a:cubicBezTo>
                    <a:pt x="635" y="290"/>
                    <a:pt x="628" y="288"/>
                    <a:pt x="615" y="285"/>
                  </a:cubicBezTo>
                  <a:cubicBezTo>
                    <a:pt x="610" y="284"/>
                    <a:pt x="604" y="283"/>
                    <a:pt x="597" y="281"/>
                  </a:cubicBezTo>
                  <a:cubicBezTo>
                    <a:pt x="594" y="258"/>
                    <a:pt x="579" y="243"/>
                    <a:pt x="565" y="235"/>
                  </a:cubicBezTo>
                  <a:cubicBezTo>
                    <a:pt x="576" y="223"/>
                    <a:pt x="583" y="208"/>
                    <a:pt x="583" y="191"/>
                  </a:cubicBezTo>
                  <a:cubicBezTo>
                    <a:pt x="583" y="157"/>
                    <a:pt x="555" y="129"/>
                    <a:pt x="521" y="129"/>
                  </a:cubicBezTo>
                  <a:cubicBezTo>
                    <a:pt x="486" y="129"/>
                    <a:pt x="458" y="157"/>
                    <a:pt x="458" y="191"/>
                  </a:cubicBezTo>
                  <a:cubicBezTo>
                    <a:pt x="458" y="208"/>
                    <a:pt x="465" y="223"/>
                    <a:pt x="476" y="235"/>
                  </a:cubicBezTo>
                  <a:cubicBezTo>
                    <a:pt x="467" y="240"/>
                    <a:pt x="458" y="248"/>
                    <a:pt x="452" y="259"/>
                  </a:cubicBezTo>
                  <a:cubicBezTo>
                    <a:pt x="443" y="258"/>
                    <a:pt x="423" y="257"/>
                    <a:pt x="403" y="256"/>
                  </a:cubicBezTo>
                  <a:cubicBezTo>
                    <a:pt x="397" y="246"/>
                    <a:pt x="388" y="238"/>
                    <a:pt x="380" y="233"/>
                  </a:cubicBezTo>
                  <a:cubicBezTo>
                    <a:pt x="391" y="222"/>
                    <a:pt x="397" y="207"/>
                    <a:pt x="397" y="190"/>
                  </a:cubicBezTo>
                  <a:cubicBezTo>
                    <a:pt x="397" y="155"/>
                    <a:pt x="369" y="127"/>
                    <a:pt x="335" y="127"/>
                  </a:cubicBezTo>
                  <a:cubicBezTo>
                    <a:pt x="300" y="127"/>
                    <a:pt x="272" y="155"/>
                    <a:pt x="272" y="190"/>
                  </a:cubicBezTo>
                  <a:cubicBezTo>
                    <a:pt x="272" y="207"/>
                    <a:pt x="279" y="222"/>
                    <a:pt x="290" y="233"/>
                  </a:cubicBezTo>
                  <a:cubicBezTo>
                    <a:pt x="282" y="238"/>
                    <a:pt x="273" y="246"/>
                    <a:pt x="266" y="256"/>
                  </a:cubicBezTo>
                  <a:cubicBezTo>
                    <a:pt x="247" y="257"/>
                    <a:pt x="228" y="258"/>
                    <a:pt x="219" y="259"/>
                  </a:cubicBezTo>
                  <a:cubicBezTo>
                    <a:pt x="212" y="247"/>
                    <a:pt x="203" y="239"/>
                    <a:pt x="194" y="233"/>
                  </a:cubicBezTo>
                  <a:cubicBezTo>
                    <a:pt x="205" y="222"/>
                    <a:pt x="211" y="206"/>
                    <a:pt x="211" y="190"/>
                  </a:cubicBezTo>
                  <a:cubicBezTo>
                    <a:pt x="211" y="155"/>
                    <a:pt x="183" y="127"/>
                    <a:pt x="149" y="127"/>
                  </a:cubicBezTo>
                  <a:cubicBezTo>
                    <a:pt x="114" y="127"/>
                    <a:pt x="86" y="155"/>
                    <a:pt x="86" y="190"/>
                  </a:cubicBezTo>
                  <a:cubicBezTo>
                    <a:pt x="86" y="207"/>
                    <a:pt x="93" y="222"/>
                    <a:pt x="104" y="233"/>
                  </a:cubicBezTo>
                  <a:cubicBezTo>
                    <a:pt x="90" y="242"/>
                    <a:pt x="75" y="257"/>
                    <a:pt x="73" y="281"/>
                  </a:cubicBezTo>
                  <a:cubicBezTo>
                    <a:pt x="63" y="283"/>
                    <a:pt x="56" y="285"/>
                    <a:pt x="50" y="286"/>
                  </a:cubicBezTo>
                  <a:cubicBezTo>
                    <a:pt x="40" y="288"/>
                    <a:pt x="34" y="290"/>
                    <a:pt x="30" y="290"/>
                  </a:cubicBezTo>
                  <a:cubicBezTo>
                    <a:pt x="20" y="290"/>
                    <a:pt x="16" y="282"/>
                    <a:pt x="16" y="275"/>
                  </a:cubicBezTo>
                  <a:cubicBezTo>
                    <a:pt x="16" y="68"/>
                    <a:pt x="16" y="68"/>
                    <a:pt x="16" y="68"/>
                  </a:cubicBezTo>
                  <a:cubicBezTo>
                    <a:pt x="16" y="64"/>
                    <a:pt x="18" y="58"/>
                    <a:pt x="33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129" y="16"/>
                    <a:pt x="339" y="16"/>
                  </a:cubicBezTo>
                  <a:cubicBezTo>
                    <a:pt x="548" y="16"/>
                    <a:pt x="636" y="53"/>
                    <a:pt x="637" y="53"/>
                  </a:cubicBezTo>
                  <a:cubicBezTo>
                    <a:pt x="637" y="53"/>
                    <a:pt x="637" y="53"/>
                    <a:pt x="638" y="53"/>
                  </a:cubicBezTo>
                  <a:cubicBezTo>
                    <a:pt x="653" y="58"/>
                    <a:pt x="655" y="64"/>
                    <a:pt x="655" y="68"/>
                  </a:cubicBezTo>
                  <a:cubicBezTo>
                    <a:pt x="655" y="80"/>
                    <a:pt x="655" y="80"/>
                    <a:pt x="655" y="80"/>
                  </a:cubicBezTo>
                  <a:cubicBezTo>
                    <a:pt x="655" y="85"/>
                    <a:pt x="658" y="88"/>
                    <a:pt x="663" y="88"/>
                  </a:cubicBezTo>
                  <a:close/>
                  <a:moveTo>
                    <a:pt x="474" y="191"/>
                  </a:moveTo>
                  <a:cubicBezTo>
                    <a:pt x="474" y="166"/>
                    <a:pt x="495" y="145"/>
                    <a:pt x="521" y="145"/>
                  </a:cubicBezTo>
                  <a:cubicBezTo>
                    <a:pt x="546" y="145"/>
                    <a:pt x="567" y="166"/>
                    <a:pt x="567" y="191"/>
                  </a:cubicBezTo>
                  <a:cubicBezTo>
                    <a:pt x="567" y="217"/>
                    <a:pt x="546" y="238"/>
                    <a:pt x="521" y="238"/>
                  </a:cubicBezTo>
                  <a:cubicBezTo>
                    <a:pt x="495" y="238"/>
                    <a:pt x="474" y="217"/>
                    <a:pt x="474" y="191"/>
                  </a:cubicBezTo>
                  <a:close/>
                  <a:moveTo>
                    <a:pt x="460" y="288"/>
                  </a:moveTo>
                  <a:cubicBezTo>
                    <a:pt x="460" y="265"/>
                    <a:pt x="477" y="252"/>
                    <a:pt x="489" y="245"/>
                  </a:cubicBezTo>
                  <a:cubicBezTo>
                    <a:pt x="499" y="251"/>
                    <a:pt x="509" y="254"/>
                    <a:pt x="521" y="254"/>
                  </a:cubicBezTo>
                  <a:cubicBezTo>
                    <a:pt x="532" y="254"/>
                    <a:pt x="543" y="251"/>
                    <a:pt x="552" y="245"/>
                  </a:cubicBezTo>
                  <a:cubicBezTo>
                    <a:pt x="564" y="252"/>
                    <a:pt x="581" y="265"/>
                    <a:pt x="581" y="288"/>
                  </a:cubicBezTo>
                  <a:cubicBezTo>
                    <a:pt x="581" y="342"/>
                    <a:pt x="581" y="342"/>
                    <a:pt x="581" y="342"/>
                  </a:cubicBezTo>
                  <a:cubicBezTo>
                    <a:pt x="581" y="343"/>
                    <a:pt x="581" y="343"/>
                    <a:pt x="581" y="343"/>
                  </a:cubicBezTo>
                  <a:cubicBezTo>
                    <a:pt x="581" y="343"/>
                    <a:pt x="580" y="344"/>
                    <a:pt x="580" y="344"/>
                  </a:cubicBezTo>
                  <a:cubicBezTo>
                    <a:pt x="565" y="344"/>
                    <a:pt x="565" y="344"/>
                    <a:pt x="565" y="344"/>
                  </a:cubicBezTo>
                  <a:cubicBezTo>
                    <a:pt x="565" y="287"/>
                    <a:pt x="565" y="287"/>
                    <a:pt x="565" y="287"/>
                  </a:cubicBezTo>
                  <a:cubicBezTo>
                    <a:pt x="565" y="283"/>
                    <a:pt x="561" y="279"/>
                    <a:pt x="557" y="279"/>
                  </a:cubicBezTo>
                  <a:cubicBezTo>
                    <a:pt x="552" y="279"/>
                    <a:pt x="549" y="283"/>
                    <a:pt x="549" y="287"/>
                  </a:cubicBezTo>
                  <a:cubicBezTo>
                    <a:pt x="549" y="344"/>
                    <a:pt x="549" y="344"/>
                    <a:pt x="549" y="344"/>
                  </a:cubicBezTo>
                  <a:cubicBezTo>
                    <a:pt x="492" y="344"/>
                    <a:pt x="492" y="344"/>
                    <a:pt x="492" y="344"/>
                  </a:cubicBezTo>
                  <a:cubicBezTo>
                    <a:pt x="492" y="287"/>
                    <a:pt x="492" y="287"/>
                    <a:pt x="492" y="287"/>
                  </a:cubicBezTo>
                  <a:cubicBezTo>
                    <a:pt x="492" y="283"/>
                    <a:pt x="489" y="279"/>
                    <a:pt x="484" y="279"/>
                  </a:cubicBezTo>
                  <a:cubicBezTo>
                    <a:pt x="480" y="279"/>
                    <a:pt x="476" y="283"/>
                    <a:pt x="476" y="287"/>
                  </a:cubicBezTo>
                  <a:cubicBezTo>
                    <a:pt x="476" y="344"/>
                    <a:pt x="476" y="344"/>
                    <a:pt x="476" y="344"/>
                  </a:cubicBezTo>
                  <a:cubicBezTo>
                    <a:pt x="462" y="344"/>
                    <a:pt x="462" y="344"/>
                    <a:pt x="462" y="344"/>
                  </a:cubicBezTo>
                  <a:cubicBezTo>
                    <a:pt x="461" y="344"/>
                    <a:pt x="461" y="344"/>
                    <a:pt x="461" y="344"/>
                  </a:cubicBezTo>
                  <a:cubicBezTo>
                    <a:pt x="461" y="343"/>
                    <a:pt x="460" y="343"/>
                    <a:pt x="460" y="342"/>
                  </a:cubicBezTo>
                  <a:lnTo>
                    <a:pt x="460" y="288"/>
                  </a:lnTo>
                  <a:close/>
                  <a:moveTo>
                    <a:pt x="288" y="190"/>
                  </a:moveTo>
                  <a:cubicBezTo>
                    <a:pt x="288" y="164"/>
                    <a:pt x="309" y="143"/>
                    <a:pt x="335" y="143"/>
                  </a:cubicBezTo>
                  <a:cubicBezTo>
                    <a:pt x="360" y="143"/>
                    <a:pt x="381" y="164"/>
                    <a:pt x="381" y="190"/>
                  </a:cubicBezTo>
                  <a:cubicBezTo>
                    <a:pt x="381" y="215"/>
                    <a:pt x="360" y="236"/>
                    <a:pt x="335" y="236"/>
                  </a:cubicBezTo>
                  <a:cubicBezTo>
                    <a:pt x="309" y="236"/>
                    <a:pt x="288" y="215"/>
                    <a:pt x="288" y="190"/>
                  </a:cubicBezTo>
                  <a:close/>
                  <a:moveTo>
                    <a:pt x="274" y="286"/>
                  </a:moveTo>
                  <a:cubicBezTo>
                    <a:pt x="274" y="263"/>
                    <a:pt x="291" y="250"/>
                    <a:pt x="303" y="244"/>
                  </a:cubicBezTo>
                  <a:cubicBezTo>
                    <a:pt x="313" y="249"/>
                    <a:pt x="323" y="252"/>
                    <a:pt x="335" y="252"/>
                  </a:cubicBezTo>
                  <a:cubicBezTo>
                    <a:pt x="346" y="252"/>
                    <a:pt x="357" y="249"/>
                    <a:pt x="366" y="244"/>
                  </a:cubicBezTo>
                  <a:cubicBezTo>
                    <a:pt x="378" y="250"/>
                    <a:pt x="395" y="263"/>
                    <a:pt x="395" y="286"/>
                  </a:cubicBezTo>
                  <a:cubicBezTo>
                    <a:pt x="395" y="341"/>
                    <a:pt x="395" y="341"/>
                    <a:pt x="395" y="341"/>
                  </a:cubicBezTo>
                  <a:cubicBezTo>
                    <a:pt x="395" y="341"/>
                    <a:pt x="395" y="342"/>
                    <a:pt x="395" y="342"/>
                  </a:cubicBezTo>
                  <a:cubicBezTo>
                    <a:pt x="395" y="342"/>
                    <a:pt x="394" y="342"/>
                    <a:pt x="394" y="342"/>
                  </a:cubicBezTo>
                  <a:cubicBezTo>
                    <a:pt x="379" y="342"/>
                    <a:pt x="379" y="342"/>
                    <a:pt x="379" y="342"/>
                  </a:cubicBezTo>
                  <a:cubicBezTo>
                    <a:pt x="379" y="286"/>
                    <a:pt x="379" y="286"/>
                    <a:pt x="379" y="286"/>
                  </a:cubicBezTo>
                  <a:cubicBezTo>
                    <a:pt x="379" y="281"/>
                    <a:pt x="375" y="278"/>
                    <a:pt x="371" y="278"/>
                  </a:cubicBezTo>
                  <a:cubicBezTo>
                    <a:pt x="366" y="278"/>
                    <a:pt x="363" y="281"/>
                    <a:pt x="363" y="286"/>
                  </a:cubicBezTo>
                  <a:cubicBezTo>
                    <a:pt x="363" y="342"/>
                    <a:pt x="363" y="342"/>
                    <a:pt x="363" y="342"/>
                  </a:cubicBezTo>
                  <a:cubicBezTo>
                    <a:pt x="306" y="342"/>
                    <a:pt x="306" y="342"/>
                    <a:pt x="306" y="342"/>
                  </a:cubicBezTo>
                  <a:cubicBezTo>
                    <a:pt x="306" y="286"/>
                    <a:pt x="306" y="286"/>
                    <a:pt x="306" y="286"/>
                  </a:cubicBezTo>
                  <a:cubicBezTo>
                    <a:pt x="306" y="281"/>
                    <a:pt x="303" y="278"/>
                    <a:pt x="298" y="278"/>
                  </a:cubicBezTo>
                  <a:cubicBezTo>
                    <a:pt x="294" y="278"/>
                    <a:pt x="290" y="281"/>
                    <a:pt x="290" y="286"/>
                  </a:cubicBezTo>
                  <a:cubicBezTo>
                    <a:pt x="290" y="342"/>
                    <a:pt x="290" y="342"/>
                    <a:pt x="290" y="342"/>
                  </a:cubicBezTo>
                  <a:cubicBezTo>
                    <a:pt x="276" y="342"/>
                    <a:pt x="276" y="342"/>
                    <a:pt x="276" y="342"/>
                  </a:cubicBezTo>
                  <a:cubicBezTo>
                    <a:pt x="275" y="342"/>
                    <a:pt x="275" y="342"/>
                    <a:pt x="275" y="342"/>
                  </a:cubicBezTo>
                  <a:cubicBezTo>
                    <a:pt x="275" y="342"/>
                    <a:pt x="274" y="341"/>
                    <a:pt x="274" y="341"/>
                  </a:cubicBezTo>
                  <a:lnTo>
                    <a:pt x="274" y="286"/>
                  </a:lnTo>
                  <a:close/>
                  <a:moveTo>
                    <a:pt x="102" y="190"/>
                  </a:moveTo>
                  <a:cubicBezTo>
                    <a:pt x="102" y="164"/>
                    <a:pt x="123" y="143"/>
                    <a:pt x="149" y="143"/>
                  </a:cubicBezTo>
                  <a:cubicBezTo>
                    <a:pt x="174" y="143"/>
                    <a:pt x="195" y="164"/>
                    <a:pt x="195" y="190"/>
                  </a:cubicBezTo>
                  <a:cubicBezTo>
                    <a:pt x="195" y="215"/>
                    <a:pt x="174" y="236"/>
                    <a:pt x="149" y="236"/>
                  </a:cubicBezTo>
                  <a:cubicBezTo>
                    <a:pt x="123" y="236"/>
                    <a:pt x="102" y="215"/>
                    <a:pt x="102" y="190"/>
                  </a:cubicBezTo>
                  <a:close/>
                  <a:moveTo>
                    <a:pt x="88" y="286"/>
                  </a:moveTo>
                  <a:cubicBezTo>
                    <a:pt x="88" y="263"/>
                    <a:pt x="105" y="250"/>
                    <a:pt x="118" y="244"/>
                  </a:cubicBezTo>
                  <a:cubicBezTo>
                    <a:pt x="127" y="249"/>
                    <a:pt x="137" y="252"/>
                    <a:pt x="149" y="252"/>
                  </a:cubicBezTo>
                  <a:cubicBezTo>
                    <a:pt x="160" y="252"/>
                    <a:pt x="171" y="249"/>
                    <a:pt x="180" y="244"/>
                  </a:cubicBezTo>
                  <a:cubicBezTo>
                    <a:pt x="192" y="250"/>
                    <a:pt x="209" y="263"/>
                    <a:pt x="209" y="286"/>
                  </a:cubicBezTo>
                  <a:cubicBezTo>
                    <a:pt x="209" y="341"/>
                    <a:pt x="209" y="341"/>
                    <a:pt x="209" y="341"/>
                  </a:cubicBezTo>
                  <a:cubicBezTo>
                    <a:pt x="209" y="341"/>
                    <a:pt x="209" y="342"/>
                    <a:pt x="209" y="342"/>
                  </a:cubicBezTo>
                  <a:cubicBezTo>
                    <a:pt x="209" y="342"/>
                    <a:pt x="208" y="342"/>
                    <a:pt x="208" y="342"/>
                  </a:cubicBezTo>
                  <a:cubicBezTo>
                    <a:pt x="193" y="342"/>
                    <a:pt x="193" y="342"/>
                    <a:pt x="193" y="342"/>
                  </a:cubicBezTo>
                  <a:cubicBezTo>
                    <a:pt x="193" y="286"/>
                    <a:pt x="193" y="286"/>
                    <a:pt x="193" y="286"/>
                  </a:cubicBezTo>
                  <a:cubicBezTo>
                    <a:pt x="193" y="281"/>
                    <a:pt x="189" y="278"/>
                    <a:pt x="185" y="278"/>
                  </a:cubicBezTo>
                  <a:cubicBezTo>
                    <a:pt x="181" y="278"/>
                    <a:pt x="177" y="281"/>
                    <a:pt x="177" y="286"/>
                  </a:cubicBezTo>
                  <a:cubicBezTo>
                    <a:pt x="177" y="342"/>
                    <a:pt x="177" y="342"/>
                    <a:pt x="177" y="342"/>
                  </a:cubicBezTo>
                  <a:cubicBezTo>
                    <a:pt x="121" y="342"/>
                    <a:pt x="121" y="342"/>
                    <a:pt x="121" y="342"/>
                  </a:cubicBezTo>
                  <a:cubicBezTo>
                    <a:pt x="121" y="286"/>
                    <a:pt x="121" y="286"/>
                    <a:pt x="121" y="286"/>
                  </a:cubicBezTo>
                  <a:cubicBezTo>
                    <a:pt x="121" y="281"/>
                    <a:pt x="117" y="278"/>
                    <a:pt x="113" y="278"/>
                  </a:cubicBezTo>
                  <a:cubicBezTo>
                    <a:pt x="108" y="278"/>
                    <a:pt x="105" y="281"/>
                    <a:pt x="105" y="286"/>
                  </a:cubicBezTo>
                  <a:cubicBezTo>
                    <a:pt x="105" y="342"/>
                    <a:pt x="105" y="342"/>
                    <a:pt x="105" y="342"/>
                  </a:cubicBezTo>
                  <a:cubicBezTo>
                    <a:pt x="90" y="342"/>
                    <a:pt x="90" y="342"/>
                    <a:pt x="90" y="342"/>
                  </a:cubicBezTo>
                  <a:cubicBezTo>
                    <a:pt x="89" y="342"/>
                    <a:pt x="89" y="342"/>
                    <a:pt x="89" y="342"/>
                  </a:cubicBezTo>
                  <a:cubicBezTo>
                    <a:pt x="89" y="342"/>
                    <a:pt x="89" y="341"/>
                    <a:pt x="88" y="341"/>
                  </a:cubicBezTo>
                  <a:lnTo>
                    <a:pt x="88" y="28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13" name="Oval 112"/>
          <p:cNvSpPr/>
          <p:nvPr/>
        </p:nvSpPr>
        <p:spPr>
          <a:xfrm>
            <a:off x="6257348" y="4902113"/>
            <a:ext cx="2590439" cy="11309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03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5G Fronthaul – Simplified Architecture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1623841" y="843769"/>
            <a:ext cx="1801535" cy="258523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65336" y="2442365"/>
            <a:ext cx="135485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Radio Base</a:t>
            </a:r>
            <a:b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Station</a:t>
            </a:r>
            <a:b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(RBS)</a:t>
            </a:r>
          </a:p>
        </p:txBody>
      </p:sp>
      <p:sp>
        <p:nvSpPr>
          <p:cNvPr id="30" name="Freeform 3"/>
          <p:cNvSpPr>
            <a:spLocks noChangeAspect="1" noEditPoints="1"/>
          </p:cNvSpPr>
          <p:nvPr/>
        </p:nvSpPr>
        <p:spPr bwMode="auto">
          <a:xfrm>
            <a:off x="1830427" y="1178455"/>
            <a:ext cx="1089660" cy="1341120"/>
          </a:xfrm>
          <a:custGeom>
            <a:avLst/>
            <a:gdLst>
              <a:gd name="T0" fmla="*/ 2147483647 w 363"/>
              <a:gd name="T1" fmla="*/ 2147483647 h 447"/>
              <a:gd name="T2" fmla="*/ 2147483647 w 363"/>
              <a:gd name="T3" fmla="*/ 2147483647 h 447"/>
              <a:gd name="T4" fmla="*/ 2147483647 w 363"/>
              <a:gd name="T5" fmla="*/ 2147483647 h 447"/>
              <a:gd name="T6" fmla="*/ 2147483647 w 363"/>
              <a:gd name="T7" fmla="*/ 2147483647 h 447"/>
              <a:gd name="T8" fmla="*/ 2147483647 w 363"/>
              <a:gd name="T9" fmla="*/ 2147483647 h 447"/>
              <a:gd name="T10" fmla="*/ 2147483647 w 363"/>
              <a:gd name="T11" fmla="*/ 2147483647 h 447"/>
              <a:gd name="T12" fmla="*/ 2147483647 w 363"/>
              <a:gd name="T13" fmla="*/ 2147483647 h 447"/>
              <a:gd name="T14" fmla="*/ 2147483647 w 363"/>
              <a:gd name="T15" fmla="*/ 2147483647 h 447"/>
              <a:gd name="T16" fmla="*/ 2147483647 w 363"/>
              <a:gd name="T17" fmla="*/ 2147483647 h 447"/>
              <a:gd name="T18" fmla="*/ 2147483647 w 363"/>
              <a:gd name="T19" fmla="*/ 2147483647 h 447"/>
              <a:gd name="T20" fmla="*/ 2147483647 w 363"/>
              <a:gd name="T21" fmla="*/ 2147483647 h 447"/>
              <a:gd name="T22" fmla="*/ 2147483647 w 363"/>
              <a:gd name="T23" fmla="*/ 2147483647 h 447"/>
              <a:gd name="T24" fmla="*/ 2147483647 w 363"/>
              <a:gd name="T25" fmla="*/ 2147483647 h 447"/>
              <a:gd name="T26" fmla="*/ 2147483647 w 363"/>
              <a:gd name="T27" fmla="*/ 2147483647 h 447"/>
              <a:gd name="T28" fmla="*/ 2147483647 w 363"/>
              <a:gd name="T29" fmla="*/ 2147483647 h 447"/>
              <a:gd name="T30" fmla="*/ 2147483647 w 363"/>
              <a:gd name="T31" fmla="*/ 2147483647 h 447"/>
              <a:gd name="T32" fmla="*/ 2147483647 w 363"/>
              <a:gd name="T33" fmla="*/ 2147483647 h 447"/>
              <a:gd name="T34" fmla="*/ 2147483647 w 363"/>
              <a:gd name="T35" fmla="*/ 2147483647 h 447"/>
              <a:gd name="T36" fmla="*/ 2147483647 w 363"/>
              <a:gd name="T37" fmla="*/ 2147483647 h 447"/>
              <a:gd name="T38" fmla="*/ 2147483647 w 363"/>
              <a:gd name="T39" fmla="*/ 2147483647 h 447"/>
              <a:gd name="T40" fmla="*/ 2147483647 w 363"/>
              <a:gd name="T41" fmla="*/ 2147483647 h 447"/>
              <a:gd name="T42" fmla="*/ 0 w 363"/>
              <a:gd name="T43" fmla="*/ 2147483647 h 447"/>
              <a:gd name="T44" fmla="*/ 0 w 363"/>
              <a:gd name="T45" fmla="*/ 2147483647 h 447"/>
              <a:gd name="T46" fmla="*/ 2147483647 w 363"/>
              <a:gd name="T47" fmla="*/ 2147483647 h 447"/>
              <a:gd name="T48" fmla="*/ 2147483647 w 363"/>
              <a:gd name="T49" fmla="*/ 2147483647 h 447"/>
              <a:gd name="T50" fmla="*/ 2147483647 w 363"/>
              <a:gd name="T51" fmla="*/ 2147483647 h 447"/>
              <a:gd name="T52" fmla="*/ 2147483647 w 363"/>
              <a:gd name="T53" fmla="*/ 2147483647 h 447"/>
              <a:gd name="T54" fmla="*/ 2147483647 w 363"/>
              <a:gd name="T55" fmla="*/ 2147483647 h 447"/>
              <a:gd name="T56" fmla="*/ 2147483647 w 363"/>
              <a:gd name="T57" fmla="*/ 2147483647 h 447"/>
              <a:gd name="T58" fmla="*/ 2147483647 w 363"/>
              <a:gd name="T59" fmla="*/ 2147483647 h 447"/>
              <a:gd name="T60" fmla="*/ 2147483647 w 363"/>
              <a:gd name="T61" fmla="*/ 2147483647 h 447"/>
              <a:gd name="T62" fmla="*/ 2147483647 w 363"/>
              <a:gd name="T63" fmla="*/ 2147483647 h 447"/>
              <a:gd name="T64" fmla="*/ 2147483647 w 363"/>
              <a:gd name="T65" fmla="*/ 2147483647 h 447"/>
              <a:gd name="T66" fmla="*/ 2147483647 w 363"/>
              <a:gd name="T67" fmla="*/ 2147483647 h 447"/>
              <a:gd name="T68" fmla="*/ 2147483647 w 363"/>
              <a:gd name="T69" fmla="*/ 2147483647 h 447"/>
              <a:gd name="T70" fmla="*/ 2147483647 w 363"/>
              <a:gd name="T71" fmla="*/ 2147483647 h 447"/>
              <a:gd name="T72" fmla="*/ 2147483647 w 363"/>
              <a:gd name="T73" fmla="*/ 2147483647 h 447"/>
              <a:gd name="T74" fmla="*/ 2147483647 w 363"/>
              <a:gd name="T75" fmla="*/ 2147483647 h 447"/>
              <a:gd name="T76" fmla="*/ 2147483647 w 363"/>
              <a:gd name="T77" fmla="*/ 2147483647 h 447"/>
              <a:gd name="T78" fmla="*/ 2147483647 w 363"/>
              <a:gd name="T79" fmla="*/ 2147483647 h 447"/>
              <a:gd name="T80" fmla="*/ 2147483647 w 363"/>
              <a:gd name="T81" fmla="*/ 2147483647 h 447"/>
              <a:gd name="T82" fmla="*/ 2147483647 w 363"/>
              <a:gd name="T83" fmla="*/ 2147483647 h 447"/>
              <a:gd name="T84" fmla="*/ 2147483647 w 363"/>
              <a:gd name="T85" fmla="*/ 2147483647 h 447"/>
              <a:gd name="T86" fmla="*/ 2147483647 w 363"/>
              <a:gd name="T87" fmla="*/ 2147483647 h 447"/>
              <a:gd name="T88" fmla="*/ 2147483647 w 363"/>
              <a:gd name="T89" fmla="*/ 2147483647 h 447"/>
              <a:gd name="T90" fmla="*/ 2147483647 w 363"/>
              <a:gd name="T91" fmla="*/ 2147483647 h 447"/>
              <a:gd name="T92" fmla="*/ 2147483647 w 363"/>
              <a:gd name="T93" fmla="*/ 2147483647 h 447"/>
              <a:gd name="T94" fmla="*/ 2147483647 w 363"/>
              <a:gd name="T95" fmla="*/ 2147483647 h 447"/>
              <a:gd name="T96" fmla="*/ 2147483647 w 363"/>
              <a:gd name="T97" fmla="*/ 2147483647 h 447"/>
              <a:gd name="T98" fmla="*/ 2147483647 w 363"/>
              <a:gd name="T99" fmla="*/ 2147483647 h 44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363" h="447">
                <a:moveTo>
                  <a:pt x="85" y="38"/>
                </a:moveTo>
                <a:cubicBezTo>
                  <a:pt x="85" y="38"/>
                  <a:pt x="85" y="38"/>
                  <a:pt x="85" y="38"/>
                </a:cubicBezTo>
                <a:cubicBezTo>
                  <a:pt x="85" y="36"/>
                  <a:pt x="84" y="34"/>
                  <a:pt x="83" y="32"/>
                </a:cubicBezTo>
                <a:cubicBezTo>
                  <a:pt x="80" y="29"/>
                  <a:pt x="75" y="29"/>
                  <a:pt x="72" y="32"/>
                </a:cubicBezTo>
                <a:cubicBezTo>
                  <a:pt x="51" y="53"/>
                  <a:pt x="41" y="79"/>
                  <a:pt x="41" y="106"/>
                </a:cubicBezTo>
                <a:cubicBezTo>
                  <a:pt x="41" y="106"/>
                  <a:pt x="41" y="106"/>
                  <a:pt x="41" y="106"/>
                </a:cubicBezTo>
                <a:cubicBezTo>
                  <a:pt x="41" y="132"/>
                  <a:pt x="51" y="159"/>
                  <a:pt x="72" y="179"/>
                </a:cubicBezTo>
                <a:cubicBezTo>
                  <a:pt x="75" y="182"/>
                  <a:pt x="80" y="182"/>
                  <a:pt x="83" y="179"/>
                </a:cubicBezTo>
                <a:cubicBezTo>
                  <a:pt x="84" y="178"/>
                  <a:pt x="85" y="176"/>
                  <a:pt x="85" y="174"/>
                </a:cubicBezTo>
                <a:cubicBezTo>
                  <a:pt x="85" y="174"/>
                  <a:pt x="85" y="174"/>
                  <a:pt x="85" y="174"/>
                </a:cubicBezTo>
                <a:cubicBezTo>
                  <a:pt x="85" y="172"/>
                  <a:pt x="84" y="169"/>
                  <a:pt x="83" y="168"/>
                </a:cubicBezTo>
                <a:cubicBezTo>
                  <a:pt x="66" y="151"/>
                  <a:pt x="57" y="128"/>
                  <a:pt x="57" y="106"/>
                </a:cubicBezTo>
                <a:cubicBezTo>
                  <a:pt x="57" y="83"/>
                  <a:pt x="66" y="61"/>
                  <a:pt x="83" y="44"/>
                </a:cubicBezTo>
                <a:cubicBezTo>
                  <a:pt x="84" y="42"/>
                  <a:pt x="85" y="40"/>
                  <a:pt x="85" y="38"/>
                </a:cubicBezTo>
                <a:close/>
                <a:moveTo>
                  <a:pt x="48" y="191"/>
                </a:moveTo>
                <a:cubicBezTo>
                  <a:pt x="48" y="191"/>
                  <a:pt x="47" y="191"/>
                  <a:pt x="47" y="190"/>
                </a:cubicBezTo>
                <a:cubicBezTo>
                  <a:pt x="45" y="188"/>
                  <a:pt x="44" y="186"/>
                  <a:pt x="42" y="184"/>
                </a:cubicBezTo>
                <a:cubicBezTo>
                  <a:pt x="42" y="184"/>
                  <a:pt x="42" y="184"/>
                  <a:pt x="42" y="184"/>
                </a:cubicBezTo>
                <a:cubicBezTo>
                  <a:pt x="41" y="182"/>
                  <a:pt x="40" y="181"/>
                  <a:pt x="39" y="180"/>
                </a:cubicBezTo>
                <a:cubicBezTo>
                  <a:pt x="33" y="171"/>
                  <a:pt x="28" y="162"/>
                  <a:pt x="24" y="152"/>
                </a:cubicBezTo>
                <a:cubicBezTo>
                  <a:pt x="24" y="151"/>
                  <a:pt x="23" y="149"/>
                  <a:pt x="23" y="148"/>
                </a:cubicBezTo>
                <a:cubicBezTo>
                  <a:pt x="22" y="147"/>
                  <a:pt x="22" y="147"/>
                  <a:pt x="22" y="146"/>
                </a:cubicBezTo>
                <a:cubicBezTo>
                  <a:pt x="22" y="145"/>
                  <a:pt x="21" y="143"/>
                  <a:pt x="21" y="142"/>
                </a:cubicBezTo>
                <a:cubicBezTo>
                  <a:pt x="21" y="141"/>
                  <a:pt x="20" y="141"/>
                  <a:pt x="20" y="140"/>
                </a:cubicBezTo>
                <a:cubicBezTo>
                  <a:pt x="20" y="139"/>
                  <a:pt x="20" y="137"/>
                  <a:pt x="19" y="136"/>
                </a:cubicBezTo>
                <a:cubicBezTo>
                  <a:pt x="19" y="135"/>
                  <a:pt x="19" y="135"/>
                  <a:pt x="19" y="134"/>
                </a:cubicBezTo>
                <a:cubicBezTo>
                  <a:pt x="18" y="133"/>
                  <a:pt x="18" y="131"/>
                  <a:pt x="18" y="130"/>
                </a:cubicBezTo>
                <a:cubicBezTo>
                  <a:pt x="18" y="129"/>
                  <a:pt x="18" y="128"/>
                  <a:pt x="17" y="127"/>
                </a:cubicBezTo>
                <a:cubicBezTo>
                  <a:pt x="17" y="126"/>
                  <a:pt x="17" y="125"/>
                  <a:pt x="17" y="124"/>
                </a:cubicBezTo>
                <a:cubicBezTo>
                  <a:pt x="17" y="123"/>
                  <a:pt x="17" y="122"/>
                  <a:pt x="17" y="121"/>
                </a:cubicBezTo>
                <a:cubicBezTo>
                  <a:pt x="16" y="120"/>
                  <a:pt x="16" y="119"/>
                  <a:pt x="16" y="118"/>
                </a:cubicBezTo>
                <a:cubicBezTo>
                  <a:pt x="16" y="117"/>
                  <a:pt x="16" y="116"/>
                  <a:pt x="16" y="114"/>
                </a:cubicBezTo>
                <a:cubicBezTo>
                  <a:pt x="16" y="113"/>
                  <a:pt x="16" y="113"/>
                  <a:pt x="16" y="112"/>
                </a:cubicBezTo>
                <a:cubicBezTo>
                  <a:pt x="16" y="110"/>
                  <a:pt x="16" y="108"/>
                  <a:pt x="16" y="106"/>
                </a:cubicBezTo>
                <a:cubicBezTo>
                  <a:pt x="16" y="106"/>
                  <a:pt x="16" y="106"/>
                  <a:pt x="16" y="106"/>
                </a:cubicBezTo>
                <a:cubicBezTo>
                  <a:pt x="16" y="106"/>
                  <a:pt x="16" y="106"/>
                  <a:pt x="16" y="106"/>
                </a:cubicBezTo>
                <a:cubicBezTo>
                  <a:pt x="16" y="104"/>
                  <a:pt x="16" y="102"/>
                  <a:pt x="16" y="100"/>
                </a:cubicBezTo>
                <a:cubicBezTo>
                  <a:pt x="16" y="99"/>
                  <a:pt x="16" y="98"/>
                  <a:pt x="16" y="97"/>
                </a:cubicBezTo>
                <a:cubicBezTo>
                  <a:pt x="16" y="96"/>
                  <a:pt x="16" y="95"/>
                  <a:pt x="16" y="93"/>
                </a:cubicBezTo>
                <a:cubicBezTo>
                  <a:pt x="16" y="92"/>
                  <a:pt x="16" y="92"/>
                  <a:pt x="17" y="91"/>
                </a:cubicBezTo>
                <a:cubicBezTo>
                  <a:pt x="17" y="90"/>
                  <a:pt x="17" y="88"/>
                  <a:pt x="17" y="87"/>
                </a:cubicBezTo>
                <a:cubicBezTo>
                  <a:pt x="17" y="86"/>
                  <a:pt x="17" y="85"/>
                  <a:pt x="17" y="84"/>
                </a:cubicBezTo>
                <a:cubicBezTo>
                  <a:pt x="18" y="83"/>
                  <a:pt x="18" y="82"/>
                  <a:pt x="18" y="81"/>
                </a:cubicBezTo>
                <a:cubicBezTo>
                  <a:pt x="18" y="80"/>
                  <a:pt x="18" y="79"/>
                  <a:pt x="19" y="78"/>
                </a:cubicBezTo>
                <a:cubicBezTo>
                  <a:pt x="19" y="77"/>
                  <a:pt x="19" y="76"/>
                  <a:pt x="19" y="75"/>
                </a:cubicBezTo>
                <a:cubicBezTo>
                  <a:pt x="20" y="74"/>
                  <a:pt x="20" y="73"/>
                  <a:pt x="20" y="71"/>
                </a:cubicBezTo>
                <a:cubicBezTo>
                  <a:pt x="20" y="71"/>
                  <a:pt x="21" y="70"/>
                  <a:pt x="21" y="70"/>
                </a:cubicBezTo>
                <a:cubicBezTo>
                  <a:pt x="21" y="68"/>
                  <a:pt x="22" y="67"/>
                  <a:pt x="22" y="65"/>
                </a:cubicBezTo>
                <a:cubicBezTo>
                  <a:pt x="22" y="65"/>
                  <a:pt x="22" y="65"/>
                  <a:pt x="23" y="64"/>
                </a:cubicBezTo>
                <a:cubicBezTo>
                  <a:pt x="23" y="63"/>
                  <a:pt x="24" y="61"/>
                  <a:pt x="24" y="60"/>
                </a:cubicBezTo>
                <a:cubicBezTo>
                  <a:pt x="28" y="50"/>
                  <a:pt x="33" y="40"/>
                  <a:pt x="39" y="32"/>
                </a:cubicBezTo>
                <a:cubicBezTo>
                  <a:pt x="40" y="30"/>
                  <a:pt x="41" y="29"/>
                  <a:pt x="42" y="28"/>
                </a:cubicBezTo>
                <a:cubicBezTo>
                  <a:pt x="42" y="28"/>
                  <a:pt x="42" y="27"/>
                  <a:pt x="42" y="27"/>
                </a:cubicBezTo>
                <a:cubicBezTo>
                  <a:pt x="44" y="25"/>
                  <a:pt x="45" y="23"/>
                  <a:pt x="47" y="21"/>
                </a:cubicBezTo>
                <a:cubicBezTo>
                  <a:pt x="47" y="21"/>
                  <a:pt x="48" y="21"/>
                  <a:pt x="48" y="20"/>
                </a:cubicBezTo>
                <a:cubicBezTo>
                  <a:pt x="50" y="18"/>
                  <a:pt x="52" y="16"/>
                  <a:pt x="54" y="14"/>
                </a:cubicBezTo>
                <a:cubicBezTo>
                  <a:pt x="55" y="13"/>
                  <a:pt x="56" y="11"/>
                  <a:pt x="56" y="9"/>
                </a:cubicBezTo>
                <a:cubicBezTo>
                  <a:pt x="56" y="8"/>
                  <a:pt x="56" y="7"/>
                  <a:pt x="56" y="6"/>
                </a:cubicBezTo>
                <a:cubicBezTo>
                  <a:pt x="55" y="6"/>
                  <a:pt x="55" y="6"/>
                  <a:pt x="55" y="6"/>
                </a:cubicBezTo>
                <a:cubicBezTo>
                  <a:pt x="55" y="6"/>
                  <a:pt x="55" y="6"/>
                  <a:pt x="55" y="6"/>
                </a:cubicBezTo>
                <a:cubicBezTo>
                  <a:pt x="55" y="5"/>
                  <a:pt x="54" y="4"/>
                  <a:pt x="54" y="3"/>
                </a:cubicBezTo>
                <a:cubicBezTo>
                  <a:pt x="52" y="2"/>
                  <a:pt x="51" y="1"/>
                  <a:pt x="49" y="1"/>
                </a:cubicBezTo>
                <a:cubicBezTo>
                  <a:pt x="47" y="0"/>
                  <a:pt x="44" y="1"/>
                  <a:pt x="42" y="3"/>
                </a:cubicBezTo>
                <a:cubicBezTo>
                  <a:pt x="40" y="5"/>
                  <a:pt x="38" y="7"/>
                  <a:pt x="36" y="10"/>
                </a:cubicBezTo>
                <a:cubicBezTo>
                  <a:pt x="36" y="10"/>
                  <a:pt x="35" y="11"/>
                  <a:pt x="35" y="11"/>
                </a:cubicBezTo>
                <a:cubicBezTo>
                  <a:pt x="33" y="13"/>
                  <a:pt x="31" y="15"/>
                  <a:pt x="30" y="17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8" y="20"/>
                  <a:pt x="27" y="21"/>
                  <a:pt x="26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19" y="33"/>
                  <a:pt x="14" y="43"/>
                  <a:pt x="9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9" y="55"/>
                  <a:pt x="8" y="57"/>
                  <a:pt x="7" y="59"/>
                </a:cubicBezTo>
                <a:cubicBezTo>
                  <a:pt x="7" y="59"/>
                  <a:pt x="7" y="60"/>
                  <a:pt x="7" y="60"/>
                </a:cubicBezTo>
                <a:cubicBezTo>
                  <a:pt x="6" y="62"/>
                  <a:pt x="6" y="64"/>
                  <a:pt x="5" y="65"/>
                </a:cubicBezTo>
                <a:cubicBezTo>
                  <a:pt x="5" y="66"/>
                  <a:pt x="5" y="66"/>
                  <a:pt x="5" y="67"/>
                </a:cubicBezTo>
                <a:cubicBezTo>
                  <a:pt x="4" y="69"/>
                  <a:pt x="4" y="70"/>
                  <a:pt x="4" y="72"/>
                </a:cubicBezTo>
                <a:cubicBezTo>
                  <a:pt x="3" y="73"/>
                  <a:pt x="3" y="73"/>
                  <a:pt x="3" y="74"/>
                </a:cubicBezTo>
                <a:cubicBezTo>
                  <a:pt x="3" y="75"/>
                  <a:pt x="3" y="77"/>
                  <a:pt x="2" y="78"/>
                </a:cubicBezTo>
                <a:cubicBezTo>
                  <a:pt x="2" y="79"/>
                  <a:pt x="2" y="80"/>
                  <a:pt x="2" y="81"/>
                </a:cubicBezTo>
                <a:cubicBezTo>
                  <a:pt x="2" y="82"/>
                  <a:pt x="1" y="84"/>
                  <a:pt x="1" y="85"/>
                </a:cubicBezTo>
                <a:cubicBezTo>
                  <a:pt x="1" y="86"/>
                  <a:pt x="1" y="87"/>
                  <a:pt x="1" y="89"/>
                </a:cubicBezTo>
                <a:cubicBezTo>
                  <a:pt x="1" y="90"/>
                  <a:pt x="0" y="91"/>
                  <a:pt x="0" y="92"/>
                </a:cubicBezTo>
                <a:cubicBezTo>
                  <a:pt x="0" y="93"/>
                  <a:pt x="0" y="95"/>
                  <a:pt x="0" y="96"/>
                </a:cubicBezTo>
                <a:cubicBezTo>
                  <a:pt x="0" y="97"/>
                  <a:pt x="0" y="98"/>
                  <a:pt x="0" y="99"/>
                </a:cubicBezTo>
                <a:cubicBezTo>
                  <a:pt x="0" y="101"/>
                  <a:pt x="0" y="103"/>
                  <a:pt x="0" y="106"/>
                </a:cubicBezTo>
                <a:cubicBezTo>
                  <a:pt x="0" y="106"/>
                  <a:pt x="0" y="106"/>
                  <a:pt x="0" y="106"/>
                </a:cubicBezTo>
                <a:cubicBezTo>
                  <a:pt x="0" y="106"/>
                  <a:pt x="0" y="106"/>
                  <a:pt x="0" y="106"/>
                </a:cubicBezTo>
                <a:cubicBezTo>
                  <a:pt x="0" y="106"/>
                  <a:pt x="0" y="106"/>
                  <a:pt x="0" y="106"/>
                </a:cubicBezTo>
                <a:cubicBezTo>
                  <a:pt x="0" y="108"/>
                  <a:pt x="0" y="111"/>
                  <a:pt x="0" y="113"/>
                </a:cubicBezTo>
                <a:cubicBezTo>
                  <a:pt x="0" y="114"/>
                  <a:pt x="0" y="115"/>
                  <a:pt x="0" y="115"/>
                </a:cubicBezTo>
                <a:cubicBezTo>
                  <a:pt x="0" y="117"/>
                  <a:pt x="0" y="118"/>
                  <a:pt x="0" y="120"/>
                </a:cubicBezTo>
                <a:cubicBezTo>
                  <a:pt x="0" y="121"/>
                  <a:pt x="1" y="122"/>
                  <a:pt x="1" y="123"/>
                </a:cubicBezTo>
                <a:cubicBezTo>
                  <a:pt x="1" y="124"/>
                  <a:pt x="1" y="125"/>
                  <a:pt x="1" y="127"/>
                </a:cubicBezTo>
                <a:cubicBezTo>
                  <a:pt x="1" y="128"/>
                  <a:pt x="2" y="129"/>
                  <a:pt x="2" y="130"/>
                </a:cubicBezTo>
                <a:cubicBezTo>
                  <a:pt x="2" y="131"/>
                  <a:pt x="2" y="132"/>
                  <a:pt x="2" y="133"/>
                </a:cubicBezTo>
                <a:cubicBezTo>
                  <a:pt x="3" y="135"/>
                  <a:pt x="3" y="136"/>
                  <a:pt x="3" y="138"/>
                </a:cubicBezTo>
                <a:cubicBezTo>
                  <a:pt x="3" y="138"/>
                  <a:pt x="3" y="139"/>
                  <a:pt x="4" y="140"/>
                </a:cubicBezTo>
                <a:cubicBezTo>
                  <a:pt x="4" y="141"/>
                  <a:pt x="4" y="143"/>
                  <a:pt x="5" y="145"/>
                </a:cubicBezTo>
                <a:cubicBezTo>
                  <a:pt x="5" y="145"/>
                  <a:pt x="5" y="146"/>
                  <a:pt x="5" y="146"/>
                </a:cubicBezTo>
                <a:cubicBezTo>
                  <a:pt x="6" y="148"/>
                  <a:pt x="6" y="150"/>
                  <a:pt x="7" y="152"/>
                </a:cubicBezTo>
                <a:cubicBezTo>
                  <a:pt x="7" y="152"/>
                  <a:pt x="7" y="152"/>
                  <a:pt x="7" y="152"/>
                </a:cubicBezTo>
                <a:cubicBezTo>
                  <a:pt x="8" y="154"/>
                  <a:pt x="9" y="156"/>
                  <a:pt x="9" y="158"/>
                </a:cubicBezTo>
                <a:cubicBezTo>
                  <a:pt x="9" y="158"/>
                  <a:pt x="9" y="158"/>
                  <a:pt x="9" y="158"/>
                </a:cubicBezTo>
                <a:cubicBezTo>
                  <a:pt x="9" y="158"/>
                  <a:pt x="9" y="158"/>
                  <a:pt x="9" y="158"/>
                </a:cubicBezTo>
                <a:cubicBezTo>
                  <a:pt x="14" y="169"/>
                  <a:pt x="19" y="179"/>
                  <a:pt x="25" y="188"/>
                </a:cubicBezTo>
                <a:cubicBezTo>
                  <a:pt x="25" y="188"/>
                  <a:pt x="25" y="188"/>
                  <a:pt x="25" y="188"/>
                </a:cubicBezTo>
                <a:cubicBezTo>
                  <a:pt x="25" y="188"/>
                  <a:pt x="25" y="189"/>
                  <a:pt x="26" y="189"/>
                </a:cubicBezTo>
                <a:cubicBezTo>
                  <a:pt x="27" y="190"/>
                  <a:pt x="28" y="192"/>
                  <a:pt x="29" y="193"/>
                </a:cubicBezTo>
                <a:cubicBezTo>
                  <a:pt x="29" y="193"/>
                  <a:pt x="29" y="194"/>
                  <a:pt x="29" y="194"/>
                </a:cubicBezTo>
                <a:cubicBezTo>
                  <a:pt x="29" y="194"/>
                  <a:pt x="29" y="194"/>
                  <a:pt x="30" y="194"/>
                </a:cubicBezTo>
                <a:cubicBezTo>
                  <a:pt x="31" y="196"/>
                  <a:pt x="33" y="198"/>
                  <a:pt x="35" y="201"/>
                </a:cubicBezTo>
                <a:cubicBezTo>
                  <a:pt x="35" y="201"/>
                  <a:pt x="36" y="201"/>
                  <a:pt x="36" y="202"/>
                </a:cubicBezTo>
                <a:cubicBezTo>
                  <a:pt x="38" y="204"/>
                  <a:pt x="40" y="206"/>
                  <a:pt x="42" y="209"/>
                </a:cubicBezTo>
                <a:cubicBezTo>
                  <a:pt x="44" y="211"/>
                  <a:pt x="47" y="211"/>
                  <a:pt x="49" y="211"/>
                </a:cubicBezTo>
                <a:cubicBezTo>
                  <a:pt x="51" y="211"/>
                  <a:pt x="52" y="210"/>
                  <a:pt x="54" y="209"/>
                </a:cubicBezTo>
                <a:cubicBezTo>
                  <a:pt x="54" y="208"/>
                  <a:pt x="55" y="207"/>
                  <a:pt x="55" y="206"/>
                </a:cubicBezTo>
                <a:cubicBezTo>
                  <a:pt x="55" y="206"/>
                  <a:pt x="55" y="206"/>
                  <a:pt x="55" y="206"/>
                </a:cubicBezTo>
                <a:cubicBezTo>
                  <a:pt x="55" y="206"/>
                  <a:pt x="55" y="206"/>
                  <a:pt x="56" y="205"/>
                </a:cubicBezTo>
                <a:cubicBezTo>
                  <a:pt x="56" y="205"/>
                  <a:pt x="56" y="204"/>
                  <a:pt x="56" y="203"/>
                </a:cubicBezTo>
                <a:cubicBezTo>
                  <a:pt x="56" y="201"/>
                  <a:pt x="55" y="199"/>
                  <a:pt x="54" y="197"/>
                </a:cubicBezTo>
                <a:cubicBezTo>
                  <a:pt x="52" y="195"/>
                  <a:pt x="50" y="193"/>
                  <a:pt x="48" y="191"/>
                </a:cubicBezTo>
                <a:close/>
                <a:moveTo>
                  <a:pt x="207" y="60"/>
                </a:moveTo>
                <a:cubicBezTo>
                  <a:pt x="158" y="60"/>
                  <a:pt x="158" y="60"/>
                  <a:pt x="158" y="60"/>
                </a:cubicBezTo>
                <a:cubicBezTo>
                  <a:pt x="147" y="60"/>
                  <a:pt x="138" y="69"/>
                  <a:pt x="138" y="80"/>
                </a:cubicBezTo>
                <a:cubicBezTo>
                  <a:pt x="138" y="439"/>
                  <a:pt x="138" y="439"/>
                  <a:pt x="138" y="439"/>
                </a:cubicBezTo>
                <a:cubicBezTo>
                  <a:pt x="138" y="443"/>
                  <a:pt x="142" y="447"/>
                  <a:pt x="146" y="447"/>
                </a:cubicBezTo>
                <a:cubicBezTo>
                  <a:pt x="151" y="447"/>
                  <a:pt x="154" y="443"/>
                  <a:pt x="154" y="439"/>
                </a:cubicBezTo>
                <a:cubicBezTo>
                  <a:pt x="154" y="420"/>
                  <a:pt x="154" y="420"/>
                  <a:pt x="154" y="420"/>
                </a:cubicBezTo>
                <a:cubicBezTo>
                  <a:pt x="211" y="363"/>
                  <a:pt x="211" y="363"/>
                  <a:pt x="211" y="363"/>
                </a:cubicBezTo>
                <a:cubicBezTo>
                  <a:pt x="211" y="439"/>
                  <a:pt x="211" y="439"/>
                  <a:pt x="211" y="439"/>
                </a:cubicBezTo>
                <a:cubicBezTo>
                  <a:pt x="211" y="443"/>
                  <a:pt x="215" y="447"/>
                  <a:pt x="219" y="447"/>
                </a:cubicBezTo>
                <a:cubicBezTo>
                  <a:pt x="223" y="447"/>
                  <a:pt x="227" y="443"/>
                  <a:pt x="227" y="439"/>
                </a:cubicBezTo>
                <a:cubicBezTo>
                  <a:pt x="227" y="80"/>
                  <a:pt x="227" y="80"/>
                  <a:pt x="227" y="80"/>
                </a:cubicBezTo>
                <a:cubicBezTo>
                  <a:pt x="227" y="69"/>
                  <a:pt x="218" y="60"/>
                  <a:pt x="207" y="60"/>
                </a:cubicBezTo>
                <a:close/>
                <a:moveTo>
                  <a:pt x="154" y="80"/>
                </a:moveTo>
                <a:cubicBezTo>
                  <a:pt x="154" y="78"/>
                  <a:pt x="156" y="76"/>
                  <a:pt x="158" y="76"/>
                </a:cubicBezTo>
                <a:cubicBezTo>
                  <a:pt x="198" y="76"/>
                  <a:pt x="198" y="76"/>
                  <a:pt x="198" y="76"/>
                </a:cubicBezTo>
                <a:cubicBezTo>
                  <a:pt x="154" y="120"/>
                  <a:pt x="154" y="120"/>
                  <a:pt x="154" y="120"/>
                </a:cubicBezTo>
                <a:lnTo>
                  <a:pt x="154" y="80"/>
                </a:lnTo>
                <a:close/>
                <a:moveTo>
                  <a:pt x="154" y="155"/>
                </a:moveTo>
                <a:cubicBezTo>
                  <a:pt x="207" y="207"/>
                  <a:pt x="207" y="207"/>
                  <a:pt x="207" y="207"/>
                </a:cubicBezTo>
                <a:cubicBezTo>
                  <a:pt x="154" y="260"/>
                  <a:pt x="154" y="260"/>
                  <a:pt x="154" y="260"/>
                </a:cubicBezTo>
                <a:lnTo>
                  <a:pt x="154" y="155"/>
                </a:lnTo>
                <a:close/>
                <a:moveTo>
                  <a:pt x="154" y="397"/>
                </a:moveTo>
                <a:cubicBezTo>
                  <a:pt x="154" y="294"/>
                  <a:pt x="154" y="294"/>
                  <a:pt x="154" y="294"/>
                </a:cubicBezTo>
                <a:cubicBezTo>
                  <a:pt x="206" y="346"/>
                  <a:pt x="206" y="346"/>
                  <a:pt x="206" y="346"/>
                </a:cubicBezTo>
                <a:lnTo>
                  <a:pt x="154" y="397"/>
                </a:lnTo>
                <a:close/>
                <a:moveTo>
                  <a:pt x="211" y="328"/>
                </a:moveTo>
                <a:cubicBezTo>
                  <a:pt x="160" y="277"/>
                  <a:pt x="160" y="277"/>
                  <a:pt x="160" y="277"/>
                </a:cubicBezTo>
                <a:cubicBezTo>
                  <a:pt x="211" y="226"/>
                  <a:pt x="211" y="226"/>
                  <a:pt x="211" y="226"/>
                </a:cubicBezTo>
                <a:lnTo>
                  <a:pt x="211" y="328"/>
                </a:lnTo>
                <a:close/>
                <a:moveTo>
                  <a:pt x="211" y="189"/>
                </a:moveTo>
                <a:cubicBezTo>
                  <a:pt x="159" y="137"/>
                  <a:pt x="159" y="137"/>
                  <a:pt x="159" y="137"/>
                </a:cubicBezTo>
                <a:cubicBezTo>
                  <a:pt x="211" y="86"/>
                  <a:pt x="211" y="86"/>
                  <a:pt x="211" y="86"/>
                </a:cubicBezTo>
                <a:lnTo>
                  <a:pt x="211" y="189"/>
                </a:lnTo>
                <a:close/>
                <a:moveTo>
                  <a:pt x="107" y="58"/>
                </a:moveTo>
                <a:cubicBezTo>
                  <a:pt x="103" y="58"/>
                  <a:pt x="99" y="62"/>
                  <a:pt x="99" y="66"/>
                </a:cubicBezTo>
                <a:cubicBezTo>
                  <a:pt x="99" y="144"/>
                  <a:pt x="99" y="144"/>
                  <a:pt x="99" y="144"/>
                </a:cubicBezTo>
                <a:cubicBezTo>
                  <a:pt x="99" y="148"/>
                  <a:pt x="103" y="152"/>
                  <a:pt x="107" y="152"/>
                </a:cubicBezTo>
                <a:cubicBezTo>
                  <a:pt x="111" y="152"/>
                  <a:pt x="115" y="148"/>
                  <a:pt x="115" y="144"/>
                </a:cubicBezTo>
                <a:cubicBezTo>
                  <a:pt x="115" y="66"/>
                  <a:pt x="115" y="66"/>
                  <a:pt x="115" y="66"/>
                </a:cubicBezTo>
                <a:cubicBezTo>
                  <a:pt x="115" y="62"/>
                  <a:pt x="111" y="58"/>
                  <a:pt x="107" y="58"/>
                </a:cubicBezTo>
                <a:close/>
                <a:moveTo>
                  <a:pt x="320" y="28"/>
                </a:moveTo>
                <a:cubicBezTo>
                  <a:pt x="322" y="29"/>
                  <a:pt x="323" y="31"/>
                  <a:pt x="324" y="33"/>
                </a:cubicBezTo>
                <a:cubicBezTo>
                  <a:pt x="327" y="36"/>
                  <a:pt x="332" y="37"/>
                  <a:pt x="335" y="35"/>
                </a:cubicBezTo>
                <a:cubicBezTo>
                  <a:pt x="339" y="32"/>
                  <a:pt x="340" y="27"/>
                  <a:pt x="337" y="23"/>
                </a:cubicBezTo>
                <a:cubicBezTo>
                  <a:pt x="336" y="22"/>
                  <a:pt x="335" y="20"/>
                  <a:pt x="333" y="18"/>
                </a:cubicBezTo>
                <a:cubicBezTo>
                  <a:pt x="329" y="13"/>
                  <a:pt x="325" y="8"/>
                  <a:pt x="320" y="3"/>
                </a:cubicBezTo>
                <a:cubicBezTo>
                  <a:pt x="317" y="0"/>
                  <a:pt x="312" y="0"/>
                  <a:pt x="309" y="3"/>
                </a:cubicBezTo>
                <a:cubicBezTo>
                  <a:pt x="307" y="4"/>
                  <a:pt x="306" y="7"/>
                  <a:pt x="306" y="9"/>
                </a:cubicBezTo>
                <a:cubicBezTo>
                  <a:pt x="306" y="11"/>
                  <a:pt x="307" y="13"/>
                  <a:pt x="309" y="14"/>
                </a:cubicBezTo>
                <a:cubicBezTo>
                  <a:pt x="313" y="18"/>
                  <a:pt x="317" y="23"/>
                  <a:pt x="320" y="28"/>
                </a:cubicBezTo>
                <a:close/>
                <a:moveTo>
                  <a:pt x="257" y="59"/>
                </a:moveTo>
                <a:cubicBezTo>
                  <a:pt x="252" y="59"/>
                  <a:pt x="249" y="63"/>
                  <a:pt x="249" y="67"/>
                </a:cubicBezTo>
                <a:cubicBezTo>
                  <a:pt x="249" y="145"/>
                  <a:pt x="249" y="145"/>
                  <a:pt x="249" y="145"/>
                </a:cubicBezTo>
                <a:cubicBezTo>
                  <a:pt x="249" y="149"/>
                  <a:pt x="252" y="153"/>
                  <a:pt x="257" y="153"/>
                </a:cubicBezTo>
                <a:cubicBezTo>
                  <a:pt x="261" y="153"/>
                  <a:pt x="265" y="149"/>
                  <a:pt x="265" y="145"/>
                </a:cubicBezTo>
                <a:cubicBezTo>
                  <a:pt x="265" y="67"/>
                  <a:pt x="265" y="67"/>
                  <a:pt x="265" y="67"/>
                </a:cubicBezTo>
                <a:cubicBezTo>
                  <a:pt x="265" y="63"/>
                  <a:pt x="261" y="59"/>
                  <a:pt x="257" y="59"/>
                </a:cubicBezTo>
                <a:close/>
                <a:moveTo>
                  <a:pt x="291" y="32"/>
                </a:moveTo>
                <a:cubicBezTo>
                  <a:pt x="288" y="29"/>
                  <a:pt x="283" y="29"/>
                  <a:pt x="279" y="32"/>
                </a:cubicBezTo>
                <a:cubicBezTo>
                  <a:pt x="278" y="34"/>
                  <a:pt x="277" y="36"/>
                  <a:pt x="277" y="38"/>
                </a:cubicBezTo>
                <a:cubicBezTo>
                  <a:pt x="277" y="40"/>
                  <a:pt x="278" y="42"/>
                  <a:pt x="279" y="44"/>
                </a:cubicBezTo>
                <a:cubicBezTo>
                  <a:pt x="297" y="61"/>
                  <a:pt x="305" y="83"/>
                  <a:pt x="305" y="106"/>
                </a:cubicBezTo>
                <a:cubicBezTo>
                  <a:pt x="305" y="128"/>
                  <a:pt x="297" y="151"/>
                  <a:pt x="279" y="168"/>
                </a:cubicBezTo>
                <a:cubicBezTo>
                  <a:pt x="279" y="168"/>
                  <a:pt x="279" y="168"/>
                  <a:pt x="279" y="168"/>
                </a:cubicBezTo>
                <a:cubicBezTo>
                  <a:pt x="276" y="171"/>
                  <a:pt x="276" y="176"/>
                  <a:pt x="279" y="179"/>
                </a:cubicBezTo>
                <a:cubicBezTo>
                  <a:pt x="283" y="182"/>
                  <a:pt x="288" y="182"/>
                  <a:pt x="291" y="179"/>
                </a:cubicBezTo>
                <a:cubicBezTo>
                  <a:pt x="311" y="159"/>
                  <a:pt x="321" y="132"/>
                  <a:pt x="321" y="106"/>
                </a:cubicBezTo>
                <a:cubicBezTo>
                  <a:pt x="321" y="79"/>
                  <a:pt x="311" y="53"/>
                  <a:pt x="291" y="32"/>
                </a:cubicBezTo>
                <a:close/>
                <a:moveTo>
                  <a:pt x="353" y="53"/>
                </a:moveTo>
                <a:cubicBezTo>
                  <a:pt x="351" y="49"/>
                  <a:pt x="347" y="47"/>
                  <a:pt x="343" y="49"/>
                </a:cubicBezTo>
                <a:cubicBezTo>
                  <a:pt x="338" y="50"/>
                  <a:pt x="336" y="55"/>
                  <a:pt x="338" y="59"/>
                </a:cubicBezTo>
                <a:cubicBezTo>
                  <a:pt x="344" y="74"/>
                  <a:pt x="347" y="90"/>
                  <a:pt x="347" y="106"/>
                </a:cubicBezTo>
                <a:cubicBezTo>
                  <a:pt x="347" y="140"/>
                  <a:pt x="333" y="173"/>
                  <a:pt x="309" y="197"/>
                </a:cubicBezTo>
                <a:cubicBezTo>
                  <a:pt x="307" y="199"/>
                  <a:pt x="306" y="201"/>
                  <a:pt x="306" y="203"/>
                </a:cubicBezTo>
                <a:cubicBezTo>
                  <a:pt x="306" y="205"/>
                  <a:pt x="307" y="207"/>
                  <a:pt x="309" y="209"/>
                </a:cubicBezTo>
                <a:cubicBezTo>
                  <a:pt x="312" y="212"/>
                  <a:pt x="317" y="212"/>
                  <a:pt x="320" y="209"/>
                </a:cubicBezTo>
                <a:cubicBezTo>
                  <a:pt x="348" y="181"/>
                  <a:pt x="363" y="145"/>
                  <a:pt x="363" y="106"/>
                </a:cubicBezTo>
                <a:cubicBezTo>
                  <a:pt x="363" y="88"/>
                  <a:pt x="359" y="70"/>
                  <a:pt x="353" y="53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31" name="Freeform 3"/>
          <p:cNvSpPr>
            <a:spLocks noChangeAspect="1" noEditPoints="1"/>
          </p:cNvSpPr>
          <p:nvPr/>
        </p:nvSpPr>
        <p:spPr bwMode="auto">
          <a:xfrm>
            <a:off x="2524609" y="1977257"/>
            <a:ext cx="850392" cy="204978"/>
          </a:xfrm>
          <a:custGeom>
            <a:avLst/>
            <a:gdLst>
              <a:gd name="T0" fmla="*/ 2147483647 w 472"/>
              <a:gd name="T1" fmla="*/ 2147483647 h 114"/>
              <a:gd name="T2" fmla="*/ 2147483647 w 472"/>
              <a:gd name="T3" fmla="*/ 2147483647 h 114"/>
              <a:gd name="T4" fmla="*/ 2147483647 w 472"/>
              <a:gd name="T5" fmla="*/ 2147483647 h 114"/>
              <a:gd name="T6" fmla="*/ 2147483647 w 472"/>
              <a:gd name="T7" fmla="*/ 2147483647 h 114"/>
              <a:gd name="T8" fmla="*/ 2147483647 w 472"/>
              <a:gd name="T9" fmla="*/ 2147483647 h 114"/>
              <a:gd name="T10" fmla="*/ 2147483647 w 472"/>
              <a:gd name="T11" fmla="*/ 2147483647 h 114"/>
              <a:gd name="T12" fmla="*/ 2147483647 w 472"/>
              <a:gd name="T13" fmla="*/ 2147483647 h 114"/>
              <a:gd name="T14" fmla="*/ 2147483647 w 472"/>
              <a:gd name="T15" fmla="*/ 2147483647 h 114"/>
              <a:gd name="T16" fmla="*/ 2147483647 w 472"/>
              <a:gd name="T17" fmla="*/ 2147483647 h 114"/>
              <a:gd name="T18" fmla="*/ 2147483647 w 472"/>
              <a:gd name="T19" fmla="*/ 2147483647 h 114"/>
              <a:gd name="T20" fmla="*/ 2147483647 w 472"/>
              <a:gd name="T21" fmla="*/ 2147483647 h 114"/>
              <a:gd name="T22" fmla="*/ 2147483647 w 472"/>
              <a:gd name="T23" fmla="*/ 2147483647 h 114"/>
              <a:gd name="T24" fmla="*/ 2147483647 w 472"/>
              <a:gd name="T25" fmla="*/ 2147483647 h 114"/>
              <a:gd name="T26" fmla="*/ 2147483647 w 472"/>
              <a:gd name="T27" fmla="*/ 2147483647 h 114"/>
              <a:gd name="T28" fmla="*/ 2147483647 w 472"/>
              <a:gd name="T29" fmla="*/ 2147483647 h 114"/>
              <a:gd name="T30" fmla="*/ 2147483647 w 472"/>
              <a:gd name="T31" fmla="*/ 2147483647 h 114"/>
              <a:gd name="T32" fmla="*/ 2147483647 w 472"/>
              <a:gd name="T33" fmla="*/ 2147483647 h 114"/>
              <a:gd name="T34" fmla="*/ 2147483647 w 472"/>
              <a:gd name="T35" fmla="*/ 2147483647 h 114"/>
              <a:gd name="T36" fmla="*/ 2147483647 w 472"/>
              <a:gd name="T37" fmla="*/ 2147483647 h 114"/>
              <a:gd name="T38" fmla="*/ 2147483647 w 472"/>
              <a:gd name="T39" fmla="*/ 2147483647 h 114"/>
              <a:gd name="T40" fmla="*/ 2147483647 w 472"/>
              <a:gd name="T41" fmla="*/ 2147483647 h 114"/>
              <a:gd name="T42" fmla="*/ 2147483647 w 472"/>
              <a:gd name="T43" fmla="*/ 2147483647 h 114"/>
              <a:gd name="T44" fmla="*/ 2147483647 w 472"/>
              <a:gd name="T45" fmla="*/ 0 h 114"/>
              <a:gd name="T46" fmla="*/ 2147483647 w 472"/>
              <a:gd name="T47" fmla="*/ 0 h 114"/>
              <a:gd name="T48" fmla="*/ 0 w 472"/>
              <a:gd name="T49" fmla="*/ 2147483647 h 114"/>
              <a:gd name="T50" fmla="*/ 0 w 472"/>
              <a:gd name="T51" fmla="*/ 2147483647 h 114"/>
              <a:gd name="T52" fmla="*/ 2147483647 w 472"/>
              <a:gd name="T53" fmla="*/ 2147483647 h 114"/>
              <a:gd name="T54" fmla="*/ 2147483647 w 472"/>
              <a:gd name="T55" fmla="*/ 2147483647 h 114"/>
              <a:gd name="T56" fmla="*/ 2147483647 w 472"/>
              <a:gd name="T57" fmla="*/ 2147483647 h 114"/>
              <a:gd name="T58" fmla="*/ 2147483647 w 472"/>
              <a:gd name="T59" fmla="*/ 2147483647 h 114"/>
              <a:gd name="T60" fmla="*/ 2147483647 w 472"/>
              <a:gd name="T61" fmla="*/ 2147483647 h 114"/>
              <a:gd name="T62" fmla="*/ 2147483647 w 472"/>
              <a:gd name="T63" fmla="*/ 2147483647 h 114"/>
              <a:gd name="T64" fmla="*/ 2147483647 w 472"/>
              <a:gd name="T65" fmla="*/ 2147483647 h 114"/>
              <a:gd name="T66" fmla="*/ 2147483647 w 472"/>
              <a:gd name="T67" fmla="*/ 2147483647 h 114"/>
              <a:gd name="T68" fmla="*/ 2147483647 w 472"/>
              <a:gd name="T69" fmla="*/ 2147483647 h 114"/>
              <a:gd name="T70" fmla="*/ 2147483647 w 472"/>
              <a:gd name="T71" fmla="*/ 2147483647 h 114"/>
              <a:gd name="T72" fmla="*/ 2147483647 w 472"/>
              <a:gd name="T73" fmla="*/ 2147483647 h 114"/>
              <a:gd name="T74" fmla="*/ 2147483647 w 472"/>
              <a:gd name="T75" fmla="*/ 2147483647 h 114"/>
              <a:gd name="T76" fmla="*/ 2147483647 w 472"/>
              <a:gd name="T77" fmla="*/ 2147483647 h 114"/>
              <a:gd name="T78" fmla="*/ 2147483647 w 472"/>
              <a:gd name="T79" fmla="*/ 2147483647 h 114"/>
              <a:gd name="T80" fmla="*/ 2147483647 w 472"/>
              <a:gd name="T81" fmla="*/ 2147483647 h 114"/>
              <a:gd name="T82" fmla="*/ 2147483647 w 472"/>
              <a:gd name="T83" fmla="*/ 2147483647 h 114"/>
              <a:gd name="T84" fmla="*/ 2147483647 w 472"/>
              <a:gd name="T85" fmla="*/ 2147483647 h 114"/>
              <a:gd name="T86" fmla="*/ 2147483647 w 472"/>
              <a:gd name="T87" fmla="*/ 2147483647 h 114"/>
              <a:gd name="T88" fmla="*/ 2147483647 w 472"/>
              <a:gd name="T89" fmla="*/ 2147483647 h 114"/>
              <a:gd name="T90" fmla="*/ 2147483647 w 472"/>
              <a:gd name="T91" fmla="*/ 2147483647 h 114"/>
              <a:gd name="T92" fmla="*/ 2147483647 w 472"/>
              <a:gd name="T93" fmla="*/ 2147483647 h 114"/>
              <a:gd name="T94" fmla="*/ 2147483647 w 472"/>
              <a:gd name="T95" fmla="*/ 2147483647 h 114"/>
              <a:gd name="T96" fmla="*/ 2147483647 w 472"/>
              <a:gd name="T97" fmla="*/ 2147483647 h 114"/>
              <a:gd name="T98" fmla="*/ 2147483647 w 472"/>
              <a:gd name="T99" fmla="*/ 2147483647 h 114"/>
              <a:gd name="T100" fmla="*/ 2147483647 w 472"/>
              <a:gd name="T101" fmla="*/ 2147483647 h 114"/>
              <a:gd name="T102" fmla="*/ 2147483647 w 472"/>
              <a:gd name="T103" fmla="*/ 2147483647 h 11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472" h="114">
                <a:moveTo>
                  <a:pt x="392" y="46"/>
                </a:moveTo>
                <a:cubicBezTo>
                  <a:pt x="396" y="46"/>
                  <a:pt x="400" y="43"/>
                  <a:pt x="400" y="39"/>
                </a:cubicBezTo>
                <a:cubicBezTo>
                  <a:pt x="400" y="34"/>
                  <a:pt x="396" y="31"/>
                  <a:pt x="392" y="31"/>
                </a:cubicBezTo>
                <a:cubicBezTo>
                  <a:pt x="388" y="31"/>
                  <a:pt x="384" y="34"/>
                  <a:pt x="384" y="39"/>
                </a:cubicBezTo>
                <a:cubicBezTo>
                  <a:pt x="384" y="43"/>
                  <a:pt x="388" y="46"/>
                  <a:pt x="392" y="46"/>
                </a:cubicBezTo>
                <a:close/>
                <a:moveTo>
                  <a:pt x="392" y="82"/>
                </a:moveTo>
                <a:cubicBezTo>
                  <a:pt x="396" y="82"/>
                  <a:pt x="400" y="79"/>
                  <a:pt x="400" y="74"/>
                </a:cubicBezTo>
                <a:cubicBezTo>
                  <a:pt x="400" y="70"/>
                  <a:pt x="396" y="67"/>
                  <a:pt x="392" y="67"/>
                </a:cubicBezTo>
                <a:cubicBezTo>
                  <a:pt x="388" y="67"/>
                  <a:pt x="384" y="70"/>
                  <a:pt x="384" y="74"/>
                </a:cubicBezTo>
                <a:cubicBezTo>
                  <a:pt x="384" y="79"/>
                  <a:pt x="388" y="82"/>
                  <a:pt x="392" y="82"/>
                </a:cubicBezTo>
                <a:close/>
                <a:moveTo>
                  <a:pt x="208" y="71"/>
                </a:moveTo>
                <a:cubicBezTo>
                  <a:pt x="362" y="71"/>
                  <a:pt x="362" y="71"/>
                  <a:pt x="362" y="71"/>
                </a:cubicBezTo>
                <a:cubicBezTo>
                  <a:pt x="366" y="71"/>
                  <a:pt x="370" y="67"/>
                  <a:pt x="370" y="63"/>
                </a:cubicBezTo>
                <a:cubicBezTo>
                  <a:pt x="370" y="51"/>
                  <a:pt x="370" y="51"/>
                  <a:pt x="370" y="51"/>
                </a:cubicBezTo>
                <a:cubicBezTo>
                  <a:pt x="370" y="46"/>
                  <a:pt x="366" y="43"/>
                  <a:pt x="362" y="43"/>
                </a:cubicBezTo>
                <a:cubicBezTo>
                  <a:pt x="208" y="43"/>
                  <a:pt x="208" y="43"/>
                  <a:pt x="208" y="43"/>
                </a:cubicBezTo>
                <a:cubicBezTo>
                  <a:pt x="204" y="43"/>
                  <a:pt x="200" y="46"/>
                  <a:pt x="200" y="51"/>
                </a:cubicBezTo>
                <a:cubicBezTo>
                  <a:pt x="200" y="63"/>
                  <a:pt x="200" y="63"/>
                  <a:pt x="200" y="63"/>
                </a:cubicBezTo>
                <a:cubicBezTo>
                  <a:pt x="200" y="67"/>
                  <a:pt x="204" y="71"/>
                  <a:pt x="208" y="71"/>
                </a:cubicBezTo>
                <a:close/>
                <a:moveTo>
                  <a:pt x="464" y="36"/>
                </a:moveTo>
                <a:cubicBezTo>
                  <a:pt x="468" y="36"/>
                  <a:pt x="472" y="33"/>
                  <a:pt x="472" y="28"/>
                </a:cubicBezTo>
                <a:cubicBezTo>
                  <a:pt x="472" y="19"/>
                  <a:pt x="472" y="19"/>
                  <a:pt x="472" y="19"/>
                </a:cubicBezTo>
                <a:cubicBezTo>
                  <a:pt x="472" y="8"/>
                  <a:pt x="463" y="0"/>
                  <a:pt x="4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9" y="0"/>
                  <a:pt x="0" y="8"/>
                  <a:pt x="0" y="19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105"/>
                  <a:pt x="9" y="114"/>
                  <a:pt x="19" y="114"/>
                </a:cubicBezTo>
                <a:cubicBezTo>
                  <a:pt x="453" y="114"/>
                  <a:pt x="453" y="114"/>
                  <a:pt x="453" y="114"/>
                </a:cubicBezTo>
                <a:cubicBezTo>
                  <a:pt x="463" y="114"/>
                  <a:pt x="472" y="105"/>
                  <a:pt x="472" y="94"/>
                </a:cubicBezTo>
                <a:cubicBezTo>
                  <a:pt x="472" y="60"/>
                  <a:pt x="472" y="60"/>
                  <a:pt x="472" y="60"/>
                </a:cubicBezTo>
                <a:cubicBezTo>
                  <a:pt x="472" y="56"/>
                  <a:pt x="468" y="52"/>
                  <a:pt x="464" y="52"/>
                </a:cubicBezTo>
                <a:cubicBezTo>
                  <a:pt x="460" y="52"/>
                  <a:pt x="456" y="56"/>
                  <a:pt x="456" y="60"/>
                </a:cubicBezTo>
                <a:cubicBezTo>
                  <a:pt x="456" y="94"/>
                  <a:pt x="456" y="94"/>
                  <a:pt x="456" y="94"/>
                </a:cubicBezTo>
                <a:cubicBezTo>
                  <a:pt x="456" y="96"/>
                  <a:pt x="455" y="98"/>
                  <a:pt x="453" y="98"/>
                </a:cubicBezTo>
                <a:cubicBezTo>
                  <a:pt x="431" y="98"/>
                  <a:pt x="431" y="98"/>
                  <a:pt x="431" y="98"/>
                </a:cubicBezTo>
                <a:cubicBezTo>
                  <a:pt x="431" y="16"/>
                  <a:pt x="431" y="16"/>
                  <a:pt x="431" y="16"/>
                </a:cubicBezTo>
                <a:cubicBezTo>
                  <a:pt x="453" y="16"/>
                  <a:pt x="453" y="16"/>
                  <a:pt x="453" y="16"/>
                </a:cubicBezTo>
                <a:cubicBezTo>
                  <a:pt x="455" y="16"/>
                  <a:pt x="456" y="17"/>
                  <a:pt x="456" y="19"/>
                </a:cubicBezTo>
                <a:cubicBezTo>
                  <a:pt x="456" y="28"/>
                  <a:pt x="456" y="28"/>
                  <a:pt x="456" y="28"/>
                </a:cubicBezTo>
                <a:cubicBezTo>
                  <a:pt x="456" y="33"/>
                  <a:pt x="460" y="36"/>
                  <a:pt x="464" y="36"/>
                </a:cubicBezTo>
                <a:close/>
                <a:moveTo>
                  <a:pt x="41" y="98"/>
                </a:moveTo>
                <a:cubicBezTo>
                  <a:pt x="19" y="98"/>
                  <a:pt x="19" y="98"/>
                  <a:pt x="19" y="98"/>
                </a:cubicBezTo>
                <a:cubicBezTo>
                  <a:pt x="17" y="98"/>
                  <a:pt x="16" y="96"/>
                  <a:pt x="16" y="94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7"/>
                  <a:pt x="17" y="16"/>
                  <a:pt x="19" y="16"/>
                </a:cubicBezTo>
                <a:cubicBezTo>
                  <a:pt x="41" y="16"/>
                  <a:pt x="41" y="16"/>
                  <a:pt x="41" y="16"/>
                </a:cubicBezTo>
                <a:lnTo>
                  <a:pt x="41" y="98"/>
                </a:lnTo>
                <a:close/>
                <a:moveTo>
                  <a:pt x="415" y="98"/>
                </a:moveTo>
                <a:cubicBezTo>
                  <a:pt x="57" y="98"/>
                  <a:pt x="57" y="98"/>
                  <a:pt x="57" y="98"/>
                </a:cubicBezTo>
                <a:cubicBezTo>
                  <a:pt x="57" y="16"/>
                  <a:pt x="57" y="16"/>
                  <a:pt x="57" y="16"/>
                </a:cubicBezTo>
                <a:cubicBezTo>
                  <a:pt x="415" y="16"/>
                  <a:pt x="415" y="16"/>
                  <a:pt x="415" y="16"/>
                </a:cubicBezTo>
                <a:lnTo>
                  <a:pt x="415" y="98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2524609" y="2384775"/>
            <a:ext cx="193442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396502" y="2407242"/>
            <a:ext cx="1062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backhaul</a:t>
            </a:r>
          </a:p>
        </p:txBody>
      </p:sp>
      <p:sp>
        <p:nvSpPr>
          <p:cNvPr id="36" name="Freeform 3"/>
          <p:cNvSpPr>
            <a:spLocks noChangeAspect="1"/>
          </p:cNvSpPr>
          <p:nvPr/>
        </p:nvSpPr>
        <p:spPr bwMode="auto">
          <a:xfrm>
            <a:off x="4447025" y="1641696"/>
            <a:ext cx="1731963" cy="1098550"/>
          </a:xfrm>
          <a:custGeom>
            <a:avLst/>
            <a:gdLst>
              <a:gd name="T0" fmla="*/ 2147483647 w 462"/>
              <a:gd name="T1" fmla="*/ 2147483647 h 293"/>
              <a:gd name="T2" fmla="*/ 2147483647 w 462"/>
              <a:gd name="T3" fmla="*/ 2147483647 h 293"/>
              <a:gd name="T4" fmla="*/ 2147483647 w 462"/>
              <a:gd name="T5" fmla="*/ 2147483647 h 293"/>
              <a:gd name="T6" fmla="*/ 2147483647 w 462"/>
              <a:gd name="T7" fmla="*/ 2147483647 h 293"/>
              <a:gd name="T8" fmla="*/ 2147483647 w 462"/>
              <a:gd name="T9" fmla="*/ 2147483647 h 293"/>
              <a:gd name="T10" fmla="*/ 2147483647 w 462"/>
              <a:gd name="T11" fmla="*/ 2147483647 h 293"/>
              <a:gd name="T12" fmla="*/ 2147483647 w 462"/>
              <a:gd name="T13" fmla="*/ 2147483647 h 293"/>
              <a:gd name="T14" fmla="*/ 2147483647 w 462"/>
              <a:gd name="T15" fmla="*/ 2147483647 h 293"/>
              <a:gd name="T16" fmla="*/ 2147483647 w 462"/>
              <a:gd name="T17" fmla="*/ 2147483647 h 293"/>
              <a:gd name="T18" fmla="*/ 2147483647 w 462"/>
              <a:gd name="T19" fmla="*/ 2147483647 h 293"/>
              <a:gd name="T20" fmla="*/ 2147483647 w 462"/>
              <a:gd name="T21" fmla="*/ 2147483647 h 293"/>
              <a:gd name="T22" fmla="*/ 2147483647 w 462"/>
              <a:gd name="T23" fmla="*/ 2147483647 h 293"/>
              <a:gd name="T24" fmla="*/ 2147483647 w 462"/>
              <a:gd name="T25" fmla="*/ 2147483647 h 293"/>
              <a:gd name="T26" fmla="*/ 2147483647 w 462"/>
              <a:gd name="T27" fmla="*/ 2147483647 h 293"/>
              <a:gd name="T28" fmla="*/ 2147483647 w 462"/>
              <a:gd name="T29" fmla="*/ 2147483647 h 293"/>
              <a:gd name="T30" fmla="*/ 2147483647 w 462"/>
              <a:gd name="T31" fmla="*/ 2147483647 h 293"/>
              <a:gd name="T32" fmla="*/ 2147483647 w 462"/>
              <a:gd name="T33" fmla="*/ 2147483647 h 293"/>
              <a:gd name="T34" fmla="*/ 2147483647 w 462"/>
              <a:gd name="T35" fmla="*/ 2147483647 h 293"/>
              <a:gd name="T36" fmla="*/ 2147483647 w 462"/>
              <a:gd name="T37" fmla="*/ 2147483647 h 293"/>
              <a:gd name="T38" fmla="*/ 2147483647 w 462"/>
              <a:gd name="T39" fmla="*/ 2147483647 h 293"/>
              <a:gd name="T40" fmla="*/ 2147483647 w 462"/>
              <a:gd name="T41" fmla="*/ 2147483647 h 293"/>
              <a:gd name="T42" fmla="*/ 2147483647 w 462"/>
              <a:gd name="T43" fmla="*/ 2147483647 h 293"/>
              <a:gd name="T44" fmla="*/ 2147483647 w 462"/>
              <a:gd name="T45" fmla="*/ 2147483647 h 293"/>
              <a:gd name="T46" fmla="*/ 2147483647 w 462"/>
              <a:gd name="T47" fmla="*/ 2147483647 h 293"/>
              <a:gd name="T48" fmla="*/ 2147483647 w 462"/>
              <a:gd name="T49" fmla="*/ 2147483647 h 293"/>
              <a:gd name="T50" fmla="*/ 2147483647 w 462"/>
              <a:gd name="T51" fmla="*/ 2147483647 h 293"/>
              <a:gd name="T52" fmla="*/ 2147483647 w 462"/>
              <a:gd name="T53" fmla="*/ 0 h 293"/>
              <a:gd name="T54" fmla="*/ 2147483647 w 462"/>
              <a:gd name="T55" fmla="*/ 2147483647 h 293"/>
              <a:gd name="T56" fmla="*/ 0 w 462"/>
              <a:gd name="T57" fmla="*/ 2147483647 h 293"/>
              <a:gd name="T58" fmla="*/ 2147483647 w 462"/>
              <a:gd name="T59" fmla="*/ 2147483647 h 293"/>
              <a:gd name="T60" fmla="*/ 2147483647 w 462"/>
              <a:gd name="T61" fmla="*/ 2147483647 h 293"/>
              <a:gd name="T62" fmla="*/ 2147483647 w 462"/>
              <a:gd name="T63" fmla="*/ 2147483647 h 293"/>
              <a:gd name="T64" fmla="*/ 2147483647 w 462"/>
              <a:gd name="T65" fmla="*/ 2147483647 h 2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462" h="293">
                <a:moveTo>
                  <a:pt x="435" y="148"/>
                </a:moveTo>
                <a:cubicBezTo>
                  <a:pt x="437" y="140"/>
                  <a:pt x="439" y="132"/>
                  <a:pt x="439" y="123"/>
                </a:cubicBezTo>
                <a:cubicBezTo>
                  <a:pt x="439" y="104"/>
                  <a:pt x="433" y="86"/>
                  <a:pt x="422" y="70"/>
                </a:cubicBezTo>
                <a:cubicBezTo>
                  <a:pt x="420" y="67"/>
                  <a:pt x="415" y="66"/>
                  <a:pt x="411" y="68"/>
                </a:cubicBezTo>
                <a:cubicBezTo>
                  <a:pt x="407" y="71"/>
                  <a:pt x="406" y="76"/>
                  <a:pt x="409" y="79"/>
                </a:cubicBezTo>
                <a:cubicBezTo>
                  <a:pt x="418" y="92"/>
                  <a:pt x="423" y="108"/>
                  <a:pt x="423" y="123"/>
                </a:cubicBezTo>
                <a:cubicBezTo>
                  <a:pt x="423" y="132"/>
                  <a:pt x="421" y="140"/>
                  <a:pt x="419" y="148"/>
                </a:cubicBezTo>
                <a:cubicBezTo>
                  <a:pt x="418" y="151"/>
                  <a:pt x="419" y="154"/>
                  <a:pt x="421" y="156"/>
                </a:cubicBezTo>
                <a:cubicBezTo>
                  <a:pt x="437" y="170"/>
                  <a:pt x="446" y="189"/>
                  <a:pt x="446" y="209"/>
                </a:cubicBezTo>
                <a:cubicBezTo>
                  <a:pt x="446" y="247"/>
                  <a:pt x="415" y="277"/>
                  <a:pt x="378" y="277"/>
                </a:cubicBezTo>
                <a:cubicBezTo>
                  <a:pt x="88" y="277"/>
                  <a:pt x="88" y="277"/>
                  <a:pt x="88" y="277"/>
                </a:cubicBezTo>
                <a:cubicBezTo>
                  <a:pt x="48" y="277"/>
                  <a:pt x="16" y="245"/>
                  <a:pt x="16" y="206"/>
                </a:cubicBezTo>
                <a:cubicBezTo>
                  <a:pt x="16" y="178"/>
                  <a:pt x="31" y="154"/>
                  <a:pt x="56" y="141"/>
                </a:cubicBezTo>
                <a:cubicBezTo>
                  <a:pt x="59" y="140"/>
                  <a:pt x="60" y="137"/>
                  <a:pt x="60" y="134"/>
                </a:cubicBezTo>
                <a:cubicBezTo>
                  <a:pt x="60" y="134"/>
                  <a:pt x="60" y="133"/>
                  <a:pt x="60" y="133"/>
                </a:cubicBezTo>
                <a:cubicBezTo>
                  <a:pt x="60" y="69"/>
                  <a:pt x="113" y="16"/>
                  <a:pt x="178" y="16"/>
                </a:cubicBezTo>
                <a:cubicBezTo>
                  <a:pt x="217" y="16"/>
                  <a:pt x="254" y="36"/>
                  <a:pt x="276" y="68"/>
                </a:cubicBezTo>
                <a:cubicBezTo>
                  <a:pt x="277" y="70"/>
                  <a:pt x="279" y="72"/>
                  <a:pt x="282" y="72"/>
                </a:cubicBezTo>
                <a:cubicBezTo>
                  <a:pt x="284" y="72"/>
                  <a:pt x="287" y="71"/>
                  <a:pt x="288" y="70"/>
                </a:cubicBezTo>
                <a:cubicBezTo>
                  <a:pt x="288" y="70"/>
                  <a:pt x="289" y="69"/>
                  <a:pt x="289" y="69"/>
                </a:cubicBezTo>
                <a:cubicBezTo>
                  <a:pt x="290" y="68"/>
                  <a:pt x="309" y="45"/>
                  <a:pt x="344" y="45"/>
                </a:cubicBezTo>
                <a:cubicBezTo>
                  <a:pt x="360" y="45"/>
                  <a:pt x="375" y="50"/>
                  <a:pt x="388" y="59"/>
                </a:cubicBezTo>
                <a:cubicBezTo>
                  <a:pt x="392" y="61"/>
                  <a:pt x="397" y="60"/>
                  <a:pt x="399" y="56"/>
                </a:cubicBezTo>
                <a:cubicBezTo>
                  <a:pt x="402" y="53"/>
                  <a:pt x="401" y="48"/>
                  <a:pt x="397" y="45"/>
                </a:cubicBezTo>
                <a:cubicBezTo>
                  <a:pt x="381" y="35"/>
                  <a:pt x="363" y="29"/>
                  <a:pt x="344" y="29"/>
                </a:cubicBezTo>
                <a:cubicBezTo>
                  <a:pt x="314" y="29"/>
                  <a:pt x="294" y="43"/>
                  <a:pt x="284" y="52"/>
                </a:cubicBezTo>
                <a:cubicBezTo>
                  <a:pt x="258" y="19"/>
                  <a:pt x="220" y="0"/>
                  <a:pt x="178" y="0"/>
                </a:cubicBezTo>
                <a:cubicBezTo>
                  <a:pt x="106" y="0"/>
                  <a:pt x="47" y="58"/>
                  <a:pt x="44" y="129"/>
                </a:cubicBezTo>
                <a:cubicBezTo>
                  <a:pt x="17" y="145"/>
                  <a:pt x="0" y="174"/>
                  <a:pt x="0" y="206"/>
                </a:cubicBezTo>
                <a:cubicBezTo>
                  <a:pt x="0" y="254"/>
                  <a:pt x="39" y="293"/>
                  <a:pt x="88" y="293"/>
                </a:cubicBezTo>
                <a:cubicBezTo>
                  <a:pt x="378" y="293"/>
                  <a:pt x="378" y="293"/>
                  <a:pt x="378" y="293"/>
                </a:cubicBezTo>
                <a:cubicBezTo>
                  <a:pt x="424" y="293"/>
                  <a:pt x="462" y="256"/>
                  <a:pt x="462" y="209"/>
                </a:cubicBezTo>
                <a:cubicBezTo>
                  <a:pt x="462" y="186"/>
                  <a:pt x="452" y="164"/>
                  <a:pt x="435" y="148"/>
                </a:cubicBezTo>
                <a:close/>
              </a:path>
            </a:pathLst>
          </a:custGeom>
          <a:solidFill>
            <a:srgbClr val="5858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0" name="Oval 39"/>
          <p:cNvSpPr/>
          <p:nvPr/>
        </p:nvSpPr>
        <p:spPr bwMode="auto">
          <a:xfrm>
            <a:off x="5505538" y="3271788"/>
            <a:ext cx="3914403" cy="349659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Freeform 3"/>
          <p:cNvSpPr>
            <a:spLocks noChangeAspect="1" noEditPoints="1"/>
          </p:cNvSpPr>
          <p:nvPr/>
        </p:nvSpPr>
        <p:spPr bwMode="auto">
          <a:xfrm>
            <a:off x="7870746" y="5497191"/>
            <a:ext cx="1062990" cy="256222"/>
          </a:xfrm>
          <a:custGeom>
            <a:avLst/>
            <a:gdLst>
              <a:gd name="T0" fmla="*/ 2147483647 w 472"/>
              <a:gd name="T1" fmla="*/ 2147483647 h 114"/>
              <a:gd name="T2" fmla="*/ 2147483647 w 472"/>
              <a:gd name="T3" fmla="*/ 2147483647 h 114"/>
              <a:gd name="T4" fmla="*/ 2147483647 w 472"/>
              <a:gd name="T5" fmla="*/ 2147483647 h 114"/>
              <a:gd name="T6" fmla="*/ 2147483647 w 472"/>
              <a:gd name="T7" fmla="*/ 2147483647 h 114"/>
              <a:gd name="T8" fmla="*/ 2147483647 w 472"/>
              <a:gd name="T9" fmla="*/ 2147483647 h 114"/>
              <a:gd name="T10" fmla="*/ 2147483647 w 472"/>
              <a:gd name="T11" fmla="*/ 2147483647 h 114"/>
              <a:gd name="T12" fmla="*/ 2147483647 w 472"/>
              <a:gd name="T13" fmla="*/ 2147483647 h 114"/>
              <a:gd name="T14" fmla="*/ 2147483647 w 472"/>
              <a:gd name="T15" fmla="*/ 2147483647 h 114"/>
              <a:gd name="T16" fmla="*/ 2147483647 w 472"/>
              <a:gd name="T17" fmla="*/ 2147483647 h 114"/>
              <a:gd name="T18" fmla="*/ 2147483647 w 472"/>
              <a:gd name="T19" fmla="*/ 2147483647 h 114"/>
              <a:gd name="T20" fmla="*/ 2147483647 w 472"/>
              <a:gd name="T21" fmla="*/ 2147483647 h 114"/>
              <a:gd name="T22" fmla="*/ 2147483647 w 472"/>
              <a:gd name="T23" fmla="*/ 2147483647 h 114"/>
              <a:gd name="T24" fmla="*/ 2147483647 w 472"/>
              <a:gd name="T25" fmla="*/ 2147483647 h 114"/>
              <a:gd name="T26" fmla="*/ 2147483647 w 472"/>
              <a:gd name="T27" fmla="*/ 2147483647 h 114"/>
              <a:gd name="T28" fmla="*/ 2147483647 w 472"/>
              <a:gd name="T29" fmla="*/ 2147483647 h 114"/>
              <a:gd name="T30" fmla="*/ 2147483647 w 472"/>
              <a:gd name="T31" fmla="*/ 2147483647 h 114"/>
              <a:gd name="T32" fmla="*/ 2147483647 w 472"/>
              <a:gd name="T33" fmla="*/ 2147483647 h 114"/>
              <a:gd name="T34" fmla="*/ 2147483647 w 472"/>
              <a:gd name="T35" fmla="*/ 2147483647 h 114"/>
              <a:gd name="T36" fmla="*/ 2147483647 w 472"/>
              <a:gd name="T37" fmla="*/ 2147483647 h 114"/>
              <a:gd name="T38" fmla="*/ 2147483647 w 472"/>
              <a:gd name="T39" fmla="*/ 2147483647 h 114"/>
              <a:gd name="T40" fmla="*/ 2147483647 w 472"/>
              <a:gd name="T41" fmla="*/ 2147483647 h 114"/>
              <a:gd name="T42" fmla="*/ 2147483647 w 472"/>
              <a:gd name="T43" fmla="*/ 2147483647 h 114"/>
              <a:gd name="T44" fmla="*/ 2147483647 w 472"/>
              <a:gd name="T45" fmla="*/ 0 h 114"/>
              <a:gd name="T46" fmla="*/ 2147483647 w 472"/>
              <a:gd name="T47" fmla="*/ 0 h 114"/>
              <a:gd name="T48" fmla="*/ 0 w 472"/>
              <a:gd name="T49" fmla="*/ 2147483647 h 114"/>
              <a:gd name="T50" fmla="*/ 0 w 472"/>
              <a:gd name="T51" fmla="*/ 2147483647 h 114"/>
              <a:gd name="T52" fmla="*/ 2147483647 w 472"/>
              <a:gd name="T53" fmla="*/ 2147483647 h 114"/>
              <a:gd name="T54" fmla="*/ 2147483647 w 472"/>
              <a:gd name="T55" fmla="*/ 2147483647 h 114"/>
              <a:gd name="T56" fmla="*/ 2147483647 w 472"/>
              <a:gd name="T57" fmla="*/ 2147483647 h 114"/>
              <a:gd name="T58" fmla="*/ 2147483647 w 472"/>
              <a:gd name="T59" fmla="*/ 2147483647 h 114"/>
              <a:gd name="T60" fmla="*/ 2147483647 w 472"/>
              <a:gd name="T61" fmla="*/ 2147483647 h 114"/>
              <a:gd name="T62" fmla="*/ 2147483647 w 472"/>
              <a:gd name="T63" fmla="*/ 2147483647 h 114"/>
              <a:gd name="T64" fmla="*/ 2147483647 w 472"/>
              <a:gd name="T65" fmla="*/ 2147483647 h 114"/>
              <a:gd name="T66" fmla="*/ 2147483647 w 472"/>
              <a:gd name="T67" fmla="*/ 2147483647 h 114"/>
              <a:gd name="T68" fmla="*/ 2147483647 w 472"/>
              <a:gd name="T69" fmla="*/ 2147483647 h 114"/>
              <a:gd name="T70" fmla="*/ 2147483647 w 472"/>
              <a:gd name="T71" fmla="*/ 2147483647 h 114"/>
              <a:gd name="T72" fmla="*/ 2147483647 w 472"/>
              <a:gd name="T73" fmla="*/ 2147483647 h 114"/>
              <a:gd name="T74" fmla="*/ 2147483647 w 472"/>
              <a:gd name="T75" fmla="*/ 2147483647 h 114"/>
              <a:gd name="T76" fmla="*/ 2147483647 w 472"/>
              <a:gd name="T77" fmla="*/ 2147483647 h 114"/>
              <a:gd name="T78" fmla="*/ 2147483647 w 472"/>
              <a:gd name="T79" fmla="*/ 2147483647 h 114"/>
              <a:gd name="T80" fmla="*/ 2147483647 w 472"/>
              <a:gd name="T81" fmla="*/ 2147483647 h 114"/>
              <a:gd name="T82" fmla="*/ 2147483647 w 472"/>
              <a:gd name="T83" fmla="*/ 2147483647 h 114"/>
              <a:gd name="T84" fmla="*/ 2147483647 w 472"/>
              <a:gd name="T85" fmla="*/ 2147483647 h 114"/>
              <a:gd name="T86" fmla="*/ 2147483647 w 472"/>
              <a:gd name="T87" fmla="*/ 2147483647 h 114"/>
              <a:gd name="T88" fmla="*/ 2147483647 w 472"/>
              <a:gd name="T89" fmla="*/ 2147483647 h 114"/>
              <a:gd name="T90" fmla="*/ 2147483647 w 472"/>
              <a:gd name="T91" fmla="*/ 2147483647 h 114"/>
              <a:gd name="T92" fmla="*/ 2147483647 w 472"/>
              <a:gd name="T93" fmla="*/ 2147483647 h 114"/>
              <a:gd name="T94" fmla="*/ 2147483647 w 472"/>
              <a:gd name="T95" fmla="*/ 2147483647 h 114"/>
              <a:gd name="T96" fmla="*/ 2147483647 w 472"/>
              <a:gd name="T97" fmla="*/ 2147483647 h 114"/>
              <a:gd name="T98" fmla="*/ 2147483647 w 472"/>
              <a:gd name="T99" fmla="*/ 2147483647 h 114"/>
              <a:gd name="T100" fmla="*/ 2147483647 w 472"/>
              <a:gd name="T101" fmla="*/ 2147483647 h 114"/>
              <a:gd name="T102" fmla="*/ 2147483647 w 472"/>
              <a:gd name="T103" fmla="*/ 2147483647 h 11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472" h="114">
                <a:moveTo>
                  <a:pt x="392" y="46"/>
                </a:moveTo>
                <a:cubicBezTo>
                  <a:pt x="396" y="46"/>
                  <a:pt x="400" y="43"/>
                  <a:pt x="400" y="39"/>
                </a:cubicBezTo>
                <a:cubicBezTo>
                  <a:pt x="400" y="34"/>
                  <a:pt x="396" y="31"/>
                  <a:pt x="392" y="31"/>
                </a:cubicBezTo>
                <a:cubicBezTo>
                  <a:pt x="388" y="31"/>
                  <a:pt x="384" y="34"/>
                  <a:pt x="384" y="39"/>
                </a:cubicBezTo>
                <a:cubicBezTo>
                  <a:pt x="384" y="43"/>
                  <a:pt x="388" y="46"/>
                  <a:pt x="392" y="46"/>
                </a:cubicBezTo>
                <a:close/>
                <a:moveTo>
                  <a:pt x="392" y="82"/>
                </a:moveTo>
                <a:cubicBezTo>
                  <a:pt x="396" y="82"/>
                  <a:pt x="400" y="79"/>
                  <a:pt x="400" y="74"/>
                </a:cubicBezTo>
                <a:cubicBezTo>
                  <a:pt x="400" y="70"/>
                  <a:pt x="396" y="67"/>
                  <a:pt x="392" y="67"/>
                </a:cubicBezTo>
                <a:cubicBezTo>
                  <a:pt x="388" y="67"/>
                  <a:pt x="384" y="70"/>
                  <a:pt x="384" y="74"/>
                </a:cubicBezTo>
                <a:cubicBezTo>
                  <a:pt x="384" y="79"/>
                  <a:pt x="388" y="82"/>
                  <a:pt x="392" y="82"/>
                </a:cubicBezTo>
                <a:close/>
                <a:moveTo>
                  <a:pt x="208" y="71"/>
                </a:moveTo>
                <a:cubicBezTo>
                  <a:pt x="362" y="71"/>
                  <a:pt x="362" y="71"/>
                  <a:pt x="362" y="71"/>
                </a:cubicBezTo>
                <a:cubicBezTo>
                  <a:pt x="366" y="71"/>
                  <a:pt x="370" y="67"/>
                  <a:pt x="370" y="63"/>
                </a:cubicBezTo>
                <a:cubicBezTo>
                  <a:pt x="370" y="51"/>
                  <a:pt x="370" y="51"/>
                  <a:pt x="370" y="51"/>
                </a:cubicBezTo>
                <a:cubicBezTo>
                  <a:pt x="370" y="46"/>
                  <a:pt x="366" y="43"/>
                  <a:pt x="362" y="43"/>
                </a:cubicBezTo>
                <a:cubicBezTo>
                  <a:pt x="208" y="43"/>
                  <a:pt x="208" y="43"/>
                  <a:pt x="208" y="43"/>
                </a:cubicBezTo>
                <a:cubicBezTo>
                  <a:pt x="204" y="43"/>
                  <a:pt x="200" y="46"/>
                  <a:pt x="200" y="51"/>
                </a:cubicBezTo>
                <a:cubicBezTo>
                  <a:pt x="200" y="63"/>
                  <a:pt x="200" y="63"/>
                  <a:pt x="200" y="63"/>
                </a:cubicBezTo>
                <a:cubicBezTo>
                  <a:pt x="200" y="67"/>
                  <a:pt x="204" y="71"/>
                  <a:pt x="208" y="71"/>
                </a:cubicBezTo>
                <a:close/>
                <a:moveTo>
                  <a:pt x="464" y="36"/>
                </a:moveTo>
                <a:cubicBezTo>
                  <a:pt x="468" y="36"/>
                  <a:pt x="472" y="33"/>
                  <a:pt x="472" y="28"/>
                </a:cubicBezTo>
                <a:cubicBezTo>
                  <a:pt x="472" y="19"/>
                  <a:pt x="472" y="19"/>
                  <a:pt x="472" y="19"/>
                </a:cubicBezTo>
                <a:cubicBezTo>
                  <a:pt x="472" y="8"/>
                  <a:pt x="463" y="0"/>
                  <a:pt x="4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9" y="0"/>
                  <a:pt x="0" y="8"/>
                  <a:pt x="0" y="19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105"/>
                  <a:pt x="9" y="114"/>
                  <a:pt x="19" y="114"/>
                </a:cubicBezTo>
                <a:cubicBezTo>
                  <a:pt x="453" y="114"/>
                  <a:pt x="453" y="114"/>
                  <a:pt x="453" y="114"/>
                </a:cubicBezTo>
                <a:cubicBezTo>
                  <a:pt x="463" y="114"/>
                  <a:pt x="472" y="105"/>
                  <a:pt x="472" y="94"/>
                </a:cubicBezTo>
                <a:cubicBezTo>
                  <a:pt x="472" y="60"/>
                  <a:pt x="472" y="60"/>
                  <a:pt x="472" y="60"/>
                </a:cubicBezTo>
                <a:cubicBezTo>
                  <a:pt x="472" y="56"/>
                  <a:pt x="468" y="52"/>
                  <a:pt x="464" y="52"/>
                </a:cubicBezTo>
                <a:cubicBezTo>
                  <a:pt x="460" y="52"/>
                  <a:pt x="456" y="56"/>
                  <a:pt x="456" y="60"/>
                </a:cubicBezTo>
                <a:cubicBezTo>
                  <a:pt x="456" y="94"/>
                  <a:pt x="456" y="94"/>
                  <a:pt x="456" y="94"/>
                </a:cubicBezTo>
                <a:cubicBezTo>
                  <a:pt x="456" y="96"/>
                  <a:pt x="455" y="98"/>
                  <a:pt x="453" y="98"/>
                </a:cubicBezTo>
                <a:cubicBezTo>
                  <a:pt x="431" y="98"/>
                  <a:pt x="431" y="98"/>
                  <a:pt x="431" y="98"/>
                </a:cubicBezTo>
                <a:cubicBezTo>
                  <a:pt x="431" y="16"/>
                  <a:pt x="431" y="16"/>
                  <a:pt x="431" y="16"/>
                </a:cubicBezTo>
                <a:cubicBezTo>
                  <a:pt x="453" y="16"/>
                  <a:pt x="453" y="16"/>
                  <a:pt x="453" y="16"/>
                </a:cubicBezTo>
                <a:cubicBezTo>
                  <a:pt x="455" y="16"/>
                  <a:pt x="456" y="17"/>
                  <a:pt x="456" y="19"/>
                </a:cubicBezTo>
                <a:cubicBezTo>
                  <a:pt x="456" y="28"/>
                  <a:pt x="456" y="28"/>
                  <a:pt x="456" y="28"/>
                </a:cubicBezTo>
                <a:cubicBezTo>
                  <a:pt x="456" y="33"/>
                  <a:pt x="460" y="36"/>
                  <a:pt x="464" y="36"/>
                </a:cubicBezTo>
                <a:close/>
                <a:moveTo>
                  <a:pt x="41" y="98"/>
                </a:moveTo>
                <a:cubicBezTo>
                  <a:pt x="19" y="98"/>
                  <a:pt x="19" y="98"/>
                  <a:pt x="19" y="98"/>
                </a:cubicBezTo>
                <a:cubicBezTo>
                  <a:pt x="17" y="98"/>
                  <a:pt x="16" y="96"/>
                  <a:pt x="16" y="94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7"/>
                  <a:pt x="17" y="16"/>
                  <a:pt x="19" y="16"/>
                </a:cubicBezTo>
                <a:cubicBezTo>
                  <a:pt x="41" y="16"/>
                  <a:pt x="41" y="16"/>
                  <a:pt x="41" y="16"/>
                </a:cubicBezTo>
                <a:lnTo>
                  <a:pt x="41" y="98"/>
                </a:lnTo>
                <a:close/>
                <a:moveTo>
                  <a:pt x="415" y="98"/>
                </a:moveTo>
                <a:cubicBezTo>
                  <a:pt x="57" y="98"/>
                  <a:pt x="57" y="98"/>
                  <a:pt x="57" y="98"/>
                </a:cubicBezTo>
                <a:cubicBezTo>
                  <a:pt x="57" y="16"/>
                  <a:pt x="57" y="16"/>
                  <a:pt x="57" y="16"/>
                </a:cubicBezTo>
                <a:cubicBezTo>
                  <a:pt x="415" y="16"/>
                  <a:pt x="415" y="16"/>
                  <a:pt x="415" y="16"/>
                </a:cubicBezTo>
                <a:lnTo>
                  <a:pt x="415" y="98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42" name="Freeform 5"/>
          <p:cNvSpPr>
            <a:spLocks noChangeAspect="1" noEditPoints="1"/>
          </p:cNvSpPr>
          <p:nvPr/>
        </p:nvSpPr>
        <p:spPr bwMode="auto">
          <a:xfrm>
            <a:off x="4037388" y="5307584"/>
            <a:ext cx="393700" cy="641350"/>
          </a:xfrm>
          <a:custGeom>
            <a:avLst/>
            <a:gdLst>
              <a:gd name="T0" fmla="*/ 2147483647 w 124"/>
              <a:gd name="T1" fmla="*/ 2147483647 h 202"/>
              <a:gd name="T2" fmla="*/ 2147483647 w 124"/>
              <a:gd name="T3" fmla="*/ 2147483647 h 202"/>
              <a:gd name="T4" fmla="*/ 0 w 124"/>
              <a:gd name="T5" fmla="*/ 2147483647 h 202"/>
              <a:gd name="T6" fmla="*/ 0 w 124"/>
              <a:gd name="T7" fmla="*/ 2147483647 h 202"/>
              <a:gd name="T8" fmla="*/ 2147483647 w 124"/>
              <a:gd name="T9" fmla="*/ 0 h 202"/>
              <a:gd name="T10" fmla="*/ 2147483647 w 124"/>
              <a:gd name="T11" fmla="*/ 0 h 202"/>
              <a:gd name="T12" fmla="*/ 2147483647 w 124"/>
              <a:gd name="T13" fmla="*/ 2147483647 h 202"/>
              <a:gd name="T14" fmla="*/ 2147483647 w 124"/>
              <a:gd name="T15" fmla="*/ 2147483647 h 202"/>
              <a:gd name="T16" fmla="*/ 2147483647 w 124"/>
              <a:gd name="T17" fmla="*/ 2147483647 h 202"/>
              <a:gd name="T18" fmla="*/ 2147483647 w 124"/>
              <a:gd name="T19" fmla="*/ 2147483647 h 202"/>
              <a:gd name="T20" fmla="*/ 2147483647 w 124"/>
              <a:gd name="T21" fmla="*/ 2147483647 h 202"/>
              <a:gd name="T22" fmla="*/ 2147483647 w 124"/>
              <a:gd name="T23" fmla="*/ 2147483647 h 202"/>
              <a:gd name="T24" fmla="*/ 2147483647 w 124"/>
              <a:gd name="T25" fmla="*/ 2147483647 h 202"/>
              <a:gd name="T26" fmla="*/ 2147483647 w 124"/>
              <a:gd name="T27" fmla="*/ 2147483647 h 202"/>
              <a:gd name="T28" fmla="*/ 2147483647 w 124"/>
              <a:gd name="T29" fmla="*/ 2147483647 h 202"/>
              <a:gd name="T30" fmla="*/ 2147483647 w 124"/>
              <a:gd name="T31" fmla="*/ 2147483647 h 202"/>
              <a:gd name="T32" fmla="*/ 2147483647 w 124"/>
              <a:gd name="T33" fmla="*/ 2147483647 h 202"/>
              <a:gd name="T34" fmla="*/ 2147483647 w 124"/>
              <a:gd name="T35" fmla="*/ 2147483647 h 202"/>
              <a:gd name="T36" fmla="*/ 2147483647 w 124"/>
              <a:gd name="T37" fmla="*/ 2147483647 h 202"/>
              <a:gd name="T38" fmla="*/ 2147483647 w 124"/>
              <a:gd name="T39" fmla="*/ 2147483647 h 202"/>
              <a:gd name="T40" fmla="*/ 2147483647 w 124"/>
              <a:gd name="T41" fmla="*/ 2147483647 h 20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24" h="202">
                <a:moveTo>
                  <a:pt x="112" y="202"/>
                </a:moveTo>
                <a:cubicBezTo>
                  <a:pt x="12" y="202"/>
                  <a:pt x="12" y="202"/>
                  <a:pt x="12" y="202"/>
                </a:cubicBezTo>
                <a:cubicBezTo>
                  <a:pt x="5" y="202"/>
                  <a:pt x="0" y="196"/>
                  <a:pt x="0" y="190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5"/>
                  <a:pt x="5" y="0"/>
                  <a:pt x="12" y="0"/>
                </a:cubicBezTo>
                <a:cubicBezTo>
                  <a:pt x="112" y="0"/>
                  <a:pt x="112" y="0"/>
                  <a:pt x="112" y="0"/>
                </a:cubicBezTo>
                <a:cubicBezTo>
                  <a:pt x="118" y="0"/>
                  <a:pt x="124" y="5"/>
                  <a:pt x="124" y="12"/>
                </a:cubicBezTo>
                <a:cubicBezTo>
                  <a:pt x="124" y="190"/>
                  <a:pt x="124" y="190"/>
                  <a:pt x="124" y="190"/>
                </a:cubicBezTo>
                <a:cubicBezTo>
                  <a:pt x="124" y="196"/>
                  <a:pt x="118" y="202"/>
                  <a:pt x="112" y="202"/>
                </a:cubicBezTo>
                <a:moveTo>
                  <a:pt x="12" y="179"/>
                </a:moveTo>
                <a:cubicBezTo>
                  <a:pt x="112" y="179"/>
                  <a:pt x="112" y="179"/>
                  <a:pt x="112" y="179"/>
                </a:cubicBezTo>
                <a:cubicBezTo>
                  <a:pt x="112" y="23"/>
                  <a:pt x="112" y="23"/>
                  <a:pt x="112" y="23"/>
                </a:cubicBezTo>
                <a:cubicBezTo>
                  <a:pt x="12" y="23"/>
                  <a:pt x="12" y="23"/>
                  <a:pt x="12" y="23"/>
                </a:cubicBezTo>
                <a:lnTo>
                  <a:pt x="12" y="179"/>
                </a:lnTo>
                <a:close/>
                <a:moveTo>
                  <a:pt x="70" y="184"/>
                </a:moveTo>
                <a:cubicBezTo>
                  <a:pt x="54" y="184"/>
                  <a:pt x="54" y="184"/>
                  <a:pt x="54" y="184"/>
                </a:cubicBezTo>
                <a:cubicBezTo>
                  <a:pt x="50" y="184"/>
                  <a:pt x="48" y="187"/>
                  <a:pt x="48" y="190"/>
                </a:cubicBezTo>
                <a:cubicBezTo>
                  <a:pt x="48" y="194"/>
                  <a:pt x="50" y="196"/>
                  <a:pt x="54" y="196"/>
                </a:cubicBezTo>
                <a:cubicBezTo>
                  <a:pt x="70" y="196"/>
                  <a:pt x="70" y="196"/>
                  <a:pt x="70" y="196"/>
                </a:cubicBezTo>
                <a:cubicBezTo>
                  <a:pt x="73" y="196"/>
                  <a:pt x="76" y="194"/>
                  <a:pt x="76" y="190"/>
                </a:cubicBezTo>
                <a:cubicBezTo>
                  <a:pt x="76" y="187"/>
                  <a:pt x="73" y="184"/>
                  <a:pt x="70" y="184"/>
                </a:cubicBez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3" name="Freeform 3"/>
          <p:cNvSpPr>
            <a:spLocks noChangeAspect="1"/>
          </p:cNvSpPr>
          <p:nvPr/>
        </p:nvSpPr>
        <p:spPr bwMode="auto">
          <a:xfrm>
            <a:off x="10359742" y="5076027"/>
            <a:ext cx="1731963" cy="1098550"/>
          </a:xfrm>
          <a:custGeom>
            <a:avLst/>
            <a:gdLst>
              <a:gd name="T0" fmla="*/ 2147483647 w 462"/>
              <a:gd name="T1" fmla="*/ 2147483647 h 293"/>
              <a:gd name="T2" fmla="*/ 2147483647 w 462"/>
              <a:gd name="T3" fmla="*/ 2147483647 h 293"/>
              <a:gd name="T4" fmla="*/ 2147483647 w 462"/>
              <a:gd name="T5" fmla="*/ 2147483647 h 293"/>
              <a:gd name="T6" fmla="*/ 2147483647 w 462"/>
              <a:gd name="T7" fmla="*/ 2147483647 h 293"/>
              <a:gd name="T8" fmla="*/ 2147483647 w 462"/>
              <a:gd name="T9" fmla="*/ 2147483647 h 293"/>
              <a:gd name="T10" fmla="*/ 2147483647 w 462"/>
              <a:gd name="T11" fmla="*/ 2147483647 h 293"/>
              <a:gd name="T12" fmla="*/ 2147483647 w 462"/>
              <a:gd name="T13" fmla="*/ 2147483647 h 293"/>
              <a:gd name="T14" fmla="*/ 2147483647 w 462"/>
              <a:gd name="T15" fmla="*/ 2147483647 h 293"/>
              <a:gd name="T16" fmla="*/ 2147483647 w 462"/>
              <a:gd name="T17" fmla="*/ 2147483647 h 293"/>
              <a:gd name="T18" fmla="*/ 2147483647 w 462"/>
              <a:gd name="T19" fmla="*/ 2147483647 h 293"/>
              <a:gd name="T20" fmla="*/ 2147483647 w 462"/>
              <a:gd name="T21" fmla="*/ 2147483647 h 293"/>
              <a:gd name="T22" fmla="*/ 2147483647 w 462"/>
              <a:gd name="T23" fmla="*/ 2147483647 h 293"/>
              <a:gd name="T24" fmla="*/ 2147483647 w 462"/>
              <a:gd name="T25" fmla="*/ 2147483647 h 293"/>
              <a:gd name="T26" fmla="*/ 2147483647 w 462"/>
              <a:gd name="T27" fmla="*/ 2147483647 h 293"/>
              <a:gd name="T28" fmla="*/ 2147483647 w 462"/>
              <a:gd name="T29" fmla="*/ 2147483647 h 293"/>
              <a:gd name="T30" fmla="*/ 2147483647 w 462"/>
              <a:gd name="T31" fmla="*/ 2147483647 h 293"/>
              <a:gd name="T32" fmla="*/ 2147483647 w 462"/>
              <a:gd name="T33" fmla="*/ 2147483647 h 293"/>
              <a:gd name="T34" fmla="*/ 2147483647 w 462"/>
              <a:gd name="T35" fmla="*/ 2147483647 h 293"/>
              <a:gd name="T36" fmla="*/ 2147483647 w 462"/>
              <a:gd name="T37" fmla="*/ 2147483647 h 293"/>
              <a:gd name="T38" fmla="*/ 2147483647 w 462"/>
              <a:gd name="T39" fmla="*/ 2147483647 h 293"/>
              <a:gd name="T40" fmla="*/ 2147483647 w 462"/>
              <a:gd name="T41" fmla="*/ 2147483647 h 293"/>
              <a:gd name="T42" fmla="*/ 2147483647 w 462"/>
              <a:gd name="T43" fmla="*/ 2147483647 h 293"/>
              <a:gd name="T44" fmla="*/ 2147483647 w 462"/>
              <a:gd name="T45" fmla="*/ 2147483647 h 293"/>
              <a:gd name="T46" fmla="*/ 2147483647 w 462"/>
              <a:gd name="T47" fmla="*/ 2147483647 h 293"/>
              <a:gd name="T48" fmla="*/ 2147483647 w 462"/>
              <a:gd name="T49" fmla="*/ 2147483647 h 293"/>
              <a:gd name="T50" fmla="*/ 2147483647 w 462"/>
              <a:gd name="T51" fmla="*/ 2147483647 h 293"/>
              <a:gd name="T52" fmla="*/ 2147483647 w 462"/>
              <a:gd name="T53" fmla="*/ 0 h 293"/>
              <a:gd name="T54" fmla="*/ 2147483647 w 462"/>
              <a:gd name="T55" fmla="*/ 2147483647 h 293"/>
              <a:gd name="T56" fmla="*/ 0 w 462"/>
              <a:gd name="T57" fmla="*/ 2147483647 h 293"/>
              <a:gd name="T58" fmla="*/ 2147483647 w 462"/>
              <a:gd name="T59" fmla="*/ 2147483647 h 293"/>
              <a:gd name="T60" fmla="*/ 2147483647 w 462"/>
              <a:gd name="T61" fmla="*/ 2147483647 h 293"/>
              <a:gd name="T62" fmla="*/ 2147483647 w 462"/>
              <a:gd name="T63" fmla="*/ 2147483647 h 293"/>
              <a:gd name="T64" fmla="*/ 2147483647 w 462"/>
              <a:gd name="T65" fmla="*/ 2147483647 h 2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462" h="293">
                <a:moveTo>
                  <a:pt x="435" y="148"/>
                </a:moveTo>
                <a:cubicBezTo>
                  <a:pt x="437" y="140"/>
                  <a:pt x="439" y="132"/>
                  <a:pt x="439" y="123"/>
                </a:cubicBezTo>
                <a:cubicBezTo>
                  <a:pt x="439" y="104"/>
                  <a:pt x="433" y="86"/>
                  <a:pt x="422" y="70"/>
                </a:cubicBezTo>
                <a:cubicBezTo>
                  <a:pt x="420" y="67"/>
                  <a:pt x="415" y="66"/>
                  <a:pt x="411" y="68"/>
                </a:cubicBezTo>
                <a:cubicBezTo>
                  <a:pt x="407" y="71"/>
                  <a:pt x="406" y="76"/>
                  <a:pt x="409" y="79"/>
                </a:cubicBezTo>
                <a:cubicBezTo>
                  <a:pt x="418" y="92"/>
                  <a:pt x="423" y="108"/>
                  <a:pt x="423" y="123"/>
                </a:cubicBezTo>
                <a:cubicBezTo>
                  <a:pt x="423" y="132"/>
                  <a:pt x="421" y="140"/>
                  <a:pt x="419" y="148"/>
                </a:cubicBezTo>
                <a:cubicBezTo>
                  <a:pt x="418" y="151"/>
                  <a:pt x="419" y="154"/>
                  <a:pt x="421" y="156"/>
                </a:cubicBezTo>
                <a:cubicBezTo>
                  <a:pt x="437" y="170"/>
                  <a:pt x="446" y="189"/>
                  <a:pt x="446" y="209"/>
                </a:cubicBezTo>
                <a:cubicBezTo>
                  <a:pt x="446" y="247"/>
                  <a:pt x="415" y="277"/>
                  <a:pt x="378" y="277"/>
                </a:cubicBezTo>
                <a:cubicBezTo>
                  <a:pt x="88" y="277"/>
                  <a:pt x="88" y="277"/>
                  <a:pt x="88" y="277"/>
                </a:cubicBezTo>
                <a:cubicBezTo>
                  <a:pt x="48" y="277"/>
                  <a:pt x="16" y="245"/>
                  <a:pt x="16" y="206"/>
                </a:cubicBezTo>
                <a:cubicBezTo>
                  <a:pt x="16" y="178"/>
                  <a:pt x="31" y="154"/>
                  <a:pt x="56" y="141"/>
                </a:cubicBezTo>
                <a:cubicBezTo>
                  <a:pt x="59" y="140"/>
                  <a:pt x="60" y="137"/>
                  <a:pt x="60" y="134"/>
                </a:cubicBezTo>
                <a:cubicBezTo>
                  <a:pt x="60" y="134"/>
                  <a:pt x="60" y="133"/>
                  <a:pt x="60" y="133"/>
                </a:cubicBezTo>
                <a:cubicBezTo>
                  <a:pt x="60" y="69"/>
                  <a:pt x="113" y="16"/>
                  <a:pt x="178" y="16"/>
                </a:cubicBezTo>
                <a:cubicBezTo>
                  <a:pt x="217" y="16"/>
                  <a:pt x="254" y="36"/>
                  <a:pt x="276" y="68"/>
                </a:cubicBezTo>
                <a:cubicBezTo>
                  <a:pt x="277" y="70"/>
                  <a:pt x="279" y="72"/>
                  <a:pt x="282" y="72"/>
                </a:cubicBezTo>
                <a:cubicBezTo>
                  <a:pt x="284" y="72"/>
                  <a:pt x="287" y="71"/>
                  <a:pt x="288" y="70"/>
                </a:cubicBezTo>
                <a:cubicBezTo>
                  <a:pt x="288" y="70"/>
                  <a:pt x="289" y="69"/>
                  <a:pt x="289" y="69"/>
                </a:cubicBezTo>
                <a:cubicBezTo>
                  <a:pt x="290" y="68"/>
                  <a:pt x="309" y="45"/>
                  <a:pt x="344" y="45"/>
                </a:cubicBezTo>
                <a:cubicBezTo>
                  <a:pt x="360" y="45"/>
                  <a:pt x="375" y="50"/>
                  <a:pt x="388" y="59"/>
                </a:cubicBezTo>
                <a:cubicBezTo>
                  <a:pt x="392" y="61"/>
                  <a:pt x="397" y="60"/>
                  <a:pt x="399" y="56"/>
                </a:cubicBezTo>
                <a:cubicBezTo>
                  <a:pt x="402" y="53"/>
                  <a:pt x="401" y="48"/>
                  <a:pt x="397" y="45"/>
                </a:cubicBezTo>
                <a:cubicBezTo>
                  <a:pt x="381" y="35"/>
                  <a:pt x="363" y="29"/>
                  <a:pt x="344" y="29"/>
                </a:cubicBezTo>
                <a:cubicBezTo>
                  <a:pt x="314" y="29"/>
                  <a:pt x="294" y="43"/>
                  <a:pt x="284" y="52"/>
                </a:cubicBezTo>
                <a:cubicBezTo>
                  <a:pt x="258" y="19"/>
                  <a:pt x="220" y="0"/>
                  <a:pt x="178" y="0"/>
                </a:cubicBezTo>
                <a:cubicBezTo>
                  <a:pt x="106" y="0"/>
                  <a:pt x="47" y="58"/>
                  <a:pt x="44" y="129"/>
                </a:cubicBezTo>
                <a:cubicBezTo>
                  <a:pt x="17" y="145"/>
                  <a:pt x="0" y="174"/>
                  <a:pt x="0" y="206"/>
                </a:cubicBezTo>
                <a:cubicBezTo>
                  <a:pt x="0" y="254"/>
                  <a:pt x="39" y="293"/>
                  <a:pt x="88" y="293"/>
                </a:cubicBezTo>
                <a:cubicBezTo>
                  <a:pt x="378" y="293"/>
                  <a:pt x="378" y="293"/>
                  <a:pt x="378" y="293"/>
                </a:cubicBezTo>
                <a:cubicBezTo>
                  <a:pt x="424" y="293"/>
                  <a:pt x="462" y="256"/>
                  <a:pt x="462" y="209"/>
                </a:cubicBezTo>
                <a:cubicBezTo>
                  <a:pt x="462" y="186"/>
                  <a:pt x="452" y="164"/>
                  <a:pt x="435" y="148"/>
                </a:cubicBezTo>
                <a:close/>
              </a:path>
            </a:pathLst>
          </a:custGeom>
          <a:solidFill>
            <a:srgbClr val="5858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8957182" y="5640171"/>
            <a:ext cx="147056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Freeform 3"/>
          <p:cNvSpPr>
            <a:spLocks noChangeAspect="1" noEditPoints="1"/>
          </p:cNvSpPr>
          <p:nvPr/>
        </p:nvSpPr>
        <p:spPr bwMode="auto">
          <a:xfrm>
            <a:off x="7870746" y="5246802"/>
            <a:ext cx="1062990" cy="256222"/>
          </a:xfrm>
          <a:custGeom>
            <a:avLst/>
            <a:gdLst>
              <a:gd name="T0" fmla="*/ 2147483647 w 472"/>
              <a:gd name="T1" fmla="*/ 2147483647 h 114"/>
              <a:gd name="T2" fmla="*/ 2147483647 w 472"/>
              <a:gd name="T3" fmla="*/ 2147483647 h 114"/>
              <a:gd name="T4" fmla="*/ 2147483647 w 472"/>
              <a:gd name="T5" fmla="*/ 2147483647 h 114"/>
              <a:gd name="T6" fmla="*/ 2147483647 w 472"/>
              <a:gd name="T7" fmla="*/ 2147483647 h 114"/>
              <a:gd name="T8" fmla="*/ 2147483647 w 472"/>
              <a:gd name="T9" fmla="*/ 2147483647 h 114"/>
              <a:gd name="T10" fmla="*/ 2147483647 w 472"/>
              <a:gd name="T11" fmla="*/ 2147483647 h 114"/>
              <a:gd name="T12" fmla="*/ 2147483647 w 472"/>
              <a:gd name="T13" fmla="*/ 2147483647 h 114"/>
              <a:gd name="T14" fmla="*/ 2147483647 w 472"/>
              <a:gd name="T15" fmla="*/ 2147483647 h 114"/>
              <a:gd name="T16" fmla="*/ 2147483647 w 472"/>
              <a:gd name="T17" fmla="*/ 2147483647 h 114"/>
              <a:gd name="T18" fmla="*/ 2147483647 w 472"/>
              <a:gd name="T19" fmla="*/ 2147483647 h 114"/>
              <a:gd name="T20" fmla="*/ 2147483647 w 472"/>
              <a:gd name="T21" fmla="*/ 2147483647 h 114"/>
              <a:gd name="T22" fmla="*/ 2147483647 w 472"/>
              <a:gd name="T23" fmla="*/ 2147483647 h 114"/>
              <a:gd name="T24" fmla="*/ 2147483647 w 472"/>
              <a:gd name="T25" fmla="*/ 2147483647 h 114"/>
              <a:gd name="T26" fmla="*/ 2147483647 w 472"/>
              <a:gd name="T27" fmla="*/ 2147483647 h 114"/>
              <a:gd name="T28" fmla="*/ 2147483647 w 472"/>
              <a:gd name="T29" fmla="*/ 2147483647 h 114"/>
              <a:gd name="T30" fmla="*/ 2147483647 w 472"/>
              <a:gd name="T31" fmla="*/ 2147483647 h 114"/>
              <a:gd name="T32" fmla="*/ 2147483647 w 472"/>
              <a:gd name="T33" fmla="*/ 2147483647 h 114"/>
              <a:gd name="T34" fmla="*/ 2147483647 w 472"/>
              <a:gd name="T35" fmla="*/ 2147483647 h 114"/>
              <a:gd name="T36" fmla="*/ 2147483647 w 472"/>
              <a:gd name="T37" fmla="*/ 2147483647 h 114"/>
              <a:gd name="T38" fmla="*/ 2147483647 w 472"/>
              <a:gd name="T39" fmla="*/ 2147483647 h 114"/>
              <a:gd name="T40" fmla="*/ 2147483647 w 472"/>
              <a:gd name="T41" fmla="*/ 2147483647 h 114"/>
              <a:gd name="T42" fmla="*/ 2147483647 w 472"/>
              <a:gd name="T43" fmla="*/ 2147483647 h 114"/>
              <a:gd name="T44" fmla="*/ 2147483647 w 472"/>
              <a:gd name="T45" fmla="*/ 0 h 114"/>
              <a:gd name="T46" fmla="*/ 2147483647 w 472"/>
              <a:gd name="T47" fmla="*/ 0 h 114"/>
              <a:gd name="T48" fmla="*/ 0 w 472"/>
              <a:gd name="T49" fmla="*/ 2147483647 h 114"/>
              <a:gd name="T50" fmla="*/ 0 w 472"/>
              <a:gd name="T51" fmla="*/ 2147483647 h 114"/>
              <a:gd name="T52" fmla="*/ 2147483647 w 472"/>
              <a:gd name="T53" fmla="*/ 2147483647 h 114"/>
              <a:gd name="T54" fmla="*/ 2147483647 w 472"/>
              <a:gd name="T55" fmla="*/ 2147483647 h 114"/>
              <a:gd name="T56" fmla="*/ 2147483647 w 472"/>
              <a:gd name="T57" fmla="*/ 2147483647 h 114"/>
              <a:gd name="T58" fmla="*/ 2147483647 w 472"/>
              <a:gd name="T59" fmla="*/ 2147483647 h 114"/>
              <a:gd name="T60" fmla="*/ 2147483647 w 472"/>
              <a:gd name="T61" fmla="*/ 2147483647 h 114"/>
              <a:gd name="T62" fmla="*/ 2147483647 w 472"/>
              <a:gd name="T63" fmla="*/ 2147483647 h 114"/>
              <a:gd name="T64" fmla="*/ 2147483647 w 472"/>
              <a:gd name="T65" fmla="*/ 2147483647 h 114"/>
              <a:gd name="T66" fmla="*/ 2147483647 w 472"/>
              <a:gd name="T67" fmla="*/ 2147483647 h 114"/>
              <a:gd name="T68" fmla="*/ 2147483647 w 472"/>
              <a:gd name="T69" fmla="*/ 2147483647 h 114"/>
              <a:gd name="T70" fmla="*/ 2147483647 w 472"/>
              <a:gd name="T71" fmla="*/ 2147483647 h 114"/>
              <a:gd name="T72" fmla="*/ 2147483647 w 472"/>
              <a:gd name="T73" fmla="*/ 2147483647 h 114"/>
              <a:gd name="T74" fmla="*/ 2147483647 w 472"/>
              <a:gd name="T75" fmla="*/ 2147483647 h 114"/>
              <a:gd name="T76" fmla="*/ 2147483647 w 472"/>
              <a:gd name="T77" fmla="*/ 2147483647 h 114"/>
              <a:gd name="T78" fmla="*/ 2147483647 w 472"/>
              <a:gd name="T79" fmla="*/ 2147483647 h 114"/>
              <a:gd name="T80" fmla="*/ 2147483647 w 472"/>
              <a:gd name="T81" fmla="*/ 2147483647 h 114"/>
              <a:gd name="T82" fmla="*/ 2147483647 w 472"/>
              <a:gd name="T83" fmla="*/ 2147483647 h 114"/>
              <a:gd name="T84" fmla="*/ 2147483647 w 472"/>
              <a:gd name="T85" fmla="*/ 2147483647 h 114"/>
              <a:gd name="T86" fmla="*/ 2147483647 w 472"/>
              <a:gd name="T87" fmla="*/ 2147483647 h 114"/>
              <a:gd name="T88" fmla="*/ 2147483647 w 472"/>
              <a:gd name="T89" fmla="*/ 2147483647 h 114"/>
              <a:gd name="T90" fmla="*/ 2147483647 w 472"/>
              <a:gd name="T91" fmla="*/ 2147483647 h 114"/>
              <a:gd name="T92" fmla="*/ 2147483647 w 472"/>
              <a:gd name="T93" fmla="*/ 2147483647 h 114"/>
              <a:gd name="T94" fmla="*/ 2147483647 w 472"/>
              <a:gd name="T95" fmla="*/ 2147483647 h 114"/>
              <a:gd name="T96" fmla="*/ 2147483647 w 472"/>
              <a:gd name="T97" fmla="*/ 2147483647 h 114"/>
              <a:gd name="T98" fmla="*/ 2147483647 w 472"/>
              <a:gd name="T99" fmla="*/ 2147483647 h 114"/>
              <a:gd name="T100" fmla="*/ 2147483647 w 472"/>
              <a:gd name="T101" fmla="*/ 2147483647 h 114"/>
              <a:gd name="T102" fmla="*/ 2147483647 w 472"/>
              <a:gd name="T103" fmla="*/ 2147483647 h 11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472" h="114">
                <a:moveTo>
                  <a:pt x="392" y="46"/>
                </a:moveTo>
                <a:cubicBezTo>
                  <a:pt x="396" y="46"/>
                  <a:pt x="400" y="43"/>
                  <a:pt x="400" y="39"/>
                </a:cubicBezTo>
                <a:cubicBezTo>
                  <a:pt x="400" y="34"/>
                  <a:pt x="396" y="31"/>
                  <a:pt x="392" y="31"/>
                </a:cubicBezTo>
                <a:cubicBezTo>
                  <a:pt x="388" y="31"/>
                  <a:pt x="384" y="34"/>
                  <a:pt x="384" y="39"/>
                </a:cubicBezTo>
                <a:cubicBezTo>
                  <a:pt x="384" y="43"/>
                  <a:pt x="388" y="46"/>
                  <a:pt x="392" y="46"/>
                </a:cubicBezTo>
                <a:close/>
                <a:moveTo>
                  <a:pt x="392" y="82"/>
                </a:moveTo>
                <a:cubicBezTo>
                  <a:pt x="396" y="82"/>
                  <a:pt x="400" y="79"/>
                  <a:pt x="400" y="74"/>
                </a:cubicBezTo>
                <a:cubicBezTo>
                  <a:pt x="400" y="70"/>
                  <a:pt x="396" y="67"/>
                  <a:pt x="392" y="67"/>
                </a:cubicBezTo>
                <a:cubicBezTo>
                  <a:pt x="388" y="67"/>
                  <a:pt x="384" y="70"/>
                  <a:pt x="384" y="74"/>
                </a:cubicBezTo>
                <a:cubicBezTo>
                  <a:pt x="384" y="79"/>
                  <a:pt x="388" y="82"/>
                  <a:pt x="392" y="82"/>
                </a:cubicBezTo>
                <a:close/>
                <a:moveTo>
                  <a:pt x="208" y="71"/>
                </a:moveTo>
                <a:cubicBezTo>
                  <a:pt x="362" y="71"/>
                  <a:pt x="362" y="71"/>
                  <a:pt x="362" y="71"/>
                </a:cubicBezTo>
                <a:cubicBezTo>
                  <a:pt x="366" y="71"/>
                  <a:pt x="370" y="67"/>
                  <a:pt x="370" y="63"/>
                </a:cubicBezTo>
                <a:cubicBezTo>
                  <a:pt x="370" y="51"/>
                  <a:pt x="370" y="51"/>
                  <a:pt x="370" y="51"/>
                </a:cubicBezTo>
                <a:cubicBezTo>
                  <a:pt x="370" y="46"/>
                  <a:pt x="366" y="43"/>
                  <a:pt x="362" y="43"/>
                </a:cubicBezTo>
                <a:cubicBezTo>
                  <a:pt x="208" y="43"/>
                  <a:pt x="208" y="43"/>
                  <a:pt x="208" y="43"/>
                </a:cubicBezTo>
                <a:cubicBezTo>
                  <a:pt x="204" y="43"/>
                  <a:pt x="200" y="46"/>
                  <a:pt x="200" y="51"/>
                </a:cubicBezTo>
                <a:cubicBezTo>
                  <a:pt x="200" y="63"/>
                  <a:pt x="200" y="63"/>
                  <a:pt x="200" y="63"/>
                </a:cubicBezTo>
                <a:cubicBezTo>
                  <a:pt x="200" y="67"/>
                  <a:pt x="204" y="71"/>
                  <a:pt x="208" y="71"/>
                </a:cubicBezTo>
                <a:close/>
                <a:moveTo>
                  <a:pt x="464" y="36"/>
                </a:moveTo>
                <a:cubicBezTo>
                  <a:pt x="468" y="36"/>
                  <a:pt x="472" y="33"/>
                  <a:pt x="472" y="28"/>
                </a:cubicBezTo>
                <a:cubicBezTo>
                  <a:pt x="472" y="19"/>
                  <a:pt x="472" y="19"/>
                  <a:pt x="472" y="19"/>
                </a:cubicBezTo>
                <a:cubicBezTo>
                  <a:pt x="472" y="8"/>
                  <a:pt x="463" y="0"/>
                  <a:pt x="4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9" y="0"/>
                  <a:pt x="0" y="8"/>
                  <a:pt x="0" y="19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105"/>
                  <a:pt x="9" y="114"/>
                  <a:pt x="19" y="114"/>
                </a:cubicBezTo>
                <a:cubicBezTo>
                  <a:pt x="453" y="114"/>
                  <a:pt x="453" y="114"/>
                  <a:pt x="453" y="114"/>
                </a:cubicBezTo>
                <a:cubicBezTo>
                  <a:pt x="463" y="114"/>
                  <a:pt x="472" y="105"/>
                  <a:pt x="472" y="94"/>
                </a:cubicBezTo>
                <a:cubicBezTo>
                  <a:pt x="472" y="60"/>
                  <a:pt x="472" y="60"/>
                  <a:pt x="472" y="60"/>
                </a:cubicBezTo>
                <a:cubicBezTo>
                  <a:pt x="472" y="56"/>
                  <a:pt x="468" y="52"/>
                  <a:pt x="464" y="52"/>
                </a:cubicBezTo>
                <a:cubicBezTo>
                  <a:pt x="460" y="52"/>
                  <a:pt x="456" y="56"/>
                  <a:pt x="456" y="60"/>
                </a:cubicBezTo>
                <a:cubicBezTo>
                  <a:pt x="456" y="94"/>
                  <a:pt x="456" y="94"/>
                  <a:pt x="456" y="94"/>
                </a:cubicBezTo>
                <a:cubicBezTo>
                  <a:pt x="456" y="96"/>
                  <a:pt x="455" y="98"/>
                  <a:pt x="453" y="98"/>
                </a:cubicBezTo>
                <a:cubicBezTo>
                  <a:pt x="431" y="98"/>
                  <a:pt x="431" y="98"/>
                  <a:pt x="431" y="98"/>
                </a:cubicBezTo>
                <a:cubicBezTo>
                  <a:pt x="431" y="16"/>
                  <a:pt x="431" y="16"/>
                  <a:pt x="431" y="16"/>
                </a:cubicBezTo>
                <a:cubicBezTo>
                  <a:pt x="453" y="16"/>
                  <a:pt x="453" y="16"/>
                  <a:pt x="453" y="16"/>
                </a:cubicBezTo>
                <a:cubicBezTo>
                  <a:pt x="455" y="16"/>
                  <a:pt x="456" y="17"/>
                  <a:pt x="456" y="19"/>
                </a:cubicBezTo>
                <a:cubicBezTo>
                  <a:pt x="456" y="28"/>
                  <a:pt x="456" y="28"/>
                  <a:pt x="456" y="28"/>
                </a:cubicBezTo>
                <a:cubicBezTo>
                  <a:pt x="456" y="33"/>
                  <a:pt x="460" y="36"/>
                  <a:pt x="464" y="36"/>
                </a:cubicBezTo>
                <a:close/>
                <a:moveTo>
                  <a:pt x="41" y="98"/>
                </a:moveTo>
                <a:cubicBezTo>
                  <a:pt x="19" y="98"/>
                  <a:pt x="19" y="98"/>
                  <a:pt x="19" y="98"/>
                </a:cubicBezTo>
                <a:cubicBezTo>
                  <a:pt x="17" y="98"/>
                  <a:pt x="16" y="96"/>
                  <a:pt x="16" y="94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7"/>
                  <a:pt x="17" y="16"/>
                  <a:pt x="19" y="16"/>
                </a:cubicBezTo>
                <a:cubicBezTo>
                  <a:pt x="41" y="16"/>
                  <a:pt x="41" y="16"/>
                  <a:pt x="41" y="16"/>
                </a:cubicBezTo>
                <a:lnTo>
                  <a:pt x="41" y="98"/>
                </a:lnTo>
                <a:close/>
                <a:moveTo>
                  <a:pt x="415" y="98"/>
                </a:moveTo>
                <a:cubicBezTo>
                  <a:pt x="57" y="98"/>
                  <a:pt x="57" y="98"/>
                  <a:pt x="57" y="98"/>
                </a:cubicBezTo>
                <a:cubicBezTo>
                  <a:pt x="57" y="16"/>
                  <a:pt x="57" y="16"/>
                  <a:pt x="57" y="16"/>
                </a:cubicBezTo>
                <a:cubicBezTo>
                  <a:pt x="415" y="16"/>
                  <a:pt x="415" y="16"/>
                  <a:pt x="415" y="16"/>
                </a:cubicBezTo>
                <a:lnTo>
                  <a:pt x="415" y="98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46" name="Freeform 3"/>
          <p:cNvSpPr>
            <a:spLocks noChangeAspect="1" noEditPoints="1"/>
          </p:cNvSpPr>
          <p:nvPr/>
        </p:nvSpPr>
        <p:spPr bwMode="auto">
          <a:xfrm>
            <a:off x="7870746" y="5745959"/>
            <a:ext cx="1062990" cy="256222"/>
          </a:xfrm>
          <a:custGeom>
            <a:avLst/>
            <a:gdLst>
              <a:gd name="T0" fmla="*/ 2147483647 w 472"/>
              <a:gd name="T1" fmla="*/ 2147483647 h 114"/>
              <a:gd name="T2" fmla="*/ 2147483647 w 472"/>
              <a:gd name="T3" fmla="*/ 2147483647 h 114"/>
              <a:gd name="T4" fmla="*/ 2147483647 w 472"/>
              <a:gd name="T5" fmla="*/ 2147483647 h 114"/>
              <a:gd name="T6" fmla="*/ 2147483647 w 472"/>
              <a:gd name="T7" fmla="*/ 2147483647 h 114"/>
              <a:gd name="T8" fmla="*/ 2147483647 w 472"/>
              <a:gd name="T9" fmla="*/ 2147483647 h 114"/>
              <a:gd name="T10" fmla="*/ 2147483647 w 472"/>
              <a:gd name="T11" fmla="*/ 2147483647 h 114"/>
              <a:gd name="T12" fmla="*/ 2147483647 w 472"/>
              <a:gd name="T13" fmla="*/ 2147483647 h 114"/>
              <a:gd name="T14" fmla="*/ 2147483647 w 472"/>
              <a:gd name="T15" fmla="*/ 2147483647 h 114"/>
              <a:gd name="T16" fmla="*/ 2147483647 w 472"/>
              <a:gd name="T17" fmla="*/ 2147483647 h 114"/>
              <a:gd name="T18" fmla="*/ 2147483647 w 472"/>
              <a:gd name="T19" fmla="*/ 2147483647 h 114"/>
              <a:gd name="T20" fmla="*/ 2147483647 w 472"/>
              <a:gd name="T21" fmla="*/ 2147483647 h 114"/>
              <a:gd name="T22" fmla="*/ 2147483647 w 472"/>
              <a:gd name="T23" fmla="*/ 2147483647 h 114"/>
              <a:gd name="T24" fmla="*/ 2147483647 w 472"/>
              <a:gd name="T25" fmla="*/ 2147483647 h 114"/>
              <a:gd name="T26" fmla="*/ 2147483647 w 472"/>
              <a:gd name="T27" fmla="*/ 2147483647 h 114"/>
              <a:gd name="T28" fmla="*/ 2147483647 w 472"/>
              <a:gd name="T29" fmla="*/ 2147483647 h 114"/>
              <a:gd name="T30" fmla="*/ 2147483647 w 472"/>
              <a:gd name="T31" fmla="*/ 2147483647 h 114"/>
              <a:gd name="T32" fmla="*/ 2147483647 w 472"/>
              <a:gd name="T33" fmla="*/ 2147483647 h 114"/>
              <a:gd name="T34" fmla="*/ 2147483647 w 472"/>
              <a:gd name="T35" fmla="*/ 2147483647 h 114"/>
              <a:gd name="T36" fmla="*/ 2147483647 w 472"/>
              <a:gd name="T37" fmla="*/ 2147483647 h 114"/>
              <a:gd name="T38" fmla="*/ 2147483647 w 472"/>
              <a:gd name="T39" fmla="*/ 2147483647 h 114"/>
              <a:gd name="T40" fmla="*/ 2147483647 w 472"/>
              <a:gd name="T41" fmla="*/ 2147483647 h 114"/>
              <a:gd name="T42" fmla="*/ 2147483647 w 472"/>
              <a:gd name="T43" fmla="*/ 2147483647 h 114"/>
              <a:gd name="T44" fmla="*/ 2147483647 w 472"/>
              <a:gd name="T45" fmla="*/ 0 h 114"/>
              <a:gd name="T46" fmla="*/ 2147483647 w 472"/>
              <a:gd name="T47" fmla="*/ 0 h 114"/>
              <a:gd name="T48" fmla="*/ 0 w 472"/>
              <a:gd name="T49" fmla="*/ 2147483647 h 114"/>
              <a:gd name="T50" fmla="*/ 0 w 472"/>
              <a:gd name="T51" fmla="*/ 2147483647 h 114"/>
              <a:gd name="T52" fmla="*/ 2147483647 w 472"/>
              <a:gd name="T53" fmla="*/ 2147483647 h 114"/>
              <a:gd name="T54" fmla="*/ 2147483647 w 472"/>
              <a:gd name="T55" fmla="*/ 2147483647 h 114"/>
              <a:gd name="T56" fmla="*/ 2147483647 w 472"/>
              <a:gd name="T57" fmla="*/ 2147483647 h 114"/>
              <a:gd name="T58" fmla="*/ 2147483647 w 472"/>
              <a:gd name="T59" fmla="*/ 2147483647 h 114"/>
              <a:gd name="T60" fmla="*/ 2147483647 w 472"/>
              <a:gd name="T61" fmla="*/ 2147483647 h 114"/>
              <a:gd name="T62" fmla="*/ 2147483647 w 472"/>
              <a:gd name="T63" fmla="*/ 2147483647 h 114"/>
              <a:gd name="T64" fmla="*/ 2147483647 w 472"/>
              <a:gd name="T65" fmla="*/ 2147483647 h 114"/>
              <a:gd name="T66" fmla="*/ 2147483647 w 472"/>
              <a:gd name="T67" fmla="*/ 2147483647 h 114"/>
              <a:gd name="T68" fmla="*/ 2147483647 w 472"/>
              <a:gd name="T69" fmla="*/ 2147483647 h 114"/>
              <a:gd name="T70" fmla="*/ 2147483647 w 472"/>
              <a:gd name="T71" fmla="*/ 2147483647 h 114"/>
              <a:gd name="T72" fmla="*/ 2147483647 w 472"/>
              <a:gd name="T73" fmla="*/ 2147483647 h 114"/>
              <a:gd name="T74" fmla="*/ 2147483647 w 472"/>
              <a:gd name="T75" fmla="*/ 2147483647 h 114"/>
              <a:gd name="T76" fmla="*/ 2147483647 w 472"/>
              <a:gd name="T77" fmla="*/ 2147483647 h 114"/>
              <a:gd name="T78" fmla="*/ 2147483647 w 472"/>
              <a:gd name="T79" fmla="*/ 2147483647 h 114"/>
              <a:gd name="T80" fmla="*/ 2147483647 w 472"/>
              <a:gd name="T81" fmla="*/ 2147483647 h 114"/>
              <a:gd name="T82" fmla="*/ 2147483647 w 472"/>
              <a:gd name="T83" fmla="*/ 2147483647 h 114"/>
              <a:gd name="T84" fmla="*/ 2147483647 w 472"/>
              <a:gd name="T85" fmla="*/ 2147483647 h 114"/>
              <a:gd name="T86" fmla="*/ 2147483647 w 472"/>
              <a:gd name="T87" fmla="*/ 2147483647 h 114"/>
              <a:gd name="T88" fmla="*/ 2147483647 w 472"/>
              <a:gd name="T89" fmla="*/ 2147483647 h 114"/>
              <a:gd name="T90" fmla="*/ 2147483647 w 472"/>
              <a:gd name="T91" fmla="*/ 2147483647 h 114"/>
              <a:gd name="T92" fmla="*/ 2147483647 w 472"/>
              <a:gd name="T93" fmla="*/ 2147483647 h 114"/>
              <a:gd name="T94" fmla="*/ 2147483647 w 472"/>
              <a:gd name="T95" fmla="*/ 2147483647 h 114"/>
              <a:gd name="T96" fmla="*/ 2147483647 w 472"/>
              <a:gd name="T97" fmla="*/ 2147483647 h 114"/>
              <a:gd name="T98" fmla="*/ 2147483647 w 472"/>
              <a:gd name="T99" fmla="*/ 2147483647 h 114"/>
              <a:gd name="T100" fmla="*/ 2147483647 w 472"/>
              <a:gd name="T101" fmla="*/ 2147483647 h 114"/>
              <a:gd name="T102" fmla="*/ 2147483647 w 472"/>
              <a:gd name="T103" fmla="*/ 2147483647 h 11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472" h="114">
                <a:moveTo>
                  <a:pt x="392" y="46"/>
                </a:moveTo>
                <a:cubicBezTo>
                  <a:pt x="396" y="46"/>
                  <a:pt x="400" y="43"/>
                  <a:pt x="400" y="39"/>
                </a:cubicBezTo>
                <a:cubicBezTo>
                  <a:pt x="400" y="34"/>
                  <a:pt x="396" y="31"/>
                  <a:pt x="392" y="31"/>
                </a:cubicBezTo>
                <a:cubicBezTo>
                  <a:pt x="388" y="31"/>
                  <a:pt x="384" y="34"/>
                  <a:pt x="384" y="39"/>
                </a:cubicBezTo>
                <a:cubicBezTo>
                  <a:pt x="384" y="43"/>
                  <a:pt x="388" y="46"/>
                  <a:pt x="392" y="46"/>
                </a:cubicBezTo>
                <a:close/>
                <a:moveTo>
                  <a:pt x="392" y="82"/>
                </a:moveTo>
                <a:cubicBezTo>
                  <a:pt x="396" y="82"/>
                  <a:pt x="400" y="79"/>
                  <a:pt x="400" y="74"/>
                </a:cubicBezTo>
                <a:cubicBezTo>
                  <a:pt x="400" y="70"/>
                  <a:pt x="396" y="67"/>
                  <a:pt x="392" y="67"/>
                </a:cubicBezTo>
                <a:cubicBezTo>
                  <a:pt x="388" y="67"/>
                  <a:pt x="384" y="70"/>
                  <a:pt x="384" y="74"/>
                </a:cubicBezTo>
                <a:cubicBezTo>
                  <a:pt x="384" y="79"/>
                  <a:pt x="388" y="82"/>
                  <a:pt x="392" y="82"/>
                </a:cubicBezTo>
                <a:close/>
                <a:moveTo>
                  <a:pt x="208" y="71"/>
                </a:moveTo>
                <a:cubicBezTo>
                  <a:pt x="362" y="71"/>
                  <a:pt x="362" y="71"/>
                  <a:pt x="362" y="71"/>
                </a:cubicBezTo>
                <a:cubicBezTo>
                  <a:pt x="366" y="71"/>
                  <a:pt x="370" y="67"/>
                  <a:pt x="370" y="63"/>
                </a:cubicBezTo>
                <a:cubicBezTo>
                  <a:pt x="370" y="51"/>
                  <a:pt x="370" y="51"/>
                  <a:pt x="370" y="51"/>
                </a:cubicBezTo>
                <a:cubicBezTo>
                  <a:pt x="370" y="46"/>
                  <a:pt x="366" y="43"/>
                  <a:pt x="362" y="43"/>
                </a:cubicBezTo>
                <a:cubicBezTo>
                  <a:pt x="208" y="43"/>
                  <a:pt x="208" y="43"/>
                  <a:pt x="208" y="43"/>
                </a:cubicBezTo>
                <a:cubicBezTo>
                  <a:pt x="204" y="43"/>
                  <a:pt x="200" y="46"/>
                  <a:pt x="200" y="51"/>
                </a:cubicBezTo>
                <a:cubicBezTo>
                  <a:pt x="200" y="63"/>
                  <a:pt x="200" y="63"/>
                  <a:pt x="200" y="63"/>
                </a:cubicBezTo>
                <a:cubicBezTo>
                  <a:pt x="200" y="67"/>
                  <a:pt x="204" y="71"/>
                  <a:pt x="208" y="71"/>
                </a:cubicBezTo>
                <a:close/>
                <a:moveTo>
                  <a:pt x="464" y="36"/>
                </a:moveTo>
                <a:cubicBezTo>
                  <a:pt x="468" y="36"/>
                  <a:pt x="472" y="33"/>
                  <a:pt x="472" y="28"/>
                </a:cubicBezTo>
                <a:cubicBezTo>
                  <a:pt x="472" y="19"/>
                  <a:pt x="472" y="19"/>
                  <a:pt x="472" y="19"/>
                </a:cubicBezTo>
                <a:cubicBezTo>
                  <a:pt x="472" y="8"/>
                  <a:pt x="463" y="0"/>
                  <a:pt x="4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9" y="0"/>
                  <a:pt x="0" y="8"/>
                  <a:pt x="0" y="19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105"/>
                  <a:pt x="9" y="114"/>
                  <a:pt x="19" y="114"/>
                </a:cubicBezTo>
                <a:cubicBezTo>
                  <a:pt x="453" y="114"/>
                  <a:pt x="453" y="114"/>
                  <a:pt x="453" y="114"/>
                </a:cubicBezTo>
                <a:cubicBezTo>
                  <a:pt x="463" y="114"/>
                  <a:pt x="472" y="105"/>
                  <a:pt x="472" y="94"/>
                </a:cubicBezTo>
                <a:cubicBezTo>
                  <a:pt x="472" y="60"/>
                  <a:pt x="472" y="60"/>
                  <a:pt x="472" y="60"/>
                </a:cubicBezTo>
                <a:cubicBezTo>
                  <a:pt x="472" y="56"/>
                  <a:pt x="468" y="52"/>
                  <a:pt x="464" y="52"/>
                </a:cubicBezTo>
                <a:cubicBezTo>
                  <a:pt x="460" y="52"/>
                  <a:pt x="456" y="56"/>
                  <a:pt x="456" y="60"/>
                </a:cubicBezTo>
                <a:cubicBezTo>
                  <a:pt x="456" y="94"/>
                  <a:pt x="456" y="94"/>
                  <a:pt x="456" y="94"/>
                </a:cubicBezTo>
                <a:cubicBezTo>
                  <a:pt x="456" y="96"/>
                  <a:pt x="455" y="98"/>
                  <a:pt x="453" y="98"/>
                </a:cubicBezTo>
                <a:cubicBezTo>
                  <a:pt x="431" y="98"/>
                  <a:pt x="431" y="98"/>
                  <a:pt x="431" y="98"/>
                </a:cubicBezTo>
                <a:cubicBezTo>
                  <a:pt x="431" y="16"/>
                  <a:pt x="431" y="16"/>
                  <a:pt x="431" y="16"/>
                </a:cubicBezTo>
                <a:cubicBezTo>
                  <a:pt x="453" y="16"/>
                  <a:pt x="453" y="16"/>
                  <a:pt x="453" y="16"/>
                </a:cubicBezTo>
                <a:cubicBezTo>
                  <a:pt x="455" y="16"/>
                  <a:pt x="456" y="17"/>
                  <a:pt x="456" y="19"/>
                </a:cubicBezTo>
                <a:cubicBezTo>
                  <a:pt x="456" y="28"/>
                  <a:pt x="456" y="28"/>
                  <a:pt x="456" y="28"/>
                </a:cubicBezTo>
                <a:cubicBezTo>
                  <a:pt x="456" y="33"/>
                  <a:pt x="460" y="36"/>
                  <a:pt x="464" y="36"/>
                </a:cubicBezTo>
                <a:close/>
                <a:moveTo>
                  <a:pt x="41" y="98"/>
                </a:moveTo>
                <a:cubicBezTo>
                  <a:pt x="19" y="98"/>
                  <a:pt x="19" y="98"/>
                  <a:pt x="19" y="98"/>
                </a:cubicBezTo>
                <a:cubicBezTo>
                  <a:pt x="17" y="98"/>
                  <a:pt x="16" y="96"/>
                  <a:pt x="16" y="94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7"/>
                  <a:pt x="17" y="16"/>
                  <a:pt x="19" y="16"/>
                </a:cubicBezTo>
                <a:cubicBezTo>
                  <a:pt x="41" y="16"/>
                  <a:pt x="41" y="16"/>
                  <a:pt x="41" y="16"/>
                </a:cubicBezTo>
                <a:lnTo>
                  <a:pt x="41" y="98"/>
                </a:lnTo>
                <a:close/>
                <a:moveTo>
                  <a:pt x="415" y="98"/>
                </a:moveTo>
                <a:cubicBezTo>
                  <a:pt x="57" y="98"/>
                  <a:pt x="57" y="98"/>
                  <a:pt x="57" y="98"/>
                </a:cubicBezTo>
                <a:cubicBezTo>
                  <a:pt x="57" y="16"/>
                  <a:pt x="57" y="16"/>
                  <a:pt x="57" y="16"/>
                </a:cubicBezTo>
                <a:cubicBezTo>
                  <a:pt x="415" y="16"/>
                  <a:pt x="415" y="16"/>
                  <a:pt x="415" y="16"/>
                </a:cubicBezTo>
                <a:lnTo>
                  <a:pt x="415" y="98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47" name="Freeform 3"/>
          <p:cNvSpPr>
            <a:spLocks noChangeAspect="1" noEditPoints="1"/>
          </p:cNvSpPr>
          <p:nvPr/>
        </p:nvSpPr>
        <p:spPr bwMode="auto">
          <a:xfrm rot="16200000">
            <a:off x="5556428" y="4336419"/>
            <a:ext cx="974408" cy="846357"/>
          </a:xfrm>
          <a:custGeom>
            <a:avLst/>
            <a:gdLst>
              <a:gd name="T0" fmla="*/ 2147483647 w 338"/>
              <a:gd name="T1" fmla="*/ 2147483647 h 294"/>
              <a:gd name="T2" fmla="*/ 2147483647 w 338"/>
              <a:gd name="T3" fmla="*/ 2147483647 h 294"/>
              <a:gd name="T4" fmla="*/ 2147483647 w 338"/>
              <a:gd name="T5" fmla="*/ 2147483647 h 294"/>
              <a:gd name="T6" fmla="*/ 2147483647 w 338"/>
              <a:gd name="T7" fmla="*/ 2147483647 h 294"/>
              <a:gd name="T8" fmla="*/ 2147483647 w 338"/>
              <a:gd name="T9" fmla="*/ 2147483647 h 294"/>
              <a:gd name="T10" fmla="*/ 2147483647 w 338"/>
              <a:gd name="T11" fmla="*/ 2147483647 h 294"/>
              <a:gd name="T12" fmla="*/ 2147483647 w 338"/>
              <a:gd name="T13" fmla="*/ 2147483647 h 294"/>
              <a:gd name="T14" fmla="*/ 2147483647 w 338"/>
              <a:gd name="T15" fmla="*/ 2147483647 h 294"/>
              <a:gd name="T16" fmla="*/ 2147483647 w 338"/>
              <a:gd name="T17" fmla="*/ 2147483647 h 294"/>
              <a:gd name="T18" fmla="*/ 2147483647 w 338"/>
              <a:gd name="T19" fmla="*/ 2147483647 h 294"/>
              <a:gd name="T20" fmla="*/ 2147483647 w 338"/>
              <a:gd name="T21" fmla="*/ 2147483647 h 294"/>
              <a:gd name="T22" fmla="*/ 2147483647 w 338"/>
              <a:gd name="T23" fmla="*/ 2147483647 h 294"/>
              <a:gd name="T24" fmla="*/ 2147483647 w 338"/>
              <a:gd name="T25" fmla="*/ 2147483647 h 294"/>
              <a:gd name="T26" fmla="*/ 2147483647 w 338"/>
              <a:gd name="T27" fmla="*/ 2147483647 h 294"/>
              <a:gd name="T28" fmla="*/ 2147483647 w 338"/>
              <a:gd name="T29" fmla="*/ 2147483647 h 294"/>
              <a:gd name="T30" fmla="*/ 2147483647 w 338"/>
              <a:gd name="T31" fmla="*/ 2147483647 h 294"/>
              <a:gd name="T32" fmla="*/ 2147483647 w 338"/>
              <a:gd name="T33" fmla="*/ 2147483647 h 294"/>
              <a:gd name="T34" fmla="*/ 2147483647 w 338"/>
              <a:gd name="T35" fmla="*/ 2147483647 h 294"/>
              <a:gd name="T36" fmla="*/ 2147483647 w 338"/>
              <a:gd name="T37" fmla="*/ 2147483647 h 294"/>
              <a:gd name="T38" fmla="*/ 2147483647 w 338"/>
              <a:gd name="T39" fmla="*/ 2147483647 h 294"/>
              <a:gd name="T40" fmla="*/ 2147483647 w 338"/>
              <a:gd name="T41" fmla="*/ 2147483647 h 294"/>
              <a:gd name="T42" fmla="*/ 2147483647 w 338"/>
              <a:gd name="T43" fmla="*/ 2147483647 h 294"/>
              <a:gd name="T44" fmla="*/ 2147483647 w 338"/>
              <a:gd name="T45" fmla="*/ 2147483647 h 294"/>
              <a:gd name="T46" fmla="*/ 2147483647 w 338"/>
              <a:gd name="T47" fmla="*/ 2147483647 h 294"/>
              <a:gd name="T48" fmla="*/ 2147483647 w 338"/>
              <a:gd name="T49" fmla="*/ 2147483647 h 294"/>
              <a:gd name="T50" fmla="*/ 2147483647 w 338"/>
              <a:gd name="T51" fmla="*/ 2147483647 h 294"/>
              <a:gd name="T52" fmla="*/ 2147483647 w 338"/>
              <a:gd name="T53" fmla="*/ 2147483647 h 294"/>
              <a:gd name="T54" fmla="*/ 2147483647 w 338"/>
              <a:gd name="T55" fmla="*/ 2147483647 h 294"/>
              <a:gd name="T56" fmla="*/ 2147483647 w 338"/>
              <a:gd name="T57" fmla="*/ 2147483647 h 294"/>
              <a:gd name="T58" fmla="*/ 2147483647 w 338"/>
              <a:gd name="T59" fmla="*/ 2147483647 h 294"/>
              <a:gd name="T60" fmla="*/ 2147483647 w 338"/>
              <a:gd name="T61" fmla="*/ 2147483647 h 294"/>
              <a:gd name="T62" fmla="*/ 2147483647 w 338"/>
              <a:gd name="T63" fmla="*/ 2147483647 h 294"/>
              <a:gd name="T64" fmla="*/ 2147483647 w 338"/>
              <a:gd name="T65" fmla="*/ 2147483647 h 294"/>
              <a:gd name="T66" fmla="*/ 2147483647 w 338"/>
              <a:gd name="T67" fmla="*/ 2147483647 h 294"/>
              <a:gd name="T68" fmla="*/ 2147483647 w 338"/>
              <a:gd name="T69" fmla="*/ 2147483647 h 294"/>
              <a:gd name="T70" fmla="*/ 2147483647 w 338"/>
              <a:gd name="T71" fmla="*/ 2147483647 h 294"/>
              <a:gd name="T72" fmla="*/ 2147483647 w 338"/>
              <a:gd name="T73" fmla="*/ 2147483647 h 294"/>
              <a:gd name="T74" fmla="*/ 2147483647 w 338"/>
              <a:gd name="T75" fmla="*/ 2147483647 h 294"/>
              <a:gd name="T76" fmla="*/ 2147483647 w 338"/>
              <a:gd name="T77" fmla="*/ 0 h 294"/>
              <a:gd name="T78" fmla="*/ 2147483647 w 338"/>
              <a:gd name="T79" fmla="*/ 2147483647 h 294"/>
              <a:gd name="T80" fmla="*/ 2147483647 w 338"/>
              <a:gd name="T81" fmla="*/ 2147483647 h 294"/>
              <a:gd name="T82" fmla="*/ 2147483647 w 338"/>
              <a:gd name="T83" fmla="*/ 2147483647 h 294"/>
              <a:gd name="T84" fmla="*/ 2147483647 w 338"/>
              <a:gd name="T85" fmla="*/ 2147483647 h 294"/>
              <a:gd name="T86" fmla="*/ 2147483647 w 338"/>
              <a:gd name="T87" fmla="*/ 2147483647 h 294"/>
              <a:gd name="T88" fmla="*/ 2147483647 w 338"/>
              <a:gd name="T89" fmla="*/ 2147483647 h 294"/>
              <a:gd name="T90" fmla="*/ 2147483647 w 338"/>
              <a:gd name="T91" fmla="*/ 2147483647 h 294"/>
              <a:gd name="T92" fmla="*/ 2147483647 w 338"/>
              <a:gd name="T93" fmla="*/ 2147483647 h 294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338" h="294">
                <a:moveTo>
                  <a:pt x="169" y="136"/>
                </a:moveTo>
                <a:cubicBezTo>
                  <a:pt x="144" y="136"/>
                  <a:pt x="118" y="146"/>
                  <a:pt x="99" y="165"/>
                </a:cubicBezTo>
                <a:cubicBezTo>
                  <a:pt x="96" y="168"/>
                  <a:pt x="96" y="173"/>
                  <a:pt x="99" y="176"/>
                </a:cubicBezTo>
                <a:cubicBezTo>
                  <a:pt x="102" y="180"/>
                  <a:pt x="107" y="180"/>
                  <a:pt x="110" y="176"/>
                </a:cubicBezTo>
                <a:cubicBezTo>
                  <a:pt x="110" y="176"/>
                  <a:pt x="110" y="176"/>
                  <a:pt x="110" y="176"/>
                </a:cubicBezTo>
                <a:cubicBezTo>
                  <a:pt x="127" y="160"/>
                  <a:pt x="148" y="152"/>
                  <a:pt x="169" y="152"/>
                </a:cubicBezTo>
                <a:cubicBezTo>
                  <a:pt x="190" y="152"/>
                  <a:pt x="212" y="160"/>
                  <a:pt x="228" y="176"/>
                </a:cubicBezTo>
                <a:cubicBezTo>
                  <a:pt x="229" y="178"/>
                  <a:pt x="232" y="179"/>
                  <a:pt x="234" y="179"/>
                </a:cubicBezTo>
                <a:cubicBezTo>
                  <a:pt x="236" y="179"/>
                  <a:pt x="238" y="178"/>
                  <a:pt x="239" y="176"/>
                </a:cubicBezTo>
                <a:cubicBezTo>
                  <a:pt x="242" y="173"/>
                  <a:pt x="242" y="168"/>
                  <a:pt x="239" y="165"/>
                </a:cubicBezTo>
                <a:cubicBezTo>
                  <a:pt x="220" y="146"/>
                  <a:pt x="194" y="136"/>
                  <a:pt x="169" y="136"/>
                </a:cubicBezTo>
                <a:close/>
                <a:moveTo>
                  <a:pt x="169" y="68"/>
                </a:moveTo>
                <a:cubicBezTo>
                  <a:pt x="126" y="68"/>
                  <a:pt x="84" y="84"/>
                  <a:pt x="51" y="117"/>
                </a:cubicBezTo>
                <a:cubicBezTo>
                  <a:pt x="48" y="120"/>
                  <a:pt x="48" y="125"/>
                  <a:pt x="51" y="128"/>
                </a:cubicBezTo>
                <a:cubicBezTo>
                  <a:pt x="53" y="130"/>
                  <a:pt x="55" y="131"/>
                  <a:pt x="57" y="131"/>
                </a:cubicBezTo>
                <a:cubicBezTo>
                  <a:pt x="59" y="131"/>
                  <a:pt x="61" y="130"/>
                  <a:pt x="62" y="128"/>
                </a:cubicBezTo>
                <a:cubicBezTo>
                  <a:pt x="62" y="128"/>
                  <a:pt x="62" y="128"/>
                  <a:pt x="62" y="128"/>
                </a:cubicBezTo>
                <a:cubicBezTo>
                  <a:pt x="92" y="99"/>
                  <a:pt x="130" y="84"/>
                  <a:pt x="169" y="84"/>
                </a:cubicBezTo>
                <a:cubicBezTo>
                  <a:pt x="208" y="84"/>
                  <a:pt x="246" y="99"/>
                  <a:pt x="276" y="128"/>
                </a:cubicBezTo>
                <a:cubicBezTo>
                  <a:pt x="279" y="131"/>
                  <a:pt x="284" y="131"/>
                  <a:pt x="287" y="128"/>
                </a:cubicBezTo>
                <a:cubicBezTo>
                  <a:pt x="290" y="125"/>
                  <a:pt x="290" y="120"/>
                  <a:pt x="287" y="117"/>
                </a:cubicBezTo>
                <a:cubicBezTo>
                  <a:pt x="255" y="84"/>
                  <a:pt x="212" y="68"/>
                  <a:pt x="169" y="68"/>
                </a:cubicBezTo>
                <a:close/>
                <a:moveTo>
                  <a:pt x="139" y="217"/>
                </a:moveTo>
                <a:cubicBezTo>
                  <a:pt x="123" y="234"/>
                  <a:pt x="123" y="261"/>
                  <a:pt x="139" y="277"/>
                </a:cubicBezTo>
                <a:cubicBezTo>
                  <a:pt x="156" y="294"/>
                  <a:pt x="183" y="294"/>
                  <a:pt x="199" y="277"/>
                </a:cubicBezTo>
                <a:cubicBezTo>
                  <a:pt x="216" y="261"/>
                  <a:pt x="216" y="234"/>
                  <a:pt x="199" y="217"/>
                </a:cubicBezTo>
                <a:cubicBezTo>
                  <a:pt x="183" y="201"/>
                  <a:pt x="156" y="201"/>
                  <a:pt x="139" y="217"/>
                </a:cubicBezTo>
                <a:close/>
                <a:moveTo>
                  <a:pt x="334" y="66"/>
                </a:moveTo>
                <a:cubicBezTo>
                  <a:pt x="330" y="62"/>
                  <a:pt x="326" y="59"/>
                  <a:pt x="321" y="55"/>
                </a:cubicBezTo>
                <a:cubicBezTo>
                  <a:pt x="319" y="54"/>
                  <a:pt x="318" y="53"/>
                  <a:pt x="316" y="51"/>
                </a:cubicBezTo>
                <a:cubicBezTo>
                  <a:pt x="313" y="49"/>
                  <a:pt x="308" y="49"/>
                  <a:pt x="305" y="53"/>
                </a:cubicBezTo>
                <a:cubicBezTo>
                  <a:pt x="302" y="56"/>
                  <a:pt x="303" y="61"/>
                  <a:pt x="306" y="64"/>
                </a:cubicBezTo>
                <a:cubicBezTo>
                  <a:pt x="308" y="65"/>
                  <a:pt x="310" y="67"/>
                  <a:pt x="311" y="68"/>
                </a:cubicBezTo>
                <a:cubicBezTo>
                  <a:pt x="316" y="71"/>
                  <a:pt x="320" y="75"/>
                  <a:pt x="323" y="78"/>
                </a:cubicBezTo>
                <a:cubicBezTo>
                  <a:pt x="325" y="79"/>
                  <a:pt x="327" y="80"/>
                  <a:pt x="329" y="80"/>
                </a:cubicBezTo>
                <a:cubicBezTo>
                  <a:pt x="331" y="80"/>
                  <a:pt x="333" y="79"/>
                  <a:pt x="335" y="78"/>
                </a:cubicBezTo>
                <a:cubicBezTo>
                  <a:pt x="338" y="74"/>
                  <a:pt x="338" y="69"/>
                  <a:pt x="334" y="66"/>
                </a:cubicBezTo>
                <a:close/>
                <a:moveTo>
                  <a:pt x="290" y="33"/>
                </a:moveTo>
                <a:cubicBezTo>
                  <a:pt x="253" y="11"/>
                  <a:pt x="212" y="0"/>
                  <a:pt x="169" y="0"/>
                </a:cubicBezTo>
                <a:cubicBezTo>
                  <a:pt x="107" y="0"/>
                  <a:pt x="49" y="24"/>
                  <a:pt x="4" y="66"/>
                </a:cubicBezTo>
                <a:cubicBezTo>
                  <a:pt x="1" y="69"/>
                  <a:pt x="0" y="74"/>
                  <a:pt x="4" y="78"/>
                </a:cubicBezTo>
                <a:cubicBezTo>
                  <a:pt x="5" y="79"/>
                  <a:pt x="7" y="80"/>
                  <a:pt x="9" y="80"/>
                </a:cubicBezTo>
                <a:cubicBezTo>
                  <a:pt x="11" y="80"/>
                  <a:pt x="13" y="79"/>
                  <a:pt x="15" y="78"/>
                </a:cubicBezTo>
                <a:cubicBezTo>
                  <a:pt x="57" y="38"/>
                  <a:pt x="111" y="16"/>
                  <a:pt x="169" y="16"/>
                </a:cubicBezTo>
                <a:cubicBezTo>
                  <a:pt x="209" y="16"/>
                  <a:pt x="248" y="27"/>
                  <a:pt x="282" y="46"/>
                </a:cubicBezTo>
                <a:cubicBezTo>
                  <a:pt x="285" y="49"/>
                  <a:pt x="290" y="47"/>
                  <a:pt x="293" y="44"/>
                </a:cubicBezTo>
                <a:cubicBezTo>
                  <a:pt x="295" y="40"/>
                  <a:pt x="294" y="35"/>
                  <a:pt x="290" y="33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 bwMode="auto">
          <a:xfrm>
            <a:off x="6490257" y="4798110"/>
            <a:ext cx="1357043" cy="84206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4528523" y="4853871"/>
            <a:ext cx="1112107" cy="78459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 rot="1912603">
            <a:off x="6286291" y="5214403"/>
            <a:ext cx="1516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fronthaul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66426" y="3732580"/>
            <a:ext cx="13438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Radio</a:t>
            </a:r>
            <a:b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Equipment</a:t>
            </a:r>
            <a:b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(RE)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424637" y="4499927"/>
            <a:ext cx="20107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Radio Equipment</a:t>
            </a:r>
            <a:b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Control (REC)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283590" y="5672420"/>
            <a:ext cx="1075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backhaul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422176" y="5933535"/>
            <a:ext cx="15711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Radio Base</a:t>
            </a:r>
            <a:b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Station (RBS)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896117" y="5908090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baseband</a:t>
            </a:r>
          </a:p>
        </p:txBody>
      </p:sp>
      <p:sp>
        <p:nvSpPr>
          <p:cNvPr id="6" name="Arrow: Right 5"/>
          <p:cNvSpPr/>
          <p:nvPr/>
        </p:nvSpPr>
        <p:spPr>
          <a:xfrm rot="1732920">
            <a:off x="3325336" y="3257712"/>
            <a:ext cx="2038935" cy="8402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RBS split</a:t>
            </a:r>
          </a:p>
        </p:txBody>
      </p:sp>
      <p:sp>
        <p:nvSpPr>
          <p:cNvPr id="37" name="Freeform 5"/>
          <p:cNvSpPr>
            <a:spLocks noChangeAspect="1" noEditPoints="1"/>
          </p:cNvSpPr>
          <p:nvPr/>
        </p:nvSpPr>
        <p:spPr bwMode="auto">
          <a:xfrm>
            <a:off x="235344" y="1948146"/>
            <a:ext cx="393700" cy="641350"/>
          </a:xfrm>
          <a:custGeom>
            <a:avLst/>
            <a:gdLst>
              <a:gd name="T0" fmla="*/ 2147483647 w 124"/>
              <a:gd name="T1" fmla="*/ 2147483647 h 202"/>
              <a:gd name="T2" fmla="*/ 2147483647 w 124"/>
              <a:gd name="T3" fmla="*/ 2147483647 h 202"/>
              <a:gd name="T4" fmla="*/ 0 w 124"/>
              <a:gd name="T5" fmla="*/ 2147483647 h 202"/>
              <a:gd name="T6" fmla="*/ 0 w 124"/>
              <a:gd name="T7" fmla="*/ 2147483647 h 202"/>
              <a:gd name="T8" fmla="*/ 2147483647 w 124"/>
              <a:gd name="T9" fmla="*/ 0 h 202"/>
              <a:gd name="T10" fmla="*/ 2147483647 w 124"/>
              <a:gd name="T11" fmla="*/ 0 h 202"/>
              <a:gd name="T12" fmla="*/ 2147483647 w 124"/>
              <a:gd name="T13" fmla="*/ 2147483647 h 202"/>
              <a:gd name="T14" fmla="*/ 2147483647 w 124"/>
              <a:gd name="T15" fmla="*/ 2147483647 h 202"/>
              <a:gd name="T16" fmla="*/ 2147483647 w 124"/>
              <a:gd name="T17" fmla="*/ 2147483647 h 202"/>
              <a:gd name="T18" fmla="*/ 2147483647 w 124"/>
              <a:gd name="T19" fmla="*/ 2147483647 h 202"/>
              <a:gd name="T20" fmla="*/ 2147483647 w 124"/>
              <a:gd name="T21" fmla="*/ 2147483647 h 202"/>
              <a:gd name="T22" fmla="*/ 2147483647 w 124"/>
              <a:gd name="T23" fmla="*/ 2147483647 h 202"/>
              <a:gd name="T24" fmla="*/ 2147483647 w 124"/>
              <a:gd name="T25" fmla="*/ 2147483647 h 202"/>
              <a:gd name="T26" fmla="*/ 2147483647 w 124"/>
              <a:gd name="T27" fmla="*/ 2147483647 h 202"/>
              <a:gd name="T28" fmla="*/ 2147483647 w 124"/>
              <a:gd name="T29" fmla="*/ 2147483647 h 202"/>
              <a:gd name="T30" fmla="*/ 2147483647 w 124"/>
              <a:gd name="T31" fmla="*/ 2147483647 h 202"/>
              <a:gd name="T32" fmla="*/ 2147483647 w 124"/>
              <a:gd name="T33" fmla="*/ 2147483647 h 202"/>
              <a:gd name="T34" fmla="*/ 2147483647 w 124"/>
              <a:gd name="T35" fmla="*/ 2147483647 h 202"/>
              <a:gd name="T36" fmla="*/ 2147483647 w 124"/>
              <a:gd name="T37" fmla="*/ 2147483647 h 202"/>
              <a:gd name="T38" fmla="*/ 2147483647 w 124"/>
              <a:gd name="T39" fmla="*/ 2147483647 h 202"/>
              <a:gd name="T40" fmla="*/ 2147483647 w 124"/>
              <a:gd name="T41" fmla="*/ 2147483647 h 20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24" h="202">
                <a:moveTo>
                  <a:pt x="112" y="202"/>
                </a:moveTo>
                <a:cubicBezTo>
                  <a:pt x="12" y="202"/>
                  <a:pt x="12" y="202"/>
                  <a:pt x="12" y="202"/>
                </a:cubicBezTo>
                <a:cubicBezTo>
                  <a:pt x="5" y="202"/>
                  <a:pt x="0" y="196"/>
                  <a:pt x="0" y="190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5"/>
                  <a:pt x="5" y="0"/>
                  <a:pt x="12" y="0"/>
                </a:cubicBezTo>
                <a:cubicBezTo>
                  <a:pt x="112" y="0"/>
                  <a:pt x="112" y="0"/>
                  <a:pt x="112" y="0"/>
                </a:cubicBezTo>
                <a:cubicBezTo>
                  <a:pt x="118" y="0"/>
                  <a:pt x="124" y="5"/>
                  <a:pt x="124" y="12"/>
                </a:cubicBezTo>
                <a:cubicBezTo>
                  <a:pt x="124" y="190"/>
                  <a:pt x="124" y="190"/>
                  <a:pt x="124" y="190"/>
                </a:cubicBezTo>
                <a:cubicBezTo>
                  <a:pt x="124" y="196"/>
                  <a:pt x="118" y="202"/>
                  <a:pt x="112" y="202"/>
                </a:cubicBezTo>
                <a:moveTo>
                  <a:pt x="12" y="179"/>
                </a:moveTo>
                <a:cubicBezTo>
                  <a:pt x="112" y="179"/>
                  <a:pt x="112" y="179"/>
                  <a:pt x="112" y="179"/>
                </a:cubicBezTo>
                <a:cubicBezTo>
                  <a:pt x="112" y="23"/>
                  <a:pt x="112" y="23"/>
                  <a:pt x="112" y="23"/>
                </a:cubicBezTo>
                <a:cubicBezTo>
                  <a:pt x="12" y="23"/>
                  <a:pt x="12" y="23"/>
                  <a:pt x="12" y="23"/>
                </a:cubicBezTo>
                <a:lnTo>
                  <a:pt x="12" y="179"/>
                </a:lnTo>
                <a:close/>
                <a:moveTo>
                  <a:pt x="70" y="184"/>
                </a:moveTo>
                <a:cubicBezTo>
                  <a:pt x="54" y="184"/>
                  <a:pt x="54" y="184"/>
                  <a:pt x="54" y="184"/>
                </a:cubicBezTo>
                <a:cubicBezTo>
                  <a:pt x="50" y="184"/>
                  <a:pt x="48" y="187"/>
                  <a:pt x="48" y="190"/>
                </a:cubicBezTo>
                <a:cubicBezTo>
                  <a:pt x="48" y="194"/>
                  <a:pt x="50" y="196"/>
                  <a:pt x="54" y="196"/>
                </a:cubicBezTo>
                <a:cubicBezTo>
                  <a:pt x="70" y="196"/>
                  <a:pt x="70" y="196"/>
                  <a:pt x="70" y="196"/>
                </a:cubicBezTo>
                <a:cubicBezTo>
                  <a:pt x="73" y="196"/>
                  <a:pt x="76" y="194"/>
                  <a:pt x="76" y="190"/>
                </a:cubicBezTo>
                <a:cubicBezTo>
                  <a:pt x="76" y="187"/>
                  <a:pt x="73" y="184"/>
                  <a:pt x="70" y="184"/>
                </a:cubicBez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 bwMode="auto">
          <a:xfrm flipV="1">
            <a:off x="726479" y="1494433"/>
            <a:ext cx="1112107" cy="78459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35931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Radio Base Station Split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92" y="4425196"/>
            <a:ext cx="12041108" cy="1976011"/>
          </a:xfrm>
        </p:spPr>
        <p:txBody>
          <a:bodyPr/>
          <a:lstStyle/>
          <a:p>
            <a:r>
              <a:rPr lang="en-US" dirty="0"/>
              <a:t>Current focus of P802.1CM is the functional split specified by  the Common Public Radio Interface (CPRI) 7.0</a:t>
            </a:r>
          </a:p>
          <a:p>
            <a:r>
              <a:rPr lang="en-US" dirty="0"/>
              <a:t>Next step in P802.1CM is eCPRI (</a:t>
            </a:r>
            <a:r>
              <a:rPr lang="en-US" dirty="0">
                <a:hlinkClick r:id="rId2"/>
              </a:rPr>
              <a:t>http://www.cpri.info/press.html</a:t>
            </a:r>
            <a:r>
              <a:rPr lang="en-US" dirty="0"/>
              <a:t>)</a:t>
            </a:r>
          </a:p>
          <a:p>
            <a:r>
              <a:rPr lang="en-US" dirty="0"/>
              <a:t>Further functional splits can be addressed in 802.1CM amendment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135316" y="1744671"/>
            <a:ext cx="5804599" cy="24696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382712" y="2201949"/>
            <a:ext cx="1020062" cy="18380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233363" y="2204101"/>
            <a:ext cx="1020062" cy="18380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178355" y="1281312"/>
            <a:ext cx="1388979" cy="2933002"/>
            <a:chOff x="6417122" y="1810785"/>
            <a:chExt cx="2010521" cy="3075903"/>
          </a:xfrm>
        </p:grpSpPr>
        <p:sp>
          <p:nvSpPr>
            <p:cNvPr id="9" name="Rectangle 8"/>
            <p:cNvSpPr/>
            <p:nvPr/>
          </p:nvSpPr>
          <p:spPr bwMode="auto">
            <a:xfrm>
              <a:off x="6417122" y="1811323"/>
              <a:ext cx="2010521" cy="30753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rtlCol="0" anchor="ctr"/>
            <a:lstStyle/>
            <a:p>
              <a:pPr algn="ctr">
                <a:spcBef>
                  <a:spcPct val="50000"/>
                </a:spcBef>
              </a:pPr>
              <a:endParaRPr lang="en-US" dirty="0"/>
            </a:p>
          </p:txBody>
        </p:sp>
        <p:sp>
          <p:nvSpPr>
            <p:cNvPr id="10" name="Rounded Rectangle 48"/>
            <p:cNvSpPr/>
            <p:nvPr/>
          </p:nvSpPr>
          <p:spPr bwMode="auto">
            <a:xfrm>
              <a:off x="6417122" y="1810785"/>
              <a:ext cx="2010521" cy="58885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27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Current split</a:t>
              </a:r>
              <a:b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</a:b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(CPRI 7.0)</a:t>
              </a:r>
            </a:p>
          </p:txBody>
        </p:sp>
      </p:grpSp>
      <p:sp>
        <p:nvSpPr>
          <p:cNvPr id="11" name="Rounded Rectangle 7"/>
          <p:cNvSpPr/>
          <p:nvPr/>
        </p:nvSpPr>
        <p:spPr bwMode="auto">
          <a:xfrm>
            <a:off x="2426567" y="2201949"/>
            <a:ext cx="892557" cy="1220451"/>
          </a:xfrm>
          <a:prstGeom prst="roundRect">
            <a:avLst/>
          </a:prstGeom>
          <a:solidFill>
            <a:schemeClr val="tx2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ounded Rectangle 8"/>
          <p:cNvSpPr/>
          <p:nvPr/>
        </p:nvSpPr>
        <p:spPr bwMode="auto">
          <a:xfrm>
            <a:off x="2500106" y="2259703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PDCP</a:t>
            </a:r>
          </a:p>
        </p:txBody>
      </p:sp>
      <p:sp>
        <p:nvSpPr>
          <p:cNvPr id="13" name="Rounded Rectangle 9"/>
          <p:cNvSpPr/>
          <p:nvPr/>
        </p:nvSpPr>
        <p:spPr bwMode="auto">
          <a:xfrm>
            <a:off x="2500106" y="2532418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RLC</a:t>
            </a:r>
          </a:p>
        </p:txBody>
      </p:sp>
      <p:sp>
        <p:nvSpPr>
          <p:cNvPr id="14" name="Rounded Rectangle 10"/>
          <p:cNvSpPr/>
          <p:nvPr/>
        </p:nvSpPr>
        <p:spPr bwMode="auto">
          <a:xfrm>
            <a:off x="2500106" y="2808342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MAC</a:t>
            </a:r>
          </a:p>
        </p:txBody>
      </p:sp>
      <p:sp>
        <p:nvSpPr>
          <p:cNvPr id="15" name="Rounded Rectangle 11"/>
          <p:cNvSpPr/>
          <p:nvPr/>
        </p:nvSpPr>
        <p:spPr bwMode="auto">
          <a:xfrm>
            <a:off x="2500106" y="3085658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PHY</a:t>
            </a:r>
          </a:p>
        </p:txBody>
      </p:sp>
      <p:sp>
        <p:nvSpPr>
          <p:cNvPr id="16" name="Rounded Rectangle 12"/>
          <p:cNvSpPr/>
          <p:nvPr/>
        </p:nvSpPr>
        <p:spPr bwMode="auto">
          <a:xfrm>
            <a:off x="2426567" y="3727392"/>
            <a:ext cx="892557" cy="369690"/>
          </a:xfrm>
          <a:prstGeom prst="roundRect">
            <a:avLst/>
          </a:prstGeom>
          <a:solidFill>
            <a:schemeClr val="tx2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ounded Rectangle 13"/>
          <p:cNvSpPr/>
          <p:nvPr/>
        </p:nvSpPr>
        <p:spPr bwMode="auto">
          <a:xfrm>
            <a:off x="2504679" y="3782297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Radio</a:t>
            </a:r>
          </a:p>
        </p:txBody>
      </p:sp>
      <p:sp>
        <p:nvSpPr>
          <p:cNvPr id="18" name="TextBox 8"/>
          <p:cNvSpPr txBox="1">
            <a:spLocks noChangeArrowheads="1"/>
          </p:cNvSpPr>
          <p:nvPr/>
        </p:nvSpPr>
        <p:spPr bwMode="auto">
          <a:xfrm>
            <a:off x="3570455" y="2227985"/>
            <a:ext cx="190324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000" dirty="0"/>
              <a:t>PDCP: Packet Data</a:t>
            </a:r>
            <a:br>
              <a:rPr lang="en-US" altLang="en-US" sz="1000" dirty="0"/>
            </a:br>
            <a:r>
              <a:rPr lang="en-US" altLang="en-US" sz="1000" dirty="0"/>
              <a:t>            Convergence Protocol </a:t>
            </a:r>
          </a:p>
          <a:p>
            <a:pPr eaLnBrk="1" hangingPunct="1"/>
            <a:r>
              <a:rPr lang="en-US" altLang="en-US" sz="1000" dirty="0"/>
              <a:t>RLC: Radio Link Controller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2073565" y="3582955"/>
            <a:ext cx="16170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6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20" name="Group 19"/>
          <p:cNvGrpSpPr/>
          <p:nvPr/>
        </p:nvGrpSpPr>
        <p:grpSpPr>
          <a:xfrm>
            <a:off x="507387" y="1283463"/>
            <a:ext cx="1388979" cy="2930851"/>
            <a:chOff x="6417122" y="1810785"/>
            <a:chExt cx="2010521" cy="3075903"/>
          </a:xfrm>
        </p:grpSpPr>
        <p:sp>
          <p:nvSpPr>
            <p:cNvPr id="21" name="Rectangle 20"/>
            <p:cNvSpPr/>
            <p:nvPr/>
          </p:nvSpPr>
          <p:spPr bwMode="auto">
            <a:xfrm>
              <a:off x="6417122" y="1811323"/>
              <a:ext cx="2010521" cy="30753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rtlCol="0" anchor="ctr"/>
            <a:lstStyle/>
            <a:p>
              <a:pPr algn="ctr">
                <a:spcBef>
                  <a:spcPct val="50000"/>
                </a:spcBef>
              </a:pPr>
              <a:endParaRPr lang="en-US" dirty="0"/>
            </a:p>
          </p:txBody>
        </p:sp>
        <p:sp>
          <p:nvSpPr>
            <p:cNvPr id="22" name="Rounded Rectangle 65"/>
            <p:cNvSpPr/>
            <p:nvPr/>
          </p:nvSpPr>
          <p:spPr bwMode="auto">
            <a:xfrm>
              <a:off x="6417122" y="1810785"/>
              <a:ext cx="2010521" cy="369690"/>
            </a:xfrm>
            <a:prstGeom prst="roundRect">
              <a:avLst/>
            </a:prstGeom>
            <a:solidFill>
              <a:schemeClr val="tx2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No split</a:t>
              </a:r>
            </a:p>
          </p:txBody>
        </p:sp>
      </p:grpSp>
      <p:sp>
        <p:nvSpPr>
          <p:cNvPr id="23" name="Rounded Rectangle 66"/>
          <p:cNvSpPr/>
          <p:nvPr/>
        </p:nvSpPr>
        <p:spPr bwMode="auto">
          <a:xfrm>
            <a:off x="755599" y="2204101"/>
            <a:ext cx="892557" cy="1469258"/>
          </a:xfrm>
          <a:prstGeom prst="roundRect">
            <a:avLst/>
          </a:prstGeom>
          <a:solidFill>
            <a:schemeClr val="tx2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ounded Rectangle 67"/>
          <p:cNvSpPr/>
          <p:nvPr/>
        </p:nvSpPr>
        <p:spPr bwMode="auto">
          <a:xfrm>
            <a:off x="829138" y="2261855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PDCP</a:t>
            </a:r>
          </a:p>
        </p:txBody>
      </p:sp>
      <p:sp>
        <p:nvSpPr>
          <p:cNvPr id="25" name="Rounded Rectangle 68"/>
          <p:cNvSpPr/>
          <p:nvPr/>
        </p:nvSpPr>
        <p:spPr bwMode="auto">
          <a:xfrm>
            <a:off x="829138" y="2534570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RLC</a:t>
            </a:r>
          </a:p>
        </p:txBody>
      </p:sp>
      <p:sp>
        <p:nvSpPr>
          <p:cNvPr id="26" name="Rounded Rectangle 69"/>
          <p:cNvSpPr/>
          <p:nvPr/>
        </p:nvSpPr>
        <p:spPr bwMode="auto">
          <a:xfrm>
            <a:off x="829138" y="2810494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MAC</a:t>
            </a:r>
          </a:p>
        </p:txBody>
      </p:sp>
      <p:sp>
        <p:nvSpPr>
          <p:cNvPr id="27" name="Rounded Rectangle 70"/>
          <p:cNvSpPr/>
          <p:nvPr/>
        </p:nvSpPr>
        <p:spPr bwMode="auto">
          <a:xfrm>
            <a:off x="829138" y="3087810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PHY</a:t>
            </a:r>
          </a:p>
        </p:txBody>
      </p:sp>
      <p:sp>
        <p:nvSpPr>
          <p:cNvPr id="28" name="Rounded Rectangle 72"/>
          <p:cNvSpPr/>
          <p:nvPr/>
        </p:nvSpPr>
        <p:spPr bwMode="auto">
          <a:xfrm>
            <a:off x="829138" y="3363373"/>
            <a:ext cx="736332" cy="25988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Radio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44799" y="1750099"/>
            <a:ext cx="5795116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Possible splits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7464420" y="2290730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3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7464420" y="2739520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2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7464420" y="3188310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7464420" y="3636746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Radio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6315070" y="2290730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3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6315070" y="2739520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2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315070" y="3188310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1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6315070" y="3636746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Radio</a:t>
            </a:r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6144799" y="3330186"/>
            <a:ext cx="1157093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53" name="Group 52"/>
          <p:cNvGrpSpPr/>
          <p:nvPr/>
        </p:nvGrpSpPr>
        <p:grpSpPr>
          <a:xfrm>
            <a:off x="8532063" y="2204101"/>
            <a:ext cx="1020062" cy="1838076"/>
            <a:chOff x="8699755" y="2416890"/>
            <a:chExt cx="1020062" cy="1838076"/>
          </a:xfrm>
        </p:grpSpPr>
        <p:sp>
          <p:nvSpPr>
            <p:cNvPr id="6" name="Rectangle 5"/>
            <p:cNvSpPr/>
            <p:nvPr/>
          </p:nvSpPr>
          <p:spPr bwMode="auto">
            <a:xfrm>
              <a:off x="8699755" y="2416890"/>
              <a:ext cx="1020062" cy="183807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8781462" y="2503519"/>
              <a:ext cx="856648" cy="28375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latin typeface="Arial" charset="0"/>
                </a:rPr>
                <a:t>Layer 3</a:t>
              </a: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8781462" y="2952309"/>
              <a:ext cx="856648" cy="28375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latin typeface="Arial" charset="0"/>
                </a:rPr>
                <a:t>Layer 2</a:t>
              </a: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8781462" y="3401099"/>
              <a:ext cx="856648" cy="28375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latin typeface="Arial" charset="0"/>
                </a:rPr>
                <a:t>Layer 1</a:t>
              </a: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8781462" y="3849535"/>
              <a:ext cx="856648" cy="28375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latin typeface="Arial" charset="0"/>
                </a:rPr>
                <a:t>Radio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6795845" y="1178739"/>
            <a:ext cx="45305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Further</a:t>
            </a:r>
            <a:r>
              <a:rPr lang="en-US" dirty="0"/>
              <a:t> </a:t>
            </a:r>
            <a:r>
              <a:rPr lang="en-US" sz="3200" b="1" dirty="0"/>
              <a:t>splits are possible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222224" y="3100227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eCPRI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9681412" y="2201949"/>
            <a:ext cx="1020062" cy="18380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9763119" y="2288578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3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763119" y="2737368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2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763119" y="3186158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1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9763119" y="3634594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Radio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10830761" y="2207766"/>
            <a:ext cx="1020062" cy="18380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10912468" y="2294395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3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10912468" y="2743185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2</a:t>
            </a:r>
          </a:p>
        </p:txBody>
      </p:sp>
      <p:sp>
        <p:nvSpPr>
          <p:cNvPr id="65" name="Rectangle 64"/>
          <p:cNvSpPr/>
          <p:nvPr/>
        </p:nvSpPr>
        <p:spPr bwMode="auto">
          <a:xfrm>
            <a:off x="10912468" y="3191975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Layer 1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10912468" y="3640411"/>
            <a:ext cx="856648" cy="2837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Arial" charset="0"/>
              </a:rPr>
              <a:t>Radio</a:t>
            </a:r>
          </a:p>
        </p:txBody>
      </p:sp>
      <p:cxnSp>
        <p:nvCxnSpPr>
          <p:cNvPr id="67" name="Straight Connector 66"/>
          <p:cNvCxnSpPr/>
          <p:nvPr/>
        </p:nvCxnSpPr>
        <p:spPr bwMode="auto">
          <a:xfrm>
            <a:off x="8441663" y="2886886"/>
            <a:ext cx="115709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>
            <a:off x="7301892" y="3100227"/>
            <a:ext cx="115709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9606707" y="2648806"/>
            <a:ext cx="115709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>
            <a:off x="10747898" y="2441359"/>
            <a:ext cx="115709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62011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707455" y="4021353"/>
            <a:ext cx="10625300" cy="2101285"/>
            <a:chOff x="707455" y="4097248"/>
            <a:chExt cx="10625300" cy="2101285"/>
          </a:xfrm>
        </p:grpSpPr>
        <p:sp>
          <p:nvSpPr>
            <p:cNvPr id="21" name="Rectangle 20"/>
            <p:cNvSpPr/>
            <p:nvPr/>
          </p:nvSpPr>
          <p:spPr bwMode="auto">
            <a:xfrm>
              <a:off x="707455" y="4132164"/>
              <a:ext cx="10625300" cy="2066369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sz="2000" dirty="0">
                <a:latin typeface="Arial" charset="0"/>
              </a:endParaRPr>
            </a:p>
          </p:txBody>
        </p:sp>
        <p:sp>
          <p:nvSpPr>
            <p:cNvPr id="22" name="Freeform 8"/>
            <p:cNvSpPr>
              <a:spLocks noChangeAspect="1"/>
            </p:cNvSpPr>
            <p:nvPr/>
          </p:nvSpPr>
          <p:spPr bwMode="auto">
            <a:xfrm>
              <a:off x="5192718" y="4097248"/>
              <a:ext cx="4479023" cy="1645883"/>
            </a:xfrm>
            <a:custGeom>
              <a:avLst/>
              <a:gdLst>
                <a:gd name="T0" fmla="*/ 2147483647 w 522"/>
                <a:gd name="T1" fmla="*/ 2147483647 h 399"/>
                <a:gd name="T2" fmla="*/ 2147483647 w 522"/>
                <a:gd name="T3" fmla="*/ 2147483647 h 399"/>
                <a:gd name="T4" fmla="*/ 0 w 522"/>
                <a:gd name="T5" fmla="*/ 2147483647 h 399"/>
                <a:gd name="T6" fmla="*/ 2147483647 w 522"/>
                <a:gd name="T7" fmla="*/ 2147483647 h 399"/>
                <a:gd name="T8" fmla="*/ 2147483647 w 522"/>
                <a:gd name="T9" fmla="*/ 2147483647 h 399"/>
                <a:gd name="T10" fmla="*/ 2147483647 w 522"/>
                <a:gd name="T11" fmla="*/ 0 h 399"/>
                <a:gd name="T12" fmla="*/ 2147483647 w 522"/>
                <a:gd name="T13" fmla="*/ 2147483647 h 399"/>
                <a:gd name="T14" fmla="*/ 2147483647 w 522"/>
                <a:gd name="T15" fmla="*/ 2147483647 h 399"/>
                <a:gd name="T16" fmla="*/ 2147483647 w 522"/>
                <a:gd name="T17" fmla="*/ 2147483647 h 399"/>
                <a:gd name="T18" fmla="*/ 2147483647 w 522"/>
                <a:gd name="T19" fmla="*/ 2147483647 h 399"/>
                <a:gd name="T20" fmla="*/ 2147483647 w 522"/>
                <a:gd name="T21" fmla="*/ 2147483647 h 399"/>
                <a:gd name="T22" fmla="*/ 2147483647 w 522"/>
                <a:gd name="T23" fmla="*/ 2147483647 h 399"/>
                <a:gd name="T24" fmla="*/ 2147483647 w 522"/>
                <a:gd name="T25" fmla="*/ 2147483647 h 399"/>
                <a:gd name="T26" fmla="*/ 2147483647 w 522"/>
                <a:gd name="T27" fmla="*/ 2147483647 h 399"/>
                <a:gd name="T28" fmla="*/ 2147483647 w 522"/>
                <a:gd name="T29" fmla="*/ 2147483647 h 399"/>
                <a:gd name="T30" fmla="*/ 2147483647 w 522"/>
                <a:gd name="T31" fmla="*/ 2147483647 h 399"/>
                <a:gd name="T32" fmla="*/ 2147483647 w 522"/>
                <a:gd name="T33" fmla="*/ 2147483647 h 399"/>
                <a:gd name="T34" fmla="*/ 2147483647 w 522"/>
                <a:gd name="T35" fmla="*/ 2147483647 h 399"/>
                <a:gd name="T36" fmla="*/ 2147483647 w 522"/>
                <a:gd name="T37" fmla="*/ 2147483647 h 399"/>
                <a:gd name="T38" fmla="*/ 2147483647 w 522"/>
                <a:gd name="T39" fmla="*/ 2147483647 h 399"/>
                <a:gd name="T40" fmla="*/ 2147483647 w 522"/>
                <a:gd name="T41" fmla="*/ 2147483647 h 399"/>
                <a:gd name="T42" fmla="*/ 2147483647 w 522"/>
                <a:gd name="T43" fmla="*/ 2147483647 h 399"/>
                <a:gd name="T44" fmla="*/ 2147483647 w 522"/>
                <a:gd name="T45" fmla="*/ 2147483647 h 399"/>
                <a:gd name="T46" fmla="*/ 2147483647 w 522"/>
                <a:gd name="T47" fmla="*/ 2147483647 h 399"/>
                <a:gd name="T48" fmla="*/ 2147483647 w 522"/>
                <a:gd name="T49" fmla="*/ 2147483647 h 399"/>
                <a:gd name="T50" fmla="*/ 2147483647 w 522"/>
                <a:gd name="T51" fmla="*/ 2147483647 h 399"/>
                <a:gd name="T52" fmla="*/ 2147483647 w 522"/>
                <a:gd name="T53" fmla="*/ 2147483647 h 399"/>
                <a:gd name="T54" fmla="*/ 2147483647 w 522"/>
                <a:gd name="T55" fmla="*/ 2147483647 h 399"/>
                <a:gd name="T56" fmla="*/ 2147483647 w 522"/>
                <a:gd name="T57" fmla="*/ 2147483647 h 399"/>
                <a:gd name="T58" fmla="*/ 2147483647 w 522"/>
                <a:gd name="T59" fmla="*/ 2147483647 h 399"/>
                <a:gd name="T60" fmla="*/ 2147483647 w 522"/>
                <a:gd name="T61" fmla="*/ 2147483647 h 399"/>
                <a:gd name="T62" fmla="*/ 2147483647 w 522"/>
                <a:gd name="T63" fmla="*/ 2147483647 h 399"/>
                <a:gd name="T64" fmla="*/ 2147483647 w 522"/>
                <a:gd name="T65" fmla="*/ 2147483647 h 399"/>
                <a:gd name="T66" fmla="*/ 2147483647 w 522"/>
                <a:gd name="T67" fmla="*/ 2147483647 h 399"/>
                <a:gd name="T68" fmla="*/ 2147483647 w 522"/>
                <a:gd name="T69" fmla="*/ 2147483647 h 399"/>
                <a:gd name="T70" fmla="*/ 2147483647 w 522"/>
                <a:gd name="T71" fmla="*/ 2147483647 h 399"/>
                <a:gd name="T72" fmla="*/ 2147483647 w 522"/>
                <a:gd name="T73" fmla="*/ 2147483647 h 399"/>
                <a:gd name="T74" fmla="*/ 2147483647 w 522"/>
                <a:gd name="T75" fmla="*/ 2147483647 h 399"/>
                <a:gd name="T76" fmla="*/ 2147483647 w 522"/>
                <a:gd name="T77" fmla="*/ 2147483647 h 399"/>
                <a:gd name="T78" fmla="*/ 2147483647 w 522"/>
                <a:gd name="T79" fmla="*/ 2147483647 h 399"/>
                <a:gd name="T80" fmla="*/ 2147483647 w 522"/>
                <a:gd name="T81" fmla="*/ 2147483647 h 399"/>
                <a:gd name="T82" fmla="*/ 2147483647 w 522"/>
                <a:gd name="T83" fmla="*/ 2147483647 h 399"/>
                <a:gd name="T84" fmla="*/ 2147483647 w 522"/>
                <a:gd name="T85" fmla="*/ 2147483647 h 39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22" h="399">
                  <a:moveTo>
                    <a:pt x="111" y="355"/>
                  </a:moveTo>
                  <a:cubicBezTo>
                    <a:pt x="105" y="356"/>
                    <a:pt x="98" y="357"/>
                    <a:pt x="91" y="357"/>
                  </a:cubicBezTo>
                  <a:cubicBezTo>
                    <a:pt x="91" y="357"/>
                    <a:pt x="91" y="357"/>
                    <a:pt x="91" y="357"/>
                  </a:cubicBezTo>
                  <a:cubicBezTo>
                    <a:pt x="53" y="357"/>
                    <a:pt x="23" y="327"/>
                    <a:pt x="23" y="289"/>
                  </a:cubicBezTo>
                  <a:cubicBezTo>
                    <a:pt x="23" y="289"/>
                    <a:pt x="23" y="289"/>
                    <a:pt x="23" y="289"/>
                  </a:cubicBezTo>
                  <a:cubicBezTo>
                    <a:pt x="23" y="282"/>
                    <a:pt x="24" y="275"/>
                    <a:pt x="26" y="269"/>
                  </a:cubicBezTo>
                  <a:cubicBezTo>
                    <a:pt x="26" y="269"/>
                    <a:pt x="26" y="269"/>
                    <a:pt x="26" y="269"/>
                  </a:cubicBezTo>
                  <a:cubicBezTo>
                    <a:pt x="10" y="252"/>
                    <a:pt x="0" y="230"/>
                    <a:pt x="0" y="206"/>
                  </a:cubicBezTo>
                  <a:cubicBezTo>
                    <a:pt x="0" y="206"/>
                    <a:pt x="0" y="206"/>
                    <a:pt x="0" y="206"/>
                  </a:cubicBezTo>
                  <a:cubicBezTo>
                    <a:pt x="0" y="159"/>
                    <a:pt x="35" y="121"/>
                    <a:pt x="81" y="115"/>
                  </a:cubicBezTo>
                  <a:cubicBezTo>
                    <a:pt x="81" y="115"/>
                    <a:pt x="81" y="115"/>
                    <a:pt x="81" y="115"/>
                  </a:cubicBezTo>
                  <a:cubicBezTo>
                    <a:pt x="81" y="114"/>
                    <a:pt x="80" y="113"/>
                    <a:pt x="80" y="111"/>
                  </a:cubicBezTo>
                  <a:cubicBezTo>
                    <a:pt x="80" y="111"/>
                    <a:pt x="80" y="111"/>
                    <a:pt x="80" y="111"/>
                  </a:cubicBezTo>
                  <a:cubicBezTo>
                    <a:pt x="80" y="73"/>
                    <a:pt x="112" y="42"/>
                    <a:pt x="150" y="42"/>
                  </a:cubicBezTo>
                  <a:cubicBezTo>
                    <a:pt x="150" y="42"/>
                    <a:pt x="150" y="42"/>
                    <a:pt x="150" y="42"/>
                  </a:cubicBezTo>
                  <a:cubicBezTo>
                    <a:pt x="164" y="42"/>
                    <a:pt x="177" y="46"/>
                    <a:pt x="188" y="54"/>
                  </a:cubicBezTo>
                  <a:cubicBezTo>
                    <a:pt x="188" y="54"/>
                    <a:pt x="188" y="54"/>
                    <a:pt x="188" y="54"/>
                  </a:cubicBezTo>
                  <a:cubicBezTo>
                    <a:pt x="206" y="22"/>
                    <a:pt x="240" y="0"/>
                    <a:pt x="279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325" y="0"/>
                    <a:pt x="363" y="30"/>
                    <a:pt x="376" y="72"/>
                  </a:cubicBezTo>
                  <a:cubicBezTo>
                    <a:pt x="376" y="72"/>
                    <a:pt x="376" y="72"/>
                    <a:pt x="376" y="72"/>
                  </a:cubicBezTo>
                  <a:cubicBezTo>
                    <a:pt x="379" y="72"/>
                    <a:pt x="381" y="72"/>
                    <a:pt x="383" y="72"/>
                  </a:cubicBezTo>
                  <a:cubicBezTo>
                    <a:pt x="383" y="72"/>
                    <a:pt x="383" y="72"/>
                    <a:pt x="383" y="72"/>
                  </a:cubicBezTo>
                  <a:cubicBezTo>
                    <a:pt x="400" y="72"/>
                    <a:pt x="416" y="77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3" y="88"/>
                    <a:pt x="435" y="92"/>
                    <a:pt x="432" y="96"/>
                  </a:cubicBezTo>
                  <a:cubicBezTo>
                    <a:pt x="432" y="96"/>
                    <a:pt x="432" y="96"/>
                    <a:pt x="432" y="96"/>
                  </a:cubicBezTo>
                  <a:cubicBezTo>
                    <a:pt x="430" y="100"/>
                    <a:pt x="425" y="101"/>
                    <a:pt x="421" y="99"/>
                  </a:cubicBezTo>
                  <a:cubicBezTo>
                    <a:pt x="421" y="99"/>
                    <a:pt x="421" y="99"/>
                    <a:pt x="421" y="99"/>
                  </a:cubicBezTo>
                  <a:cubicBezTo>
                    <a:pt x="410" y="92"/>
                    <a:pt x="397" y="88"/>
                    <a:pt x="383" y="88"/>
                  </a:cubicBezTo>
                  <a:cubicBezTo>
                    <a:pt x="383" y="88"/>
                    <a:pt x="383" y="88"/>
                    <a:pt x="383" y="88"/>
                  </a:cubicBezTo>
                  <a:cubicBezTo>
                    <a:pt x="380" y="88"/>
                    <a:pt x="376" y="88"/>
                    <a:pt x="372" y="89"/>
                  </a:cubicBezTo>
                  <a:cubicBezTo>
                    <a:pt x="372" y="89"/>
                    <a:pt x="372" y="89"/>
                    <a:pt x="372" y="89"/>
                  </a:cubicBezTo>
                  <a:cubicBezTo>
                    <a:pt x="368" y="89"/>
                    <a:pt x="364" y="87"/>
                    <a:pt x="363" y="83"/>
                  </a:cubicBezTo>
                  <a:cubicBezTo>
                    <a:pt x="363" y="83"/>
                    <a:pt x="363" y="83"/>
                    <a:pt x="363" y="83"/>
                  </a:cubicBezTo>
                  <a:cubicBezTo>
                    <a:pt x="354" y="45"/>
                    <a:pt x="319" y="16"/>
                    <a:pt x="279" y="16"/>
                  </a:cubicBezTo>
                  <a:cubicBezTo>
                    <a:pt x="279" y="16"/>
                    <a:pt x="279" y="16"/>
                    <a:pt x="279" y="16"/>
                  </a:cubicBezTo>
                  <a:cubicBezTo>
                    <a:pt x="243" y="16"/>
                    <a:pt x="212" y="38"/>
                    <a:pt x="199" y="69"/>
                  </a:cubicBezTo>
                  <a:cubicBezTo>
                    <a:pt x="199" y="69"/>
                    <a:pt x="199" y="69"/>
                    <a:pt x="199" y="69"/>
                  </a:cubicBezTo>
                  <a:cubicBezTo>
                    <a:pt x="198" y="71"/>
                    <a:pt x="195" y="73"/>
                    <a:pt x="193" y="74"/>
                  </a:cubicBezTo>
                  <a:cubicBezTo>
                    <a:pt x="193" y="74"/>
                    <a:pt x="193" y="74"/>
                    <a:pt x="193" y="74"/>
                  </a:cubicBezTo>
                  <a:cubicBezTo>
                    <a:pt x="190" y="74"/>
                    <a:pt x="188" y="74"/>
                    <a:pt x="186" y="72"/>
                  </a:cubicBezTo>
                  <a:cubicBezTo>
                    <a:pt x="186" y="72"/>
                    <a:pt x="186" y="72"/>
                    <a:pt x="186" y="72"/>
                  </a:cubicBezTo>
                  <a:cubicBezTo>
                    <a:pt x="176" y="63"/>
                    <a:pt x="164" y="58"/>
                    <a:pt x="150" y="58"/>
                  </a:cubicBezTo>
                  <a:cubicBezTo>
                    <a:pt x="150" y="58"/>
                    <a:pt x="150" y="58"/>
                    <a:pt x="150" y="58"/>
                  </a:cubicBezTo>
                  <a:cubicBezTo>
                    <a:pt x="120" y="58"/>
                    <a:pt x="97" y="82"/>
                    <a:pt x="96" y="111"/>
                  </a:cubicBezTo>
                  <a:cubicBezTo>
                    <a:pt x="96" y="111"/>
                    <a:pt x="96" y="111"/>
                    <a:pt x="96" y="111"/>
                  </a:cubicBezTo>
                  <a:cubicBezTo>
                    <a:pt x="96" y="115"/>
                    <a:pt x="97" y="118"/>
                    <a:pt x="97" y="121"/>
                  </a:cubicBezTo>
                  <a:cubicBezTo>
                    <a:pt x="97" y="121"/>
                    <a:pt x="97" y="121"/>
                    <a:pt x="97" y="121"/>
                  </a:cubicBezTo>
                  <a:cubicBezTo>
                    <a:pt x="98" y="124"/>
                    <a:pt x="97" y="126"/>
                    <a:pt x="96" y="128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4" y="130"/>
                    <a:pt x="92" y="131"/>
                    <a:pt x="90" y="131"/>
                  </a:cubicBezTo>
                  <a:cubicBezTo>
                    <a:pt x="90" y="131"/>
                    <a:pt x="90" y="131"/>
                    <a:pt x="90" y="131"/>
                  </a:cubicBezTo>
                  <a:cubicBezTo>
                    <a:pt x="49" y="132"/>
                    <a:pt x="16" y="165"/>
                    <a:pt x="16" y="206"/>
                  </a:cubicBezTo>
                  <a:cubicBezTo>
                    <a:pt x="16" y="206"/>
                    <a:pt x="16" y="206"/>
                    <a:pt x="16" y="206"/>
                  </a:cubicBezTo>
                  <a:cubicBezTo>
                    <a:pt x="16" y="227"/>
                    <a:pt x="25" y="247"/>
                    <a:pt x="40" y="261"/>
                  </a:cubicBezTo>
                  <a:cubicBezTo>
                    <a:pt x="40" y="261"/>
                    <a:pt x="40" y="261"/>
                    <a:pt x="40" y="261"/>
                  </a:cubicBezTo>
                  <a:cubicBezTo>
                    <a:pt x="43" y="263"/>
                    <a:pt x="44" y="266"/>
                    <a:pt x="42" y="270"/>
                  </a:cubicBezTo>
                  <a:cubicBezTo>
                    <a:pt x="42" y="270"/>
                    <a:pt x="42" y="270"/>
                    <a:pt x="42" y="270"/>
                  </a:cubicBezTo>
                  <a:cubicBezTo>
                    <a:pt x="40" y="276"/>
                    <a:pt x="39" y="282"/>
                    <a:pt x="39" y="289"/>
                  </a:cubicBezTo>
                  <a:cubicBezTo>
                    <a:pt x="39" y="289"/>
                    <a:pt x="39" y="289"/>
                    <a:pt x="39" y="289"/>
                  </a:cubicBezTo>
                  <a:cubicBezTo>
                    <a:pt x="39" y="318"/>
                    <a:pt x="62" y="341"/>
                    <a:pt x="91" y="341"/>
                  </a:cubicBezTo>
                  <a:cubicBezTo>
                    <a:pt x="91" y="341"/>
                    <a:pt x="91" y="341"/>
                    <a:pt x="91" y="341"/>
                  </a:cubicBezTo>
                  <a:cubicBezTo>
                    <a:pt x="99" y="341"/>
                    <a:pt x="106" y="340"/>
                    <a:pt x="112" y="337"/>
                  </a:cubicBezTo>
                  <a:cubicBezTo>
                    <a:pt x="112" y="337"/>
                    <a:pt x="112" y="337"/>
                    <a:pt x="112" y="337"/>
                  </a:cubicBezTo>
                  <a:cubicBezTo>
                    <a:pt x="114" y="336"/>
                    <a:pt x="117" y="336"/>
                    <a:pt x="119" y="337"/>
                  </a:cubicBezTo>
                  <a:cubicBezTo>
                    <a:pt x="119" y="337"/>
                    <a:pt x="119" y="337"/>
                    <a:pt x="119" y="337"/>
                  </a:cubicBezTo>
                  <a:cubicBezTo>
                    <a:pt x="121" y="338"/>
                    <a:pt x="122" y="340"/>
                    <a:pt x="123" y="342"/>
                  </a:cubicBezTo>
                  <a:cubicBezTo>
                    <a:pt x="123" y="342"/>
                    <a:pt x="123" y="342"/>
                    <a:pt x="123" y="342"/>
                  </a:cubicBezTo>
                  <a:cubicBezTo>
                    <a:pt x="132" y="366"/>
                    <a:pt x="156" y="383"/>
                    <a:pt x="184" y="383"/>
                  </a:cubicBezTo>
                  <a:cubicBezTo>
                    <a:pt x="184" y="383"/>
                    <a:pt x="184" y="383"/>
                    <a:pt x="184" y="383"/>
                  </a:cubicBezTo>
                  <a:cubicBezTo>
                    <a:pt x="206" y="383"/>
                    <a:pt x="225" y="373"/>
                    <a:pt x="237" y="357"/>
                  </a:cubicBezTo>
                  <a:cubicBezTo>
                    <a:pt x="237" y="357"/>
                    <a:pt x="237" y="357"/>
                    <a:pt x="237" y="357"/>
                  </a:cubicBezTo>
                  <a:cubicBezTo>
                    <a:pt x="238" y="355"/>
                    <a:pt x="240" y="354"/>
                    <a:pt x="242" y="354"/>
                  </a:cubicBezTo>
                  <a:cubicBezTo>
                    <a:pt x="242" y="354"/>
                    <a:pt x="242" y="354"/>
                    <a:pt x="242" y="354"/>
                  </a:cubicBezTo>
                  <a:cubicBezTo>
                    <a:pt x="244" y="353"/>
                    <a:pt x="246" y="354"/>
                    <a:pt x="248" y="355"/>
                  </a:cubicBezTo>
                  <a:cubicBezTo>
                    <a:pt x="248" y="355"/>
                    <a:pt x="248" y="355"/>
                    <a:pt x="248" y="355"/>
                  </a:cubicBezTo>
                  <a:cubicBezTo>
                    <a:pt x="259" y="364"/>
                    <a:pt x="273" y="369"/>
                    <a:pt x="289" y="369"/>
                  </a:cubicBezTo>
                  <a:cubicBezTo>
                    <a:pt x="289" y="369"/>
                    <a:pt x="289" y="369"/>
                    <a:pt x="289" y="369"/>
                  </a:cubicBezTo>
                  <a:cubicBezTo>
                    <a:pt x="312" y="369"/>
                    <a:pt x="333" y="357"/>
                    <a:pt x="344" y="338"/>
                  </a:cubicBezTo>
                  <a:cubicBezTo>
                    <a:pt x="344" y="338"/>
                    <a:pt x="344" y="338"/>
                    <a:pt x="344" y="338"/>
                  </a:cubicBezTo>
                  <a:cubicBezTo>
                    <a:pt x="345" y="336"/>
                    <a:pt x="347" y="335"/>
                    <a:pt x="350" y="334"/>
                  </a:cubicBezTo>
                  <a:cubicBezTo>
                    <a:pt x="350" y="334"/>
                    <a:pt x="350" y="334"/>
                    <a:pt x="350" y="334"/>
                  </a:cubicBezTo>
                  <a:cubicBezTo>
                    <a:pt x="352" y="334"/>
                    <a:pt x="354" y="334"/>
                    <a:pt x="356" y="336"/>
                  </a:cubicBezTo>
                  <a:cubicBezTo>
                    <a:pt x="356" y="336"/>
                    <a:pt x="356" y="336"/>
                    <a:pt x="356" y="336"/>
                  </a:cubicBezTo>
                  <a:cubicBezTo>
                    <a:pt x="367" y="344"/>
                    <a:pt x="380" y="350"/>
                    <a:pt x="395" y="350"/>
                  </a:cubicBezTo>
                  <a:cubicBezTo>
                    <a:pt x="395" y="350"/>
                    <a:pt x="395" y="350"/>
                    <a:pt x="395" y="350"/>
                  </a:cubicBezTo>
                  <a:cubicBezTo>
                    <a:pt x="428" y="350"/>
                    <a:pt x="455" y="323"/>
                    <a:pt x="455" y="289"/>
                  </a:cubicBezTo>
                  <a:cubicBezTo>
                    <a:pt x="455" y="289"/>
                    <a:pt x="455" y="289"/>
                    <a:pt x="455" y="289"/>
                  </a:cubicBezTo>
                  <a:cubicBezTo>
                    <a:pt x="455" y="289"/>
                    <a:pt x="455" y="289"/>
                    <a:pt x="455" y="288"/>
                  </a:cubicBezTo>
                  <a:cubicBezTo>
                    <a:pt x="455" y="288"/>
                    <a:pt x="455" y="288"/>
                    <a:pt x="455" y="288"/>
                  </a:cubicBezTo>
                  <a:cubicBezTo>
                    <a:pt x="455" y="284"/>
                    <a:pt x="458" y="281"/>
                    <a:pt x="462" y="280"/>
                  </a:cubicBezTo>
                  <a:cubicBezTo>
                    <a:pt x="462" y="280"/>
                    <a:pt x="462" y="280"/>
                    <a:pt x="462" y="280"/>
                  </a:cubicBezTo>
                  <a:cubicBezTo>
                    <a:pt x="487" y="276"/>
                    <a:pt x="506" y="255"/>
                    <a:pt x="506" y="229"/>
                  </a:cubicBezTo>
                  <a:cubicBezTo>
                    <a:pt x="506" y="229"/>
                    <a:pt x="506" y="229"/>
                    <a:pt x="506" y="229"/>
                  </a:cubicBezTo>
                  <a:cubicBezTo>
                    <a:pt x="506" y="203"/>
                    <a:pt x="486" y="181"/>
                    <a:pt x="460" y="178"/>
                  </a:cubicBezTo>
                  <a:cubicBezTo>
                    <a:pt x="460" y="178"/>
                    <a:pt x="460" y="178"/>
                    <a:pt x="460" y="178"/>
                  </a:cubicBezTo>
                  <a:cubicBezTo>
                    <a:pt x="458" y="178"/>
                    <a:pt x="456" y="177"/>
                    <a:pt x="455" y="175"/>
                  </a:cubicBezTo>
                  <a:cubicBezTo>
                    <a:pt x="455" y="175"/>
                    <a:pt x="455" y="175"/>
                    <a:pt x="455" y="175"/>
                  </a:cubicBezTo>
                  <a:cubicBezTo>
                    <a:pt x="453" y="174"/>
                    <a:pt x="453" y="171"/>
                    <a:pt x="453" y="169"/>
                  </a:cubicBezTo>
                  <a:cubicBezTo>
                    <a:pt x="453" y="169"/>
                    <a:pt x="453" y="169"/>
                    <a:pt x="453" y="169"/>
                  </a:cubicBezTo>
                  <a:cubicBezTo>
                    <a:pt x="454" y="166"/>
                    <a:pt x="454" y="162"/>
                    <a:pt x="454" y="158"/>
                  </a:cubicBezTo>
                  <a:cubicBezTo>
                    <a:pt x="454" y="158"/>
                    <a:pt x="454" y="158"/>
                    <a:pt x="454" y="158"/>
                  </a:cubicBezTo>
                  <a:cubicBezTo>
                    <a:pt x="454" y="144"/>
                    <a:pt x="450" y="130"/>
                    <a:pt x="442" y="119"/>
                  </a:cubicBezTo>
                  <a:cubicBezTo>
                    <a:pt x="442" y="119"/>
                    <a:pt x="442" y="119"/>
                    <a:pt x="442" y="119"/>
                  </a:cubicBezTo>
                  <a:cubicBezTo>
                    <a:pt x="439" y="115"/>
                    <a:pt x="440" y="110"/>
                    <a:pt x="444" y="108"/>
                  </a:cubicBezTo>
                  <a:cubicBezTo>
                    <a:pt x="444" y="108"/>
                    <a:pt x="444" y="108"/>
                    <a:pt x="444" y="108"/>
                  </a:cubicBezTo>
                  <a:cubicBezTo>
                    <a:pt x="448" y="105"/>
                    <a:pt x="453" y="106"/>
                    <a:pt x="455" y="110"/>
                  </a:cubicBezTo>
                  <a:cubicBezTo>
                    <a:pt x="455" y="110"/>
                    <a:pt x="455" y="110"/>
                    <a:pt x="455" y="110"/>
                  </a:cubicBezTo>
                  <a:cubicBezTo>
                    <a:pt x="464" y="124"/>
                    <a:pt x="470" y="140"/>
                    <a:pt x="470" y="158"/>
                  </a:cubicBezTo>
                  <a:cubicBezTo>
                    <a:pt x="470" y="158"/>
                    <a:pt x="470" y="158"/>
                    <a:pt x="470" y="158"/>
                  </a:cubicBezTo>
                  <a:cubicBezTo>
                    <a:pt x="470" y="160"/>
                    <a:pt x="470" y="162"/>
                    <a:pt x="470" y="164"/>
                  </a:cubicBezTo>
                  <a:cubicBezTo>
                    <a:pt x="470" y="164"/>
                    <a:pt x="470" y="164"/>
                    <a:pt x="470" y="164"/>
                  </a:cubicBezTo>
                  <a:cubicBezTo>
                    <a:pt x="500" y="171"/>
                    <a:pt x="522" y="197"/>
                    <a:pt x="522" y="229"/>
                  </a:cubicBezTo>
                  <a:cubicBezTo>
                    <a:pt x="522" y="229"/>
                    <a:pt x="522" y="229"/>
                    <a:pt x="522" y="229"/>
                  </a:cubicBezTo>
                  <a:cubicBezTo>
                    <a:pt x="522" y="261"/>
                    <a:pt x="500" y="287"/>
                    <a:pt x="471" y="295"/>
                  </a:cubicBezTo>
                  <a:cubicBezTo>
                    <a:pt x="471" y="295"/>
                    <a:pt x="471" y="295"/>
                    <a:pt x="471" y="295"/>
                  </a:cubicBezTo>
                  <a:cubicBezTo>
                    <a:pt x="468" y="334"/>
                    <a:pt x="435" y="366"/>
                    <a:pt x="395" y="366"/>
                  </a:cubicBezTo>
                  <a:cubicBezTo>
                    <a:pt x="395" y="366"/>
                    <a:pt x="395" y="366"/>
                    <a:pt x="395" y="366"/>
                  </a:cubicBezTo>
                  <a:cubicBezTo>
                    <a:pt x="379" y="366"/>
                    <a:pt x="365" y="361"/>
                    <a:pt x="353" y="353"/>
                  </a:cubicBezTo>
                  <a:cubicBezTo>
                    <a:pt x="353" y="353"/>
                    <a:pt x="353" y="353"/>
                    <a:pt x="353" y="353"/>
                  </a:cubicBezTo>
                  <a:cubicBezTo>
                    <a:pt x="338" y="373"/>
                    <a:pt x="315" y="385"/>
                    <a:pt x="289" y="385"/>
                  </a:cubicBezTo>
                  <a:cubicBezTo>
                    <a:pt x="289" y="385"/>
                    <a:pt x="289" y="385"/>
                    <a:pt x="289" y="385"/>
                  </a:cubicBezTo>
                  <a:cubicBezTo>
                    <a:pt x="272" y="385"/>
                    <a:pt x="257" y="381"/>
                    <a:pt x="245" y="372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230" y="389"/>
                    <a:pt x="208" y="399"/>
                    <a:pt x="184" y="399"/>
                  </a:cubicBezTo>
                  <a:cubicBezTo>
                    <a:pt x="184" y="399"/>
                    <a:pt x="184" y="399"/>
                    <a:pt x="184" y="399"/>
                  </a:cubicBezTo>
                  <a:cubicBezTo>
                    <a:pt x="152" y="399"/>
                    <a:pt x="125" y="381"/>
                    <a:pt x="111" y="355"/>
                  </a:cubicBezTo>
                  <a:close/>
                </a:path>
              </a:pathLst>
            </a:custGeom>
            <a:solidFill>
              <a:srgbClr val="00A9D4"/>
            </a:solidFill>
            <a:ln>
              <a:noFill/>
            </a:ln>
            <a:extLst/>
          </p:spPr>
          <p:txBody>
            <a:bodyPr/>
            <a:lstStyle/>
            <a:p>
              <a:pPr algn="ctr"/>
              <a:endParaRPr lang="en-US" dirty="0">
                <a:solidFill>
                  <a:srgbClr val="00A9D4"/>
                </a:solidFill>
              </a:endParaRPr>
            </a:p>
          </p:txBody>
        </p:sp>
        <p:grpSp>
          <p:nvGrpSpPr>
            <p:cNvPr id="23" name="Group 46"/>
            <p:cNvGrpSpPr>
              <a:grpSpLocks noChangeAspect="1"/>
            </p:cNvGrpSpPr>
            <p:nvPr/>
          </p:nvGrpSpPr>
          <p:grpSpPr bwMode="auto">
            <a:xfrm>
              <a:off x="7695056" y="4646354"/>
              <a:ext cx="384572" cy="592138"/>
              <a:chOff x="2362" y="2478"/>
              <a:chExt cx="969" cy="1492"/>
            </a:xfrm>
          </p:grpSpPr>
          <p:grpSp>
            <p:nvGrpSpPr>
              <p:cNvPr id="24" name="Group 50"/>
              <p:cNvGrpSpPr>
                <a:grpSpLocks noChangeAspect="1"/>
              </p:cNvGrpSpPr>
              <p:nvPr/>
            </p:nvGrpSpPr>
            <p:grpSpPr bwMode="auto">
              <a:xfrm>
                <a:off x="2365" y="2478"/>
                <a:ext cx="966" cy="1492"/>
                <a:chOff x="2365" y="2478"/>
                <a:chExt cx="966" cy="1492"/>
              </a:xfrm>
            </p:grpSpPr>
            <p:sp>
              <p:nvSpPr>
                <p:cNvPr id="26" name="Freeform 28"/>
                <p:cNvSpPr>
                  <a:spLocks noChangeAspect="1"/>
                </p:cNvSpPr>
                <p:nvPr/>
              </p:nvSpPr>
              <p:spPr bwMode="auto">
                <a:xfrm>
                  <a:off x="2384" y="2497"/>
                  <a:ext cx="928" cy="1353"/>
                </a:xfrm>
                <a:custGeom>
                  <a:avLst/>
                  <a:gdLst>
                    <a:gd name="T0" fmla="*/ 155477304 w 393"/>
                    <a:gd name="T1" fmla="*/ 32833468 h 573"/>
                    <a:gd name="T2" fmla="*/ 155477304 w 393"/>
                    <a:gd name="T3" fmla="*/ 213867255 h 573"/>
                    <a:gd name="T4" fmla="*/ 142780335 w 393"/>
                    <a:gd name="T5" fmla="*/ 226627195 h 573"/>
                    <a:gd name="T6" fmla="*/ 12713416 w 393"/>
                    <a:gd name="T7" fmla="*/ 226627195 h 573"/>
                    <a:gd name="T8" fmla="*/ 0 w 393"/>
                    <a:gd name="T9" fmla="*/ 213867255 h 573"/>
                    <a:gd name="T10" fmla="*/ 0 w 393"/>
                    <a:gd name="T11" fmla="*/ 12709704 h 573"/>
                    <a:gd name="T12" fmla="*/ 12713416 w 393"/>
                    <a:gd name="T13" fmla="*/ 0 h 573"/>
                    <a:gd name="T14" fmla="*/ 142780335 w 393"/>
                    <a:gd name="T15" fmla="*/ 0 h 573"/>
                    <a:gd name="T16" fmla="*/ 155477304 w 393"/>
                    <a:gd name="T17" fmla="*/ 12709704 h 573"/>
                    <a:gd name="T18" fmla="*/ 155477304 w 393"/>
                    <a:gd name="T19" fmla="*/ 20064886 h 5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3"/>
                    <a:gd name="T31" fmla="*/ 0 h 573"/>
                    <a:gd name="T32" fmla="*/ 393 w 393"/>
                    <a:gd name="T33" fmla="*/ 573 h 5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3" h="573">
                      <a:moveTo>
                        <a:pt x="393" y="83"/>
                      </a:moveTo>
                      <a:cubicBezTo>
                        <a:pt x="393" y="541"/>
                        <a:pt x="393" y="541"/>
                        <a:pt x="393" y="541"/>
                      </a:cubicBezTo>
                      <a:cubicBezTo>
                        <a:pt x="393" y="559"/>
                        <a:pt x="379" y="573"/>
                        <a:pt x="361" y="573"/>
                      </a:cubicBezTo>
                      <a:cubicBezTo>
                        <a:pt x="32" y="573"/>
                        <a:pt x="32" y="573"/>
                        <a:pt x="32" y="573"/>
                      </a:cubicBezTo>
                      <a:cubicBezTo>
                        <a:pt x="14" y="573"/>
                        <a:pt x="0" y="559"/>
                        <a:pt x="0" y="541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14"/>
                        <a:pt x="14" y="0"/>
                        <a:pt x="32" y="0"/>
                      </a:cubicBezTo>
                      <a:cubicBezTo>
                        <a:pt x="361" y="0"/>
                        <a:pt x="361" y="0"/>
                        <a:pt x="361" y="0"/>
                      </a:cubicBezTo>
                      <a:cubicBezTo>
                        <a:pt x="379" y="0"/>
                        <a:pt x="393" y="14"/>
                        <a:pt x="393" y="32"/>
                      </a:cubicBezTo>
                      <a:cubicBezTo>
                        <a:pt x="393" y="51"/>
                        <a:pt x="393" y="51"/>
                        <a:pt x="393" y="51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27" name="Freeform 29"/>
                <p:cNvSpPr>
                  <a:spLocks noChangeAspect="1" noEditPoints="1"/>
                </p:cNvSpPr>
                <p:nvPr/>
              </p:nvSpPr>
              <p:spPr bwMode="auto">
                <a:xfrm>
                  <a:off x="2365" y="2478"/>
                  <a:ext cx="966" cy="1391"/>
                </a:xfrm>
                <a:custGeom>
                  <a:avLst/>
                  <a:gdLst>
                    <a:gd name="T0" fmla="*/ 159195943 w 409"/>
                    <a:gd name="T1" fmla="*/ 26522941 h 589"/>
                    <a:gd name="T2" fmla="*/ 162410982 w 409"/>
                    <a:gd name="T3" fmla="*/ 23323976 h 589"/>
                    <a:gd name="T4" fmla="*/ 162410982 w 409"/>
                    <a:gd name="T5" fmla="*/ 15762989 h 589"/>
                    <a:gd name="T6" fmla="*/ 146593937 w 409"/>
                    <a:gd name="T7" fmla="*/ 0 h 589"/>
                    <a:gd name="T8" fmla="*/ 15794570 w 409"/>
                    <a:gd name="T9" fmla="*/ 0 h 589"/>
                    <a:gd name="T10" fmla="*/ 0 w 409"/>
                    <a:gd name="T11" fmla="*/ 15762989 h 589"/>
                    <a:gd name="T12" fmla="*/ 0 w 409"/>
                    <a:gd name="T13" fmla="*/ 217729586 h 589"/>
                    <a:gd name="T14" fmla="*/ 15794570 w 409"/>
                    <a:gd name="T15" fmla="*/ 233510122 h 589"/>
                    <a:gd name="T16" fmla="*/ 146593937 w 409"/>
                    <a:gd name="T17" fmla="*/ 233510122 h 589"/>
                    <a:gd name="T18" fmla="*/ 162410982 w 409"/>
                    <a:gd name="T19" fmla="*/ 217729586 h 589"/>
                    <a:gd name="T20" fmla="*/ 162410982 w 409"/>
                    <a:gd name="T21" fmla="*/ 36118411 h 589"/>
                    <a:gd name="T22" fmla="*/ 159195943 w 409"/>
                    <a:gd name="T23" fmla="*/ 32891532 h 589"/>
                    <a:gd name="T24" fmla="*/ 155993742 w 409"/>
                    <a:gd name="T25" fmla="*/ 36118411 h 589"/>
                    <a:gd name="T26" fmla="*/ 155993742 w 409"/>
                    <a:gd name="T27" fmla="*/ 217729586 h 589"/>
                    <a:gd name="T28" fmla="*/ 146593937 w 409"/>
                    <a:gd name="T29" fmla="*/ 227087625 h 589"/>
                    <a:gd name="T30" fmla="*/ 15794570 w 409"/>
                    <a:gd name="T31" fmla="*/ 227087625 h 589"/>
                    <a:gd name="T32" fmla="*/ 6417240 w 409"/>
                    <a:gd name="T33" fmla="*/ 217729586 h 589"/>
                    <a:gd name="T34" fmla="*/ 6417240 w 409"/>
                    <a:gd name="T35" fmla="*/ 15762989 h 589"/>
                    <a:gd name="T36" fmla="*/ 15794570 w 409"/>
                    <a:gd name="T37" fmla="*/ 6412524 h 589"/>
                    <a:gd name="T38" fmla="*/ 146593937 w 409"/>
                    <a:gd name="T39" fmla="*/ 6412524 h 589"/>
                    <a:gd name="T40" fmla="*/ 155993742 w 409"/>
                    <a:gd name="T41" fmla="*/ 15762989 h 589"/>
                    <a:gd name="T42" fmla="*/ 155993742 w 409"/>
                    <a:gd name="T43" fmla="*/ 23323976 h 589"/>
                    <a:gd name="T44" fmla="*/ 159195943 w 409"/>
                    <a:gd name="T45" fmla="*/ 26522941 h 589"/>
                    <a:gd name="T46" fmla="*/ 32966306 w 409"/>
                    <a:gd name="T47" fmla="*/ 126377633 h 589"/>
                    <a:gd name="T48" fmla="*/ 29736862 w 409"/>
                    <a:gd name="T49" fmla="*/ 129576725 h 589"/>
                    <a:gd name="T50" fmla="*/ 32966306 w 409"/>
                    <a:gd name="T51" fmla="*/ 132798796 h 589"/>
                    <a:gd name="T52" fmla="*/ 61840540 w 409"/>
                    <a:gd name="T53" fmla="*/ 132798796 h 589"/>
                    <a:gd name="T54" fmla="*/ 64696912 w 409"/>
                    <a:gd name="T55" fmla="*/ 131281621 h 589"/>
                    <a:gd name="T56" fmla="*/ 81000418 w 409"/>
                    <a:gd name="T57" fmla="*/ 107758595 h 589"/>
                    <a:gd name="T58" fmla="*/ 97626747 w 409"/>
                    <a:gd name="T59" fmla="*/ 131281621 h 589"/>
                    <a:gd name="T60" fmla="*/ 99987637 w 409"/>
                    <a:gd name="T61" fmla="*/ 132798796 h 589"/>
                    <a:gd name="T62" fmla="*/ 129459080 w 409"/>
                    <a:gd name="T63" fmla="*/ 132798796 h 589"/>
                    <a:gd name="T64" fmla="*/ 132674280 w 409"/>
                    <a:gd name="T65" fmla="*/ 129576725 h 589"/>
                    <a:gd name="T66" fmla="*/ 129459080 w 409"/>
                    <a:gd name="T67" fmla="*/ 126377633 h 589"/>
                    <a:gd name="T68" fmla="*/ 129459080 w 409"/>
                    <a:gd name="T69" fmla="*/ 126377633 h 589"/>
                    <a:gd name="T70" fmla="*/ 102066703 w 409"/>
                    <a:gd name="T71" fmla="*/ 126377633 h 589"/>
                    <a:gd name="T72" fmla="*/ 84921948 w 409"/>
                    <a:gd name="T73" fmla="*/ 102724897 h 589"/>
                    <a:gd name="T74" fmla="*/ 132100545 w 409"/>
                    <a:gd name="T75" fmla="*/ 36118411 h 589"/>
                    <a:gd name="T76" fmla="*/ 131437328 w 409"/>
                    <a:gd name="T77" fmla="*/ 31694851 h 589"/>
                    <a:gd name="T78" fmla="*/ 127098295 w 409"/>
                    <a:gd name="T79" fmla="*/ 32050822 h 589"/>
                    <a:gd name="T80" fmla="*/ 81000418 w 409"/>
                    <a:gd name="T81" fmla="*/ 97153424 h 589"/>
                    <a:gd name="T82" fmla="*/ 35289314 w 409"/>
                    <a:gd name="T83" fmla="*/ 32050822 h 589"/>
                    <a:gd name="T84" fmla="*/ 30951150 w 409"/>
                    <a:gd name="T85" fmla="*/ 31694851 h 589"/>
                    <a:gd name="T86" fmla="*/ 30249341 w 409"/>
                    <a:gd name="T87" fmla="*/ 36118411 h 589"/>
                    <a:gd name="T88" fmla="*/ 77505505 w 409"/>
                    <a:gd name="T89" fmla="*/ 102724897 h 589"/>
                    <a:gd name="T90" fmla="*/ 60358750 w 409"/>
                    <a:gd name="T91" fmla="*/ 126377633 h 589"/>
                    <a:gd name="T92" fmla="*/ 32966306 w 409"/>
                    <a:gd name="T93" fmla="*/ 126377633 h 589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409"/>
                    <a:gd name="T142" fmla="*/ 0 h 589"/>
                    <a:gd name="T143" fmla="*/ 409 w 409"/>
                    <a:gd name="T144" fmla="*/ 589 h 589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409" h="589">
                      <a:moveTo>
                        <a:pt x="401" y="67"/>
                      </a:moveTo>
                      <a:cubicBezTo>
                        <a:pt x="405" y="67"/>
                        <a:pt x="409" y="64"/>
                        <a:pt x="409" y="59"/>
                      </a:cubicBezTo>
                      <a:cubicBezTo>
                        <a:pt x="409" y="40"/>
                        <a:pt x="409" y="40"/>
                        <a:pt x="409" y="40"/>
                      </a:cubicBezTo>
                      <a:cubicBezTo>
                        <a:pt x="409" y="18"/>
                        <a:pt x="391" y="0"/>
                        <a:pt x="369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18" y="0"/>
                        <a:pt x="0" y="18"/>
                        <a:pt x="0" y="40"/>
                      </a:cubicBezTo>
                      <a:cubicBezTo>
                        <a:pt x="0" y="549"/>
                        <a:pt x="0" y="549"/>
                        <a:pt x="0" y="549"/>
                      </a:cubicBezTo>
                      <a:cubicBezTo>
                        <a:pt x="0" y="571"/>
                        <a:pt x="18" y="589"/>
                        <a:pt x="40" y="589"/>
                      </a:cubicBezTo>
                      <a:cubicBezTo>
                        <a:pt x="369" y="589"/>
                        <a:pt x="369" y="589"/>
                        <a:pt x="369" y="589"/>
                      </a:cubicBezTo>
                      <a:cubicBezTo>
                        <a:pt x="391" y="589"/>
                        <a:pt x="409" y="571"/>
                        <a:pt x="409" y="549"/>
                      </a:cubicBezTo>
                      <a:cubicBezTo>
                        <a:pt x="409" y="91"/>
                        <a:pt x="409" y="91"/>
                        <a:pt x="409" y="91"/>
                      </a:cubicBezTo>
                      <a:cubicBezTo>
                        <a:pt x="409" y="87"/>
                        <a:pt x="405" y="83"/>
                        <a:pt x="401" y="83"/>
                      </a:cubicBezTo>
                      <a:cubicBezTo>
                        <a:pt x="397" y="83"/>
                        <a:pt x="393" y="87"/>
                        <a:pt x="393" y="91"/>
                      </a:cubicBezTo>
                      <a:cubicBezTo>
                        <a:pt x="393" y="549"/>
                        <a:pt x="393" y="549"/>
                        <a:pt x="393" y="549"/>
                      </a:cubicBezTo>
                      <a:cubicBezTo>
                        <a:pt x="393" y="562"/>
                        <a:pt x="382" y="573"/>
                        <a:pt x="369" y="573"/>
                      </a:cubicBezTo>
                      <a:cubicBezTo>
                        <a:pt x="40" y="573"/>
                        <a:pt x="40" y="573"/>
                        <a:pt x="40" y="573"/>
                      </a:cubicBezTo>
                      <a:cubicBezTo>
                        <a:pt x="26" y="573"/>
                        <a:pt x="16" y="562"/>
                        <a:pt x="16" y="549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6" y="27"/>
                        <a:pt x="26" y="16"/>
                        <a:pt x="40" y="16"/>
                      </a:cubicBezTo>
                      <a:cubicBezTo>
                        <a:pt x="369" y="16"/>
                        <a:pt x="369" y="16"/>
                        <a:pt x="369" y="16"/>
                      </a:cubicBezTo>
                      <a:cubicBezTo>
                        <a:pt x="382" y="16"/>
                        <a:pt x="393" y="27"/>
                        <a:pt x="393" y="40"/>
                      </a:cubicBezTo>
                      <a:cubicBezTo>
                        <a:pt x="393" y="59"/>
                        <a:pt x="393" y="59"/>
                        <a:pt x="393" y="59"/>
                      </a:cubicBezTo>
                      <a:cubicBezTo>
                        <a:pt x="393" y="64"/>
                        <a:pt x="397" y="67"/>
                        <a:pt x="401" y="67"/>
                      </a:cubicBezTo>
                      <a:close/>
                      <a:moveTo>
                        <a:pt x="83" y="319"/>
                      </a:moveTo>
                      <a:cubicBezTo>
                        <a:pt x="78" y="319"/>
                        <a:pt x="75" y="322"/>
                        <a:pt x="75" y="327"/>
                      </a:cubicBezTo>
                      <a:cubicBezTo>
                        <a:pt x="75" y="331"/>
                        <a:pt x="78" y="335"/>
                        <a:pt x="83" y="335"/>
                      </a:cubicBezTo>
                      <a:cubicBezTo>
                        <a:pt x="156" y="335"/>
                        <a:pt x="156" y="335"/>
                        <a:pt x="156" y="335"/>
                      </a:cubicBezTo>
                      <a:cubicBezTo>
                        <a:pt x="159" y="335"/>
                        <a:pt x="161" y="333"/>
                        <a:pt x="163" y="331"/>
                      </a:cubicBezTo>
                      <a:cubicBezTo>
                        <a:pt x="204" y="272"/>
                        <a:pt x="204" y="272"/>
                        <a:pt x="204" y="272"/>
                      </a:cubicBezTo>
                      <a:cubicBezTo>
                        <a:pt x="246" y="331"/>
                        <a:pt x="246" y="331"/>
                        <a:pt x="246" y="331"/>
                      </a:cubicBezTo>
                      <a:cubicBezTo>
                        <a:pt x="247" y="333"/>
                        <a:pt x="250" y="335"/>
                        <a:pt x="252" y="335"/>
                      </a:cubicBezTo>
                      <a:cubicBezTo>
                        <a:pt x="326" y="335"/>
                        <a:pt x="326" y="335"/>
                        <a:pt x="326" y="335"/>
                      </a:cubicBezTo>
                      <a:cubicBezTo>
                        <a:pt x="331" y="335"/>
                        <a:pt x="334" y="331"/>
                        <a:pt x="334" y="327"/>
                      </a:cubicBezTo>
                      <a:cubicBezTo>
                        <a:pt x="334" y="322"/>
                        <a:pt x="331" y="319"/>
                        <a:pt x="326" y="319"/>
                      </a:cubicBezTo>
                      <a:cubicBezTo>
                        <a:pt x="326" y="319"/>
                        <a:pt x="326" y="319"/>
                        <a:pt x="326" y="319"/>
                      </a:cubicBezTo>
                      <a:cubicBezTo>
                        <a:pt x="257" y="319"/>
                        <a:pt x="257" y="319"/>
                        <a:pt x="257" y="319"/>
                      </a:cubicBezTo>
                      <a:cubicBezTo>
                        <a:pt x="214" y="259"/>
                        <a:pt x="214" y="259"/>
                        <a:pt x="214" y="259"/>
                      </a:cubicBezTo>
                      <a:cubicBezTo>
                        <a:pt x="333" y="91"/>
                        <a:pt x="333" y="91"/>
                        <a:pt x="333" y="91"/>
                      </a:cubicBezTo>
                      <a:cubicBezTo>
                        <a:pt x="335" y="87"/>
                        <a:pt x="334" y="82"/>
                        <a:pt x="331" y="80"/>
                      </a:cubicBezTo>
                      <a:cubicBezTo>
                        <a:pt x="327" y="77"/>
                        <a:pt x="322" y="78"/>
                        <a:pt x="320" y="81"/>
                      </a:cubicBezTo>
                      <a:cubicBezTo>
                        <a:pt x="204" y="245"/>
                        <a:pt x="204" y="245"/>
                        <a:pt x="204" y="245"/>
                      </a:cubicBezTo>
                      <a:cubicBezTo>
                        <a:pt x="89" y="81"/>
                        <a:pt x="89" y="81"/>
                        <a:pt x="89" y="81"/>
                      </a:cubicBezTo>
                      <a:cubicBezTo>
                        <a:pt x="87" y="78"/>
                        <a:pt x="82" y="77"/>
                        <a:pt x="78" y="80"/>
                      </a:cubicBezTo>
                      <a:cubicBezTo>
                        <a:pt x="74" y="82"/>
                        <a:pt x="74" y="87"/>
                        <a:pt x="76" y="91"/>
                      </a:cubicBezTo>
                      <a:cubicBezTo>
                        <a:pt x="195" y="259"/>
                        <a:pt x="195" y="259"/>
                        <a:pt x="195" y="259"/>
                      </a:cubicBezTo>
                      <a:cubicBezTo>
                        <a:pt x="152" y="319"/>
                        <a:pt x="152" y="319"/>
                        <a:pt x="152" y="319"/>
                      </a:cubicBezTo>
                      <a:lnTo>
                        <a:pt x="83" y="319"/>
                      </a:lnTo>
                      <a:close/>
                    </a:path>
                  </a:pathLst>
                </a:custGeom>
                <a:solidFill>
                  <a:srgbClr val="00A9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28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21" y="3163"/>
                  <a:ext cx="816" cy="8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rgbClr val="00A9D4"/>
                    </a:buClr>
                    <a:buFont typeface="Arial" charset="0"/>
                    <a:buChar char="›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92CCE5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-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sv-SE" altLang="en-US" sz="2600" dirty="0">
                    <a:solidFill>
                      <a:srgbClr val="00A9D4"/>
                    </a:solidFill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25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362" y="2478"/>
                <a:ext cx="969" cy="13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 anchor="ctr"/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000">
                  <a:ea typeface="ＭＳ Ｐゴシック" pitchFamily="34" charset="-128"/>
                </a:endParaRPr>
              </a:p>
            </p:txBody>
          </p:sp>
        </p:grpSp>
        <p:grpSp>
          <p:nvGrpSpPr>
            <p:cNvPr id="29" name="Group 46"/>
            <p:cNvGrpSpPr>
              <a:grpSpLocks noChangeAspect="1"/>
            </p:cNvGrpSpPr>
            <p:nvPr/>
          </p:nvGrpSpPr>
          <p:grpSpPr bwMode="auto">
            <a:xfrm>
              <a:off x="8505036" y="4132166"/>
              <a:ext cx="384572" cy="592138"/>
              <a:chOff x="2362" y="2478"/>
              <a:chExt cx="969" cy="1492"/>
            </a:xfrm>
          </p:grpSpPr>
          <p:grpSp>
            <p:nvGrpSpPr>
              <p:cNvPr id="30" name="Group 50"/>
              <p:cNvGrpSpPr>
                <a:grpSpLocks noChangeAspect="1"/>
              </p:cNvGrpSpPr>
              <p:nvPr/>
            </p:nvGrpSpPr>
            <p:grpSpPr bwMode="auto">
              <a:xfrm>
                <a:off x="2365" y="2478"/>
                <a:ext cx="966" cy="1492"/>
                <a:chOff x="2365" y="2478"/>
                <a:chExt cx="966" cy="1492"/>
              </a:xfrm>
            </p:grpSpPr>
            <p:sp>
              <p:nvSpPr>
                <p:cNvPr id="32" name="Freeform 28"/>
                <p:cNvSpPr>
                  <a:spLocks noChangeAspect="1"/>
                </p:cNvSpPr>
                <p:nvPr/>
              </p:nvSpPr>
              <p:spPr bwMode="auto">
                <a:xfrm>
                  <a:off x="2384" y="2497"/>
                  <a:ext cx="928" cy="1353"/>
                </a:xfrm>
                <a:custGeom>
                  <a:avLst/>
                  <a:gdLst>
                    <a:gd name="T0" fmla="*/ 155477304 w 393"/>
                    <a:gd name="T1" fmla="*/ 32833468 h 573"/>
                    <a:gd name="T2" fmla="*/ 155477304 w 393"/>
                    <a:gd name="T3" fmla="*/ 213867255 h 573"/>
                    <a:gd name="T4" fmla="*/ 142780335 w 393"/>
                    <a:gd name="T5" fmla="*/ 226627195 h 573"/>
                    <a:gd name="T6" fmla="*/ 12713416 w 393"/>
                    <a:gd name="T7" fmla="*/ 226627195 h 573"/>
                    <a:gd name="T8" fmla="*/ 0 w 393"/>
                    <a:gd name="T9" fmla="*/ 213867255 h 573"/>
                    <a:gd name="T10" fmla="*/ 0 w 393"/>
                    <a:gd name="T11" fmla="*/ 12709704 h 573"/>
                    <a:gd name="T12" fmla="*/ 12713416 w 393"/>
                    <a:gd name="T13" fmla="*/ 0 h 573"/>
                    <a:gd name="T14" fmla="*/ 142780335 w 393"/>
                    <a:gd name="T15" fmla="*/ 0 h 573"/>
                    <a:gd name="T16" fmla="*/ 155477304 w 393"/>
                    <a:gd name="T17" fmla="*/ 12709704 h 573"/>
                    <a:gd name="T18" fmla="*/ 155477304 w 393"/>
                    <a:gd name="T19" fmla="*/ 20064886 h 5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3"/>
                    <a:gd name="T31" fmla="*/ 0 h 573"/>
                    <a:gd name="T32" fmla="*/ 393 w 393"/>
                    <a:gd name="T33" fmla="*/ 573 h 5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3" h="573">
                      <a:moveTo>
                        <a:pt x="393" y="83"/>
                      </a:moveTo>
                      <a:cubicBezTo>
                        <a:pt x="393" y="541"/>
                        <a:pt x="393" y="541"/>
                        <a:pt x="393" y="541"/>
                      </a:cubicBezTo>
                      <a:cubicBezTo>
                        <a:pt x="393" y="559"/>
                        <a:pt x="379" y="573"/>
                        <a:pt x="361" y="573"/>
                      </a:cubicBezTo>
                      <a:cubicBezTo>
                        <a:pt x="32" y="573"/>
                        <a:pt x="32" y="573"/>
                        <a:pt x="32" y="573"/>
                      </a:cubicBezTo>
                      <a:cubicBezTo>
                        <a:pt x="14" y="573"/>
                        <a:pt x="0" y="559"/>
                        <a:pt x="0" y="541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14"/>
                        <a:pt x="14" y="0"/>
                        <a:pt x="32" y="0"/>
                      </a:cubicBezTo>
                      <a:cubicBezTo>
                        <a:pt x="361" y="0"/>
                        <a:pt x="361" y="0"/>
                        <a:pt x="361" y="0"/>
                      </a:cubicBezTo>
                      <a:cubicBezTo>
                        <a:pt x="379" y="0"/>
                        <a:pt x="393" y="14"/>
                        <a:pt x="393" y="32"/>
                      </a:cubicBezTo>
                      <a:cubicBezTo>
                        <a:pt x="393" y="51"/>
                        <a:pt x="393" y="51"/>
                        <a:pt x="393" y="51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33" name="Freeform 29"/>
                <p:cNvSpPr>
                  <a:spLocks noChangeAspect="1" noEditPoints="1"/>
                </p:cNvSpPr>
                <p:nvPr/>
              </p:nvSpPr>
              <p:spPr bwMode="auto">
                <a:xfrm>
                  <a:off x="2365" y="2478"/>
                  <a:ext cx="966" cy="1391"/>
                </a:xfrm>
                <a:custGeom>
                  <a:avLst/>
                  <a:gdLst>
                    <a:gd name="T0" fmla="*/ 159195943 w 409"/>
                    <a:gd name="T1" fmla="*/ 26522941 h 589"/>
                    <a:gd name="T2" fmla="*/ 162410982 w 409"/>
                    <a:gd name="T3" fmla="*/ 23323976 h 589"/>
                    <a:gd name="T4" fmla="*/ 162410982 w 409"/>
                    <a:gd name="T5" fmla="*/ 15762989 h 589"/>
                    <a:gd name="T6" fmla="*/ 146593937 w 409"/>
                    <a:gd name="T7" fmla="*/ 0 h 589"/>
                    <a:gd name="T8" fmla="*/ 15794570 w 409"/>
                    <a:gd name="T9" fmla="*/ 0 h 589"/>
                    <a:gd name="T10" fmla="*/ 0 w 409"/>
                    <a:gd name="T11" fmla="*/ 15762989 h 589"/>
                    <a:gd name="T12" fmla="*/ 0 w 409"/>
                    <a:gd name="T13" fmla="*/ 217729586 h 589"/>
                    <a:gd name="T14" fmla="*/ 15794570 w 409"/>
                    <a:gd name="T15" fmla="*/ 233510122 h 589"/>
                    <a:gd name="T16" fmla="*/ 146593937 w 409"/>
                    <a:gd name="T17" fmla="*/ 233510122 h 589"/>
                    <a:gd name="T18" fmla="*/ 162410982 w 409"/>
                    <a:gd name="T19" fmla="*/ 217729586 h 589"/>
                    <a:gd name="T20" fmla="*/ 162410982 w 409"/>
                    <a:gd name="T21" fmla="*/ 36118411 h 589"/>
                    <a:gd name="T22" fmla="*/ 159195943 w 409"/>
                    <a:gd name="T23" fmla="*/ 32891532 h 589"/>
                    <a:gd name="T24" fmla="*/ 155993742 w 409"/>
                    <a:gd name="T25" fmla="*/ 36118411 h 589"/>
                    <a:gd name="T26" fmla="*/ 155993742 w 409"/>
                    <a:gd name="T27" fmla="*/ 217729586 h 589"/>
                    <a:gd name="T28" fmla="*/ 146593937 w 409"/>
                    <a:gd name="T29" fmla="*/ 227087625 h 589"/>
                    <a:gd name="T30" fmla="*/ 15794570 w 409"/>
                    <a:gd name="T31" fmla="*/ 227087625 h 589"/>
                    <a:gd name="T32" fmla="*/ 6417240 w 409"/>
                    <a:gd name="T33" fmla="*/ 217729586 h 589"/>
                    <a:gd name="T34" fmla="*/ 6417240 w 409"/>
                    <a:gd name="T35" fmla="*/ 15762989 h 589"/>
                    <a:gd name="T36" fmla="*/ 15794570 w 409"/>
                    <a:gd name="T37" fmla="*/ 6412524 h 589"/>
                    <a:gd name="T38" fmla="*/ 146593937 w 409"/>
                    <a:gd name="T39" fmla="*/ 6412524 h 589"/>
                    <a:gd name="T40" fmla="*/ 155993742 w 409"/>
                    <a:gd name="T41" fmla="*/ 15762989 h 589"/>
                    <a:gd name="T42" fmla="*/ 155993742 w 409"/>
                    <a:gd name="T43" fmla="*/ 23323976 h 589"/>
                    <a:gd name="T44" fmla="*/ 159195943 w 409"/>
                    <a:gd name="T45" fmla="*/ 26522941 h 589"/>
                    <a:gd name="T46" fmla="*/ 32966306 w 409"/>
                    <a:gd name="T47" fmla="*/ 126377633 h 589"/>
                    <a:gd name="T48" fmla="*/ 29736862 w 409"/>
                    <a:gd name="T49" fmla="*/ 129576725 h 589"/>
                    <a:gd name="T50" fmla="*/ 32966306 w 409"/>
                    <a:gd name="T51" fmla="*/ 132798796 h 589"/>
                    <a:gd name="T52" fmla="*/ 61840540 w 409"/>
                    <a:gd name="T53" fmla="*/ 132798796 h 589"/>
                    <a:gd name="T54" fmla="*/ 64696912 w 409"/>
                    <a:gd name="T55" fmla="*/ 131281621 h 589"/>
                    <a:gd name="T56" fmla="*/ 81000418 w 409"/>
                    <a:gd name="T57" fmla="*/ 107758595 h 589"/>
                    <a:gd name="T58" fmla="*/ 97626747 w 409"/>
                    <a:gd name="T59" fmla="*/ 131281621 h 589"/>
                    <a:gd name="T60" fmla="*/ 99987637 w 409"/>
                    <a:gd name="T61" fmla="*/ 132798796 h 589"/>
                    <a:gd name="T62" fmla="*/ 129459080 w 409"/>
                    <a:gd name="T63" fmla="*/ 132798796 h 589"/>
                    <a:gd name="T64" fmla="*/ 132674280 w 409"/>
                    <a:gd name="T65" fmla="*/ 129576725 h 589"/>
                    <a:gd name="T66" fmla="*/ 129459080 w 409"/>
                    <a:gd name="T67" fmla="*/ 126377633 h 589"/>
                    <a:gd name="T68" fmla="*/ 129459080 w 409"/>
                    <a:gd name="T69" fmla="*/ 126377633 h 589"/>
                    <a:gd name="T70" fmla="*/ 102066703 w 409"/>
                    <a:gd name="T71" fmla="*/ 126377633 h 589"/>
                    <a:gd name="T72" fmla="*/ 84921948 w 409"/>
                    <a:gd name="T73" fmla="*/ 102724897 h 589"/>
                    <a:gd name="T74" fmla="*/ 132100545 w 409"/>
                    <a:gd name="T75" fmla="*/ 36118411 h 589"/>
                    <a:gd name="T76" fmla="*/ 131437328 w 409"/>
                    <a:gd name="T77" fmla="*/ 31694851 h 589"/>
                    <a:gd name="T78" fmla="*/ 127098295 w 409"/>
                    <a:gd name="T79" fmla="*/ 32050822 h 589"/>
                    <a:gd name="T80" fmla="*/ 81000418 w 409"/>
                    <a:gd name="T81" fmla="*/ 97153424 h 589"/>
                    <a:gd name="T82" fmla="*/ 35289314 w 409"/>
                    <a:gd name="T83" fmla="*/ 32050822 h 589"/>
                    <a:gd name="T84" fmla="*/ 30951150 w 409"/>
                    <a:gd name="T85" fmla="*/ 31694851 h 589"/>
                    <a:gd name="T86" fmla="*/ 30249341 w 409"/>
                    <a:gd name="T87" fmla="*/ 36118411 h 589"/>
                    <a:gd name="T88" fmla="*/ 77505505 w 409"/>
                    <a:gd name="T89" fmla="*/ 102724897 h 589"/>
                    <a:gd name="T90" fmla="*/ 60358750 w 409"/>
                    <a:gd name="T91" fmla="*/ 126377633 h 589"/>
                    <a:gd name="T92" fmla="*/ 32966306 w 409"/>
                    <a:gd name="T93" fmla="*/ 126377633 h 589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409"/>
                    <a:gd name="T142" fmla="*/ 0 h 589"/>
                    <a:gd name="T143" fmla="*/ 409 w 409"/>
                    <a:gd name="T144" fmla="*/ 589 h 589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409" h="589">
                      <a:moveTo>
                        <a:pt x="401" y="67"/>
                      </a:moveTo>
                      <a:cubicBezTo>
                        <a:pt x="405" y="67"/>
                        <a:pt x="409" y="64"/>
                        <a:pt x="409" y="59"/>
                      </a:cubicBezTo>
                      <a:cubicBezTo>
                        <a:pt x="409" y="40"/>
                        <a:pt x="409" y="40"/>
                        <a:pt x="409" y="40"/>
                      </a:cubicBezTo>
                      <a:cubicBezTo>
                        <a:pt x="409" y="18"/>
                        <a:pt x="391" y="0"/>
                        <a:pt x="369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18" y="0"/>
                        <a:pt x="0" y="18"/>
                        <a:pt x="0" y="40"/>
                      </a:cubicBezTo>
                      <a:cubicBezTo>
                        <a:pt x="0" y="549"/>
                        <a:pt x="0" y="549"/>
                        <a:pt x="0" y="549"/>
                      </a:cubicBezTo>
                      <a:cubicBezTo>
                        <a:pt x="0" y="571"/>
                        <a:pt x="18" y="589"/>
                        <a:pt x="40" y="589"/>
                      </a:cubicBezTo>
                      <a:cubicBezTo>
                        <a:pt x="369" y="589"/>
                        <a:pt x="369" y="589"/>
                        <a:pt x="369" y="589"/>
                      </a:cubicBezTo>
                      <a:cubicBezTo>
                        <a:pt x="391" y="589"/>
                        <a:pt x="409" y="571"/>
                        <a:pt x="409" y="549"/>
                      </a:cubicBezTo>
                      <a:cubicBezTo>
                        <a:pt x="409" y="91"/>
                        <a:pt x="409" y="91"/>
                        <a:pt x="409" y="91"/>
                      </a:cubicBezTo>
                      <a:cubicBezTo>
                        <a:pt x="409" y="87"/>
                        <a:pt x="405" y="83"/>
                        <a:pt x="401" y="83"/>
                      </a:cubicBezTo>
                      <a:cubicBezTo>
                        <a:pt x="397" y="83"/>
                        <a:pt x="393" y="87"/>
                        <a:pt x="393" y="91"/>
                      </a:cubicBezTo>
                      <a:cubicBezTo>
                        <a:pt x="393" y="549"/>
                        <a:pt x="393" y="549"/>
                        <a:pt x="393" y="549"/>
                      </a:cubicBezTo>
                      <a:cubicBezTo>
                        <a:pt x="393" y="562"/>
                        <a:pt x="382" y="573"/>
                        <a:pt x="369" y="573"/>
                      </a:cubicBezTo>
                      <a:cubicBezTo>
                        <a:pt x="40" y="573"/>
                        <a:pt x="40" y="573"/>
                        <a:pt x="40" y="573"/>
                      </a:cubicBezTo>
                      <a:cubicBezTo>
                        <a:pt x="26" y="573"/>
                        <a:pt x="16" y="562"/>
                        <a:pt x="16" y="549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6" y="27"/>
                        <a:pt x="26" y="16"/>
                        <a:pt x="40" y="16"/>
                      </a:cubicBezTo>
                      <a:cubicBezTo>
                        <a:pt x="369" y="16"/>
                        <a:pt x="369" y="16"/>
                        <a:pt x="369" y="16"/>
                      </a:cubicBezTo>
                      <a:cubicBezTo>
                        <a:pt x="382" y="16"/>
                        <a:pt x="393" y="27"/>
                        <a:pt x="393" y="40"/>
                      </a:cubicBezTo>
                      <a:cubicBezTo>
                        <a:pt x="393" y="59"/>
                        <a:pt x="393" y="59"/>
                        <a:pt x="393" y="59"/>
                      </a:cubicBezTo>
                      <a:cubicBezTo>
                        <a:pt x="393" y="64"/>
                        <a:pt x="397" y="67"/>
                        <a:pt x="401" y="67"/>
                      </a:cubicBezTo>
                      <a:close/>
                      <a:moveTo>
                        <a:pt x="83" y="319"/>
                      </a:moveTo>
                      <a:cubicBezTo>
                        <a:pt x="78" y="319"/>
                        <a:pt x="75" y="322"/>
                        <a:pt x="75" y="327"/>
                      </a:cubicBezTo>
                      <a:cubicBezTo>
                        <a:pt x="75" y="331"/>
                        <a:pt x="78" y="335"/>
                        <a:pt x="83" y="335"/>
                      </a:cubicBezTo>
                      <a:cubicBezTo>
                        <a:pt x="156" y="335"/>
                        <a:pt x="156" y="335"/>
                        <a:pt x="156" y="335"/>
                      </a:cubicBezTo>
                      <a:cubicBezTo>
                        <a:pt x="159" y="335"/>
                        <a:pt x="161" y="333"/>
                        <a:pt x="163" y="331"/>
                      </a:cubicBezTo>
                      <a:cubicBezTo>
                        <a:pt x="204" y="272"/>
                        <a:pt x="204" y="272"/>
                        <a:pt x="204" y="272"/>
                      </a:cubicBezTo>
                      <a:cubicBezTo>
                        <a:pt x="246" y="331"/>
                        <a:pt x="246" y="331"/>
                        <a:pt x="246" y="331"/>
                      </a:cubicBezTo>
                      <a:cubicBezTo>
                        <a:pt x="247" y="333"/>
                        <a:pt x="250" y="335"/>
                        <a:pt x="252" y="335"/>
                      </a:cubicBezTo>
                      <a:cubicBezTo>
                        <a:pt x="326" y="335"/>
                        <a:pt x="326" y="335"/>
                        <a:pt x="326" y="335"/>
                      </a:cubicBezTo>
                      <a:cubicBezTo>
                        <a:pt x="331" y="335"/>
                        <a:pt x="334" y="331"/>
                        <a:pt x="334" y="327"/>
                      </a:cubicBezTo>
                      <a:cubicBezTo>
                        <a:pt x="334" y="322"/>
                        <a:pt x="331" y="319"/>
                        <a:pt x="326" y="319"/>
                      </a:cubicBezTo>
                      <a:cubicBezTo>
                        <a:pt x="326" y="319"/>
                        <a:pt x="326" y="319"/>
                        <a:pt x="326" y="319"/>
                      </a:cubicBezTo>
                      <a:cubicBezTo>
                        <a:pt x="257" y="319"/>
                        <a:pt x="257" y="319"/>
                        <a:pt x="257" y="319"/>
                      </a:cubicBezTo>
                      <a:cubicBezTo>
                        <a:pt x="214" y="259"/>
                        <a:pt x="214" y="259"/>
                        <a:pt x="214" y="259"/>
                      </a:cubicBezTo>
                      <a:cubicBezTo>
                        <a:pt x="333" y="91"/>
                        <a:pt x="333" y="91"/>
                        <a:pt x="333" y="91"/>
                      </a:cubicBezTo>
                      <a:cubicBezTo>
                        <a:pt x="335" y="87"/>
                        <a:pt x="334" y="82"/>
                        <a:pt x="331" y="80"/>
                      </a:cubicBezTo>
                      <a:cubicBezTo>
                        <a:pt x="327" y="77"/>
                        <a:pt x="322" y="78"/>
                        <a:pt x="320" y="81"/>
                      </a:cubicBezTo>
                      <a:cubicBezTo>
                        <a:pt x="204" y="245"/>
                        <a:pt x="204" y="245"/>
                        <a:pt x="204" y="245"/>
                      </a:cubicBezTo>
                      <a:cubicBezTo>
                        <a:pt x="89" y="81"/>
                        <a:pt x="89" y="81"/>
                        <a:pt x="89" y="81"/>
                      </a:cubicBezTo>
                      <a:cubicBezTo>
                        <a:pt x="87" y="78"/>
                        <a:pt x="82" y="77"/>
                        <a:pt x="78" y="80"/>
                      </a:cubicBezTo>
                      <a:cubicBezTo>
                        <a:pt x="74" y="82"/>
                        <a:pt x="74" y="87"/>
                        <a:pt x="76" y="91"/>
                      </a:cubicBezTo>
                      <a:cubicBezTo>
                        <a:pt x="195" y="259"/>
                        <a:pt x="195" y="259"/>
                        <a:pt x="195" y="259"/>
                      </a:cubicBezTo>
                      <a:cubicBezTo>
                        <a:pt x="152" y="319"/>
                        <a:pt x="152" y="319"/>
                        <a:pt x="152" y="319"/>
                      </a:cubicBezTo>
                      <a:lnTo>
                        <a:pt x="83" y="319"/>
                      </a:lnTo>
                      <a:close/>
                    </a:path>
                  </a:pathLst>
                </a:custGeom>
                <a:solidFill>
                  <a:srgbClr val="00A9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34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21" y="3163"/>
                  <a:ext cx="816" cy="8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rgbClr val="00A9D4"/>
                    </a:buClr>
                    <a:buFont typeface="Arial" charset="0"/>
                    <a:buChar char="›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92CCE5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-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sv-SE" altLang="en-US" sz="2600" dirty="0">
                    <a:solidFill>
                      <a:srgbClr val="00A9D4"/>
                    </a:solidFill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31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362" y="2478"/>
                <a:ext cx="969" cy="13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 anchor="ctr"/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000">
                  <a:ea typeface="ＭＳ Ｐゴシック" pitchFamily="34" charset="-128"/>
                </a:endParaRPr>
              </a:p>
            </p:txBody>
          </p:sp>
        </p:grpSp>
        <p:grpSp>
          <p:nvGrpSpPr>
            <p:cNvPr id="35" name="Group 46"/>
            <p:cNvGrpSpPr>
              <a:grpSpLocks noChangeAspect="1"/>
            </p:cNvGrpSpPr>
            <p:nvPr/>
          </p:nvGrpSpPr>
          <p:grpSpPr bwMode="auto">
            <a:xfrm>
              <a:off x="6487516" y="4638813"/>
              <a:ext cx="384572" cy="592138"/>
              <a:chOff x="2362" y="2478"/>
              <a:chExt cx="969" cy="1492"/>
            </a:xfrm>
          </p:grpSpPr>
          <p:grpSp>
            <p:nvGrpSpPr>
              <p:cNvPr id="36" name="Group 50"/>
              <p:cNvGrpSpPr>
                <a:grpSpLocks noChangeAspect="1"/>
              </p:cNvGrpSpPr>
              <p:nvPr/>
            </p:nvGrpSpPr>
            <p:grpSpPr bwMode="auto">
              <a:xfrm>
                <a:off x="2365" y="2478"/>
                <a:ext cx="966" cy="1492"/>
                <a:chOff x="2365" y="2478"/>
                <a:chExt cx="966" cy="1492"/>
              </a:xfrm>
            </p:grpSpPr>
            <p:sp>
              <p:nvSpPr>
                <p:cNvPr id="38" name="Freeform 28"/>
                <p:cNvSpPr>
                  <a:spLocks noChangeAspect="1"/>
                </p:cNvSpPr>
                <p:nvPr/>
              </p:nvSpPr>
              <p:spPr bwMode="auto">
                <a:xfrm>
                  <a:off x="2384" y="2497"/>
                  <a:ext cx="928" cy="1353"/>
                </a:xfrm>
                <a:custGeom>
                  <a:avLst/>
                  <a:gdLst>
                    <a:gd name="T0" fmla="*/ 155477304 w 393"/>
                    <a:gd name="T1" fmla="*/ 32833468 h 573"/>
                    <a:gd name="T2" fmla="*/ 155477304 w 393"/>
                    <a:gd name="T3" fmla="*/ 213867255 h 573"/>
                    <a:gd name="T4" fmla="*/ 142780335 w 393"/>
                    <a:gd name="T5" fmla="*/ 226627195 h 573"/>
                    <a:gd name="T6" fmla="*/ 12713416 w 393"/>
                    <a:gd name="T7" fmla="*/ 226627195 h 573"/>
                    <a:gd name="T8" fmla="*/ 0 w 393"/>
                    <a:gd name="T9" fmla="*/ 213867255 h 573"/>
                    <a:gd name="T10" fmla="*/ 0 w 393"/>
                    <a:gd name="T11" fmla="*/ 12709704 h 573"/>
                    <a:gd name="T12" fmla="*/ 12713416 w 393"/>
                    <a:gd name="T13" fmla="*/ 0 h 573"/>
                    <a:gd name="T14" fmla="*/ 142780335 w 393"/>
                    <a:gd name="T15" fmla="*/ 0 h 573"/>
                    <a:gd name="T16" fmla="*/ 155477304 w 393"/>
                    <a:gd name="T17" fmla="*/ 12709704 h 573"/>
                    <a:gd name="T18" fmla="*/ 155477304 w 393"/>
                    <a:gd name="T19" fmla="*/ 20064886 h 5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3"/>
                    <a:gd name="T31" fmla="*/ 0 h 573"/>
                    <a:gd name="T32" fmla="*/ 393 w 393"/>
                    <a:gd name="T33" fmla="*/ 573 h 5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3" h="573">
                      <a:moveTo>
                        <a:pt x="393" y="83"/>
                      </a:moveTo>
                      <a:cubicBezTo>
                        <a:pt x="393" y="541"/>
                        <a:pt x="393" y="541"/>
                        <a:pt x="393" y="541"/>
                      </a:cubicBezTo>
                      <a:cubicBezTo>
                        <a:pt x="393" y="559"/>
                        <a:pt x="379" y="573"/>
                        <a:pt x="361" y="573"/>
                      </a:cubicBezTo>
                      <a:cubicBezTo>
                        <a:pt x="32" y="573"/>
                        <a:pt x="32" y="573"/>
                        <a:pt x="32" y="573"/>
                      </a:cubicBezTo>
                      <a:cubicBezTo>
                        <a:pt x="14" y="573"/>
                        <a:pt x="0" y="559"/>
                        <a:pt x="0" y="541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14"/>
                        <a:pt x="14" y="0"/>
                        <a:pt x="32" y="0"/>
                      </a:cubicBezTo>
                      <a:cubicBezTo>
                        <a:pt x="361" y="0"/>
                        <a:pt x="361" y="0"/>
                        <a:pt x="361" y="0"/>
                      </a:cubicBezTo>
                      <a:cubicBezTo>
                        <a:pt x="379" y="0"/>
                        <a:pt x="393" y="14"/>
                        <a:pt x="393" y="32"/>
                      </a:cubicBezTo>
                      <a:cubicBezTo>
                        <a:pt x="393" y="51"/>
                        <a:pt x="393" y="51"/>
                        <a:pt x="393" y="51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39" name="Freeform 29"/>
                <p:cNvSpPr>
                  <a:spLocks noChangeAspect="1" noEditPoints="1"/>
                </p:cNvSpPr>
                <p:nvPr/>
              </p:nvSpPr>
              <p:spPr bwMode="auto">
                <a:xfrm>
                  <a:off x="2365" y="2478"/>
                  <a:ext cx="966" cy="1391"/>
                </a:xfrm>
                <a:custGeom>
                  <a:avLst/>
                  <a:gdLst>
                    <a:gd name="T0" fmla="*/ 159195943 w 409"/>
                    <a:gd name="T1" fmla="*/ 26522941 h 589"/>
                    <a:gd name="T2" fmla="*/ 162410982 w 409"/>
                    <a:gd name="T3" fmla="*/ 23323976 h 589"/>
                    <a:gd name="T4" fmla="*/ 162410982 w 409"/>
                    <a:gd name="T5" fmla="*/ 15762989 h 589"/>
                    <a:gd name="T6" fmla="*/ 146593937 w 409"/>
                    <a:gd name="T7" fmla="*/ 0 h 589"/>
                    <a:gd name="T8" fmla="*/ 15794570 w 409"/>
                    <a:gd name="T9" fmla="*/ 0 h 589"/>
                    <a:gd name="T10" fmla="*/ 0 w 409"/>
                    <a:gd name="T11" fmla="*/ 15762989 h 589"/>
                    <a:gd name="T12" fmla="*/ 0 w 409"/>
                    <a:gd name="T13" fmla="*/ 217729586 h 589"/>
                    <a:gd name="T14" fmla="*/ 15794570 w 409"/>
                    <a:gd name="T15" fmla="*/ 233510122 h 589"/>
                    <a:gd name="T16" fmla="*/ 146593937 w 409"/>
                    <a:gd name="T17" fmla="*/ 233510122 h 589"/>
                    <a:gd name="T18" fmla="*/ 162410982 w 409"/>
                    <a:gd name="T19" fmla="*/ 217729586 h 589"/>
                    <a:gd name="T20" fmla="*/ 162410982 w 409"/>
                    <a:gd name="T21" fmla="*/ 36118411 h 589"/>
                    <a:gd name="T22" fmla="*/ 159195943 w 409"/>
                    <a:gd name="T23" fmla="*/ 32891532 h 589"/>
                    <a:gd name="T24" fmla="*/ 155993742 w 409"/>
                    <a:gd name="T25" fmla="*/ 36118411 h 589"/>
                    <a:gd name="T26" fmla="*/ 155993742 w 409"/>
                    <a:gd name="T27" fmla="*/ 217729586 h 589"/>
                    <a:gd name="T28" fmla="*/ 146593937 w 409"/>
                    <a:gd name="T29" fmla="*/ 227087625 h 589"/>
                    <a:gd name="T30" fmla="*/ 15794570 w 409"/>
                    <a:gd name="T31" fmla="*/ 227087625 h 589"/>
                    <a:gd name="T32" fmla="*/ 6417240 w 409"/>
                    <a:gd name="T33" fmla="*/ 217729586 h 589"/>
                    <a:gd name="T34" fmla="*/ 6417240 w 409"/>
                    <a:gd name="T35" fmla="*/ 15762989 h 589"/>
                    <a:gd name="T36" fmla="*/ 15794570 w 409"/>
                    <a:gd name="T37" fmla="*/ 6412524 h 589"/>
                    <a:gd name="T38" fmla="*/ 146593937 w 409"/>
                    <a:gd name="T39" fmla="*/ 6412524 h 589"/>
                    <a:gd name="T40" fmla="*/ 155993742 w 409"/>
                    <a:gd name="T41" fmla="*/ 15762989 h 589"/>
                    <a:gd name="T42" fmla="*/ 155993742 w 409"/>
                    <a:gd name="T43" fmla="*/ 23323976 h 589"/>
                    <a:gd name="T44" fmla="*/ 159195943 w 409"/>
                    <a:gd name="T45" fmla="*/ 26522941 h 589"/>
                    <a:gd name="T46" fmla="*/ 32966306 w 409"/>
                    <a:gd name="T47" fmla="*/ 126377633 h 589"/>
                    <a:gd name="T48" fmla="*/ 29736862 w 409"/>
                    <a:gd name="T49" fmla="*/ 129576725 h 589"/>
                    <a:gd name="T50" fmla="*/ 32966306 w 409"/>
                    <a:gd name="T51" fmla="*/ 132798796 h 589"/>
                    <a:gd name="T52" fmla="*/ 61840540 w 409"/>
                    <a:gd name="T53" fmla="*/ 132798796 h 589"/>
                    <a:gd name="T54" fmla="*/ 64696912 w 409"/>
                    <a:gd name="T55" fmla="*/ 131281621 h 589"/>
                    <a:gd name="T56" fmla="*/ 81000418 w 409"/>
                    <a:gd name="T57" fmla="*/ 107758595 h 589"/>
                    <a:gd name="T58" fmla="*/ 97626747 w 409"/>
                    <a:gd name="T59" fmla="*/ 131281621 h 589"/>
                    <a:gd name="T60" fmla="*/ 99987637 w 409"/>
                    <a:gd name="T61" fmla="*/ 132798796 h 589"/>
                    <a:gd name="T62" fmla="*/ 129459080 w 409"/>
                    <a:gd name="T63" fmla="*/ 132798796 h 589"/>
                    <a:gd name="T64" fmla="*/ 132674280 w 409"/>
                    <a:gd name="T65" fmla="*/ 129576725 h 589"/>
                    <a:gd name="T66" fmla="*/ 129459080 w 409"/>
                    <a:gd name="T67" fmla="*/ 126377633 h 589"/>
                    <a:gd name="T68" fmla="*/ 129459080 w 409"/>
                    <a:gd name="T69" fmla="*/ 126377633 h 589"/>
                    <a:gd name="T70" fmla="*/ 102066703 w 409"/>
                    <a:gd name="T71" fmla="*/ 126377633 h 589"/>
                    <a:gd name="T72" fmla="*/ 84921948 w 409"/>
                    <a:gd name="T73" fmla="*/ 102724897 h 589"/>
                    <a:gd name="T74" fmla="*/ 132100545 w 409"/>
                    <a:gd name="T75" fmla="*/ 36118411 h 589"/>
                    <a:gd name="T76" fmla="*/ 131437328 w 409"/>
                    <a:gd name="T77" fmla="*/ 31694851 h 589"/>
                    <a:gd name="T78" fmla="*/ 127098295 w 409"/>
                    <a:gd name="T79" fmla="*/ 32050822 h 589"/>
                    <a:gd name="T80" fmla="*/ 81000418 w 409"/>
                    <a:gd name="T81" fmla="*/ 97153424 h 589"/>
                    <a:gd name="T82" fmla="*/ 35289314 w 409"/>
                    <a:gd name="T83" fmla="*/ 32050822 h 589"/>
                    <a:gd name="T84" fmla="*/ 30951150 w 409"/>
                    <a:gd name="T85" fmla="*/ 31694851 h 589"/>
                    <a:gd name="T86" fmla="*/ 30249341 w 409"/>
                    <a:gd name="T87" fmla="*/ 36118411 h 589"/>
                    <a:gd name="T88" fmla="*/ 77505505 w 409"/>
                    <a:gd name="T89" fmla="*/ 102724897 h 589"/>
                    <a:gd name="T90" fmla="*/ 60358750 w 409"/>
                    <a:gd name="T91" fmla="*/ 126377633 h 589"/>
                    <a:gd name="T92" fmla="*/ 32966306 w 409"/>
                    <a:gd name="T93" fmla="*/ 126377633 h 589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409"/>
                    <a:gd name="T142" fmla="*/ 0 h 589"/>
                    <a:gd name="T143" fmla="*/ 409 w 409"/>
                    <a:gd name="T144" fmla="*/ 589 h 589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409" h="589">
                      <a:moveTo>
                        <a:pt x="401" y="67"/>
                      </a:moveTo>
                      <a:cubicBezTo>
                        <a:pt x="405" y="67"/>
                        <a:pt x="409" y="64"/>
                        <a:pt x="409" y="59"/>
                      </a:cubicBezTo>
                      <a:cubicBezTo>
                        <a:pt x="409" y="40"/>
                        <a:pt x="409" y="40"/>
                        <a:pt x="409" y="40"/>
                      </a:cubicBezTo>
                      <a:cubicBezTo>
                        <a:pt x="409" y="18"/>
                        <a:pt x="391" y="0"/>
                        <a:pt x="369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18" y="0"/>
                        <a:pt x="0" y="18"/>
                        <a:pt x="0" y="40"/>
                      </a:cubicBezTo>
                      <a:cubicBezTo>
                        <a:pt x="0" y="549"/>
                        <a:pt x="0" y="549"/>
                        <a:pt x="0" y="549"/>
                      </a:cubicBezTo>
                      <a:cubicBezTo>
                        <a:pt x="0" y="571"/>
                        <a:pt x="18" y="589"/>
                        <a:pt x="40" y="589"/>
                      </a:cubicBezTo>
                      <a:cubicBezTo>
                        <a:pt x="369" y="589"/>
                        <a:pt x="369" y="589"/>
                        <a:pt x="369" y="589"/>
                      </a:cubicBezTo>
                      <a:cubicBezTo>
                        <a:pt x="391" y="589"/>
                        <a:pt x="409" y="571"/>
                        <a:pt x="409" y="549"/>
                      </a:cubicBezTo>
                      <a:cubicBezTo>
                        <a:pt x="409" y="91"/>
                        <a:pt x="409" y="91"/>
                        <a:pt x="409" y="91"/>
                      </a:cubicBezTo>
                      <a:cubicBezTo>
                        <a:pt x="409" y="87"/>
                        <a:pt x="405" y="83"/>
                        <a:pt x="401" y="83"/>
                      </a:cubicBezTo>
                      <a:cubicBezTo>
                        <a:pt x="397" y="83"/>
                        <a:pt x="393" y="87"/>
                        <a:pt x="393" y="91"/>
                      </a:cubicBezTo>
                      <a:cubicBezTo>
                        <a:pt x="393" y="549"/>
                        <a:pt x="393" y="549"/>
                        <a:pt x="393" y="549"/>
                      </a:cubicBezTo>
                      <a:cubicBezTo>
                        <a:pt x="393" y="562"/>
                        <a:pt x="382" y="573"/>
                        <a:pt x="369" y="573"/>
                      </a:cubicBezTo>
                      <a:cubicBezTo>
                        <a:pt x="40" y="573"/>
                        <a:pt x="40" y="573"/>
                        <a:pt x="40" y="573"/>
                      </a:cubicBezTo>
                      <a:cubicBezTo>
                        <a:pt x="26" y="573"/>
                        <a:pt x="16" y="562"/>
                        <a:pt x="16" y="549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6" y="27"/>
                        <a:pt x="26" y="16"/>
                        <a:pt x="40" y="16"/>
                      </a:cubicBezTo>
                      <a:cubicBezTo>
                        <a:pt x="369" y="16"/>
                        <a:pt x="369" y="16"/>
                        <a:pt x="369" y="16"/>
                      </a:cubicBezTo>
                      <a:cubicBezTo>
                        <a:pt x="382" y="16"/>
                        <a:pt x="393" y="27"/>
                        <a:pt x="393" y="40"/>
                      </a:cubicBezTo>
                      <a:cubicBezTo>
                        <a:pt x="393" y="59"/>
                        <a:pt x="393" y="59"/>
                        <a:pt x="393" y="59"/>
                      </a:cubicBezTo>
                      <a:cubicBezTo>
                        <a:pt x="393" y="64"/>
                        <a:pt x="397" y="67"/>
                        <a:pt x="401" y="67"/>
                      </a:cubicBezTo>
                      <a:close/>
                      <a:moveTo>
                        <a:pt x="83" y="319"/>
                      </a:moveTo>
                      <a:cubicBezTo>
                        <a:pt x="78" y="319"/>
                        <a:pt x="75" y="322"/>
                        <a:pt x="75" y="327"/>
                      </a:cubicBezTo>
                      <a:cubicBezTo>
                        <a:pt x="75" y="331"/>
                        <a:pt x="78" y="335"/>
                        <a:pt x="83" y="335"/>
                      </a:cubicBezTo>
                      <a:cubicBezTo>
                        <a:pt x="156" y="335"/>
                        <a:pt x="156" y="335"/>
                        <a:pt x="156" y="335"/>
                      </a:cubicBezTo>
                      <a:cubicBezTo>
                        <a:pt x="159" y="335"/>
                        <a:pt x="161" y="333"/>
                        <a:pt x="163" y="331"/>
                      </a:cubicBezTo>
                      <a:cubicBezTo>
                        <a:pt x="204" y="272"/>
                        <a:pt x="204" y="272"/>
                        <a:pt x="204" y="272"/>
                      </a:cubicBezTo>
                      <a:cubicBezTo>
                        <a:pt x="246" y="331"/>
                        <a:pt x="246" y="331"/>
                        <a:pt x="246" y="331"/>
                      </a:cubicBezTo>
                      <a:cubicBezTo>
                        <a:pt x="247" y="333"/>
                        <a:pt x="250" y="335"/>
                        <a:pt x="252" y="335"/>
                      </a:cubicBezTo>
                      <a:cubicBezTo>
                        <a:pt x="326" y="335"/>
                        <a:pt x="326" y="335"/>
                        <a:pt x="326" y="335"/>
                      </a:cubicBezTo>
                      <a:cubicBezTo>
                        <a:pt x="331" y="335"/>
                        <a:pt x="334" y="331"/>
                        <a:pt x="334" y="327"/>
                      </a:cubicBezTo>
                      <a:cubicBezTo>
                        <a:pt x="334" y="322"/>
                        <a:pt x="331" y="319"/>
                        <a:pt x="326" y="319"/>
                      </a:cubicBezTo>
                      <a:cubicBezTo>
                        <a:pt x="326" y="319"/>
                        <a:pt x="326" y="319"/>
                        <a:pt x="326" y="319"/>
                      </a:cubicBezTo>
                      <a:cubicBezTo>
                        <a:pt x="257" y="319"/>
                        <a:pt x="257" y="319"/>
                        <a:pt x="257" y="319"/>
                      </a:cubicBezTo>
                      <a:cubicBezTo>
                        <a:pt x="214" y="259"/>
                        <a:pt x="214" y="259"/>
                        <a:pt x="214" y="259"/>
                      </a:cubicBezTo>
                      <a:cubicBezTo>
                        <a:pt x="333" y="91"/>
                        <a:pt x="333" y="91"/>
                        <a:pt x="333" y="91"/>
                      </a:cubicBezTo>
                      <a:cubicBezTo>
                        <a:pt x="335" y="87"/>
                        <a:pt x="334" y="82"/>
                        <a:pt x="331" y="80"/>
                      </a:cubicBezTo>
                      <a:cubicBezTo>
                        <a:pt x="327" y="77"/>
                        <a:pt x="322" y="78"/>
                        <a:pt x="320" y="81"/>
                      </a:cubicBezTo>
                      <a:cubicBezTo>
                        <a:pt x="204" y="245"/>
                        <a:pt x="204" y="245"/>
                        <a:pt x="204" y="245"/>
                      </a:cubicBezTo>
                      <a:cubicBezTo>
                        <a:pt x="89" y="81"/>
                        <a:pt x="89" y="81"/>
                        <a:pt x="89" y="81"/>
                      </a:cubicBezTo>
                      <a:cubicBezTo>
                        <a:pt x="87" y="78"/>
                        <a:pt x="82" y="77"/>
                        <a:pt x="78" y="80"/>
                      </a:cubicBezTo>
                      <a:cubicBezTo>
                        <a:pt x="74" y="82"/>
                        <a:pt x="74" y="87"/>
                        <a:pt x="76" y="91"/>
                      </a:cubicBezTo>
                      <a:cubicBezTo>
                        <a:pt x="195" y="259"/>
                        <a:pt x="195" y="259"/>
                        <a:pt x="195" y="259"/>
                      </a:cubicBezTo>
                      <a:cubicBezTo>
                        <a:pt x="152" y="319"/>
                        <a:pt x="152" y="319"/>
                        <a:pt x="152" y="319"/>
                      </a:cubicBezTo>
                      <a:lnTo>
                        <a:pt x="83" y="319"/>
                      </a:lnTo>
                      <a:close/>
                    </a:path>
                  </a:pathLst>
                </a:custGeom>
                <a:solidFill>
                  <a:srgbClr val="00A9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40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21" y="3163"/>
                  <a:ext cx="816" cy="8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rgbClr val="00A9D4"/>
                    </a:buClr>
                    <a:buFont typeface="Arial" charset="0"/>
                    <a:buChar char="›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92CCE5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-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sv-SE" altLang="en-US" sz="2600" dirty="0">
                    <a:solidFill>
                      <a:srgbClr val="00A9D4"/>
                    </a:solidFill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37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362" y="2478"/>
                <a:ext cx="969" cy="13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 anchor="ctr"/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000">
                  <a:ea typeface="ＭＳ Ｐゴシック" pitchFamily="34" charset="-128"/>
                </a:endParaRPr>
              </a:p>
            </p:txBody>
          </p:sp>
        </p:grpSp>
        <p:cxnSp>
          <p:nvCxnSpPr>
            <p:cNvPr id="41" name="Straight Connector 40"/>
            <p:cNvCxnSpPr>
              <a:endCxn id="25" idx="1"/>
            </p:cNvCxnSpPr>
            <p:nvPr/>
          </p:nvCxnSpPr>
          <p:spPr bwMode="auto">
            <a:xfrm>
              <a:off x="6870516" y="4914640"/>
              <a:ext cx="824541" cy="793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A9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H="1" flipV="1">
              <a:off x="6175237" y="4571903"/>
              <a:ext cx="312161" cy="29910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A9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43" name="Group 46"/>
            <p:cNvGrpSpPr>
              <a:grpSpLocks noChangeAspect="1"/>
            </p:cNvGrpSpPr>
            <p:nvPr/>
          </p:nvGrpSpPr>
          <p:grpSpPr bwMode="auto">
            <a:xfrm>
              <a:off x="5790664" y="4140103"/>
              <a:ext cx="384572" cy="592138"/>
              <a:chOff x="2362" y="2478"/>
              <a:chExt cx="969" cy="1492"/>
            </a:xfrm>
          </p:grpSpPr>
          <p:grpSp>
            <p:nvGrpSpPr>
              <p:cNvPr id="44" name="Group 50"/>
              <p:cNvGrpSpPr>
                <a:grpSpLocks noChangeAspect="1"/>
              </p:cNvGrpSpPr>
              <p:nvPr/>
            </p:nvGrpSpPr>
            <p:grpSpPr bwMode="auto">
              <a:xfrm>
                <a:off x="2365" y="2478"/>
                <a:ext cx="966" cy="1492"/>
                <a:chOff x="2365" y="2478"/>
                <a:chExt cx="966" cy="1492"/>
              </a:xfrm>
            </p:grpSpPr>
            <p:sp>
              <p:nvSpPr>
                <p:cNvPr id="46" name="Freeform 28"/>
                <p:cNvSpPr>
                  <a:spLocks noChangeAspect="1"/>
                </p:cNvSpPr>
                <p:nvPr/>
              </p:nvSpPr>
              <p:spPr bwMode="auto">
                <a:xfrm>
                  <a:off x="2384" y="2497"/>
                  <a:ext cx="928" cy="1353"/>
                </a:xfrm>
                <a:custGeom>
                  <a:avLst/>
                  <a:gdLst>
                    <a:gd name="T0" fmla="*/ 155477304 w 393"/>
                    <a:gd name="T1" fmla="*/ 32833468 h 573"/>
                    <a:gd name="T2" fmla="*/ 155477304 w 393"/>
                    <a:gd name="T3" fmla="*/ 213867255 h 573"/>
                    <a:gd name="T4" fmla="*/ 142780335 w 393"/>
                    <a:gd name="T5" fmla="*/ 226627195 h 573"/>
                    <a:gd name="T6" fmla="*/ 12713416 w 393"/>
                    <a:gd name="T7" fmla="*/ 226627195 h 573"/>
                    <a:gd name="T8" fmla="*/ 0 w 393"/>
                    <a:gd name="T9" fmla="*/ 213867255 h 573"/>
                    <a:gd name="T10" fmla="*/ 0 w 393"/>
                    <a:gd name="T11" fmla="*/ 12709704 h 573"/>
                    <a:gd name="T12" fmla="*/ 12713416 w 393"/>
                    <a:gd name="T13" fmla="*/ 0 h 573"/>
                    <a:gd name="T14" fmla="*/ 142780335 w 393"/>
                    <a:gd name="T15" fmla="*/ 0 h 573"/>
                    <a:gd name="T16" fmla="*/ 155477304 w 393"/>
                    <a:gd name="T17" fmla="*/ 12709704 h 573"/>
                    <a:gd name="T18" fmla="*/ 155477304 w 393"/>
                    <a:gd name="T19" fmla="*/ 20064886 h 5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3"/>
                    <a:gd name="T31" fmla="*/ 0 h 573"/>
                    <a:gd name="T32" fmla="*/ 393 w 393"/>
                    <a:gd name="T33" fmla="*/ 573 h 5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3" h="573">
                      <a:moveTo>
                        <a:pt x="393" y="83"/>
                      </a:moveTo>
                      <a:cubicBezTo>
                        <a:pt x="393" y="541"/>
                        <a:pt x="393" y="541"/>
                        <a:pt x="393" y="541"/>
                      </a:cubicBezTo>
                      <a:cubicBezTo>
                        <a:pt x="393" y="559"/>
                        <a:pt x="379" y="573"/>
                        <a:pt x="361" y="573"/>
                      </a:cubicBezTo>
                      <a:cubicBezTo>
                        <a:pt x="32" y="573"/>
                        <a:pt x="32" y="573"/>
                        <a:pt x="32" y="573"/>
                      </a:cubicBezTo>
                      <a:cubicBezTo>
                        <a:pt x="14" y="573"/>
                        <a:pt x="0" y="559"/>
                        <a:pt x="0" y="541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14"/>
                        <a:pt x="14" y="0"/>
                        <a:pt x="32" y="0"/>
                      </a:cubicBezTo>
                      <a:cubicBezTo>
                        <a:pt x="361" y="0"/>
                        <a:pt x="361" y="0"/>
                        <a:pt x="361" y="0"/>
                      </a:cubicBezTo>
                      <a:cubicBezTo>
                        <a:pt x="379" y="0"/>
                        <a:pt x="393" y="14"/>
                        <a:pt x="393" y="32"/>
                      </a:cubicBezTo>
                      <a:cubicBezTo>
                        <a:pt x="393" y="51"/>
                        <a:pt x="393" y="51"/>
                        <a:pt x="393" y="51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47" name="Freeform 29"/>
                <p:cNvSpPr>
                  <a:spLocks noChangeAspect="1" noEditPoints="1"/>
                </p:cNvSpPr>
                <p:nvPr/>
              </p:nvSpPr>
              <p:spPr bwMode="auto">
                <a:xfrm>
                  <a:off x="2365" y="2478"/>
                  <a:ext cx="966" cy="1391"/>
                </a:xfrm>
                <a:custGeom>
                  <a:avLst/>
                  <a:gdLst>
                    <a:gd name="T0" fmla="*/ 159195943 w 409"/>
                    <a:gd name="T1" fmla="*/ 26522941 h 589"/>
                    <a:gd name="T2" fmla="*/ 162410982 w 409"/>
                    <a:gd name="T3" fmla="*/ 23323976 h 589"/>
                    <a:gd name="T4" fmla="*/ 162410982 w 409"/>
                    <a:gd name="T5" fmla="*/ 15762989 h 589"/>
                    <a:gd name="T6" fmla="*/ 146593937 w 409"/>
                    <a:gd name="T7" fmla="*/ 0 h 589"/>
                    <a:gd name="T8" fmla="*/ 15794570 w 409"/>
                    <a:gd name="T9" fmla="*/ 0 h 589"/>
                    <a:gd name="T10" fmla="*/ 0 w 409"/>
                    <a:gd name="T11" fmla="*/ 15762989 h 589"/>
                    <a:gd name="T12" fmla="*/ 0 w 409"/>
                    <a:gd name="T13" fmla="*/ 217729586 h 589"/>
                    <a:gd name="T14" fmla="*/ 15794570 w 409"/>
                    <a:gd name="T15" fmla="*/ 233510122 h 589"/>
                    <a:gd name="T16" fmla="*/ 146593937 w 409"/>
                    <a:gd name="T17" fmla="*/ 233510122 h 589"/>
                    <a:gd name="T18" fmla="*/ 162410982 w 409"/>
                    <a:gd name="T19" fmla="*/ 217729586 h 589"/>
                    <a:gd name="T20" fmla="*/ 162410982 w 409"/>
                    <a:gd name="T21" fmla="*/ 36118411 h 589"/>
                    <a:gd name="T22" fmla="*/ 159195943 w 409"/>
                    <a:gd name="T23" fmla="*/ 32891532 h 589"/>
                    <a:gd name="T24" fmla="*/ 155993742 w 409"/>
                    <a:gd name="T25" fmla="*/ 36118411 h 589"/>
                    <a:gd name="T26" fmla="*/ 155993742 w 409"/>
                    <a:gd name="T27" fmla="*/ 217729586 h 589"/>
                    <a:gd name="T28" fmla="*/ 146593937 w 409"/>
                    <a:gd name="T29" fmla="*/ 227087625 h 589"/>
                    <a:gd name="T30" fmla="*/ 15794570 w 409"/>
                    <a:gd name="T31" fmla="*/ 227087625 h 589"/>
                    <a:gd name="T32" fmla="*/ 6417240 w 409"/>
                    <a:gd name="T33" fmla="*/ 217729586 h 589"/>
                    <a:gd name="T34" fmla="*/ 6417240 w 409"/>
                    <a:gd name="T35" fmla="*/ 15762989 h 589"/>
                    <a:gd name="T36" fmla="*/ 15794570 w 409"/>
                    <a:gd name="T37" fmla="*/ 6412524 h 589"/>
                    <a:gd name="T38" fmla="*/ 146593937 w 409"/>
                    <a:gd name="T39" fmla="*/ 6412524 h 589"/>
                    <a:gd name="T40" fmla="*/ 155993742 w 409"/>
                    <a:gd name="T41" fmla="*/ 15762989 h 589"/>
                    <a:gd name="T42" fmla="*/ 155993742 w 409"/>
                    <a:gd name="T43" fmla="*/ 23323976 h 589"/>
                    <a:gd name="T44" fmla="*/ 159195943 w 409"/>
                    <a:gd name="T45" fmla="*/ 26522941 h 589"/>
                    <a:gd name="T46" fmla="*/ 32966306 w 409"/>
                    <a:gd name="T47" fmla="*/ 126377633 h 589"/>
                    <a:gd name="T48" fmla="*/ 29736862 w 409"/>
                    <a:gd name="T49" fmla="*/ 129576725 h 589"/>
                    <a:gd name="T50" fmla="*/ 32966306 w 409"/>
                    <a:gd name="T51" fmla="*/ 132798796 h 589"/>
                    <a:gd name="T52" fmla="*/ 61840540 w 409"/>
                    <a:gd name="T53" fmla="*/ 132798796 h 589"/>
                    <a:gd name="T54" fmla="*/ 64696912 w 409"/>
                    <a:gd name="T55" fmla="*/ 131281621 h 589"/>
                    <a:gd name="T56" fmla="*/ 81000418 w 409"/>
                    <a:gd name="T57" fmla="*/ 107758595 h 589"/>
                    <a:gd name="T58" fmla="*/ 97626747 w 409"/>
                    <a:gd name="T59" fmla="*/ 131281621 h 589"/>
                    <a:gd name="T60" fmla="*/ 99987637 w 409"/>
                    <a:gd name="T61" fmla="*/ 132798796 h 589"/>
                    <a:gd name="T62" fmla="*/ 129459080 w 409"/>
                    <a:gd name="T63" fmla="*/ 132798796 h 589"/>
                    <a:gd name="T64" fmla="*/ 132674280 w 409"/>
                    <a:gd name="T65" fmla="*/ 129576725 h 589"/>
                    <a:gd name="T66" fmla="*/ 129459080 w 409"/>
                    <a:gd name="T67" fmla="*/ 126377633 h 589"/>
                    <a:gd name="T68" fmla="*/ 129459080 w 409"/>
                    <a:gd name="T69" fmla="*/ 126377633 h 589"/>
                    <a:gd name="T70" fmla="*/ 102066703 w 409"/>
                    <a:gd name="T71" fmla="*/ 126377633 h 589"/>
                    <a:gd name="T72" fmla="*/ 84921948 w 409"/>
                    <a:gd name="T73" fmla="*/ 102724897 h 589"/>
                    <a:gd name="T74" fmla="*/ 132100545 w 409"/>
                    <a:gd name="T75" fmla="*/ 36118411 h 589"/>
                    <a:gd name="T76" fmla="*/ 131437328 w 409"/>
                    <a:gd name="T77" fmla="*/ 31694851 h 589"/>
                    <a:gd name="T78" fmla="*/ 127098295 w 409"/>
                    <a:gd name="T79" fmla="*/ 32050822 h 589"/>
                    <a:gd name="T80" fmla="*/ 81000418 w 409"/>
                    <a:gd name="T81" fmla="*/ 97153424 h 589"/>
                    <a:gd name="T82" fmla="*/ 35289314 w 409"/>
                    <a:gd name="T83" fmla="*/ 32050822 h 589"/>
                    <a:gd name="T84" fmla="*/ 30951150 w 409"/>
                    <a:gd name="T85" fmla="*/ 31694851 h 589"/>
                    <a:gd name="T86" fmla="*/ 30249341 w 409"/>
                    <a:gd name="T87" fmla="*/ 36118411 h 589"/>
                    <a:gd name="T88" fmla="*/ 77505505 w 409"/>
                    <a:gd name="T89" fmla="*/ 102724897 h 589"/>
                    <a:gd name="T90" fmla="*/ 60358750 w 409"/>
                    <a:gd name="T91" fmla="*/ 126377633 h 589"/>
                    <a:gd name="T92" fmla="*/ 32966306 w 409"/>
                    <a:gd name="T93" fmla="*/ 126377633 h 589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409"/>
                    <a:gd name="T142" fmla="*/ 0 h 589"/>
                    <a:gd name="T143" fmla="*/ 409 w 409"/>
                    <a:gd name="T144" fmla="*/ 589 h 589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409" h="589">
                      <a:moveTo>
                        <a:pt x="401" y="67"/>
                      </a:moveTo>
                      <a:cubicBezTo>
                        <a:pt x="405" y="67"/>
                        <a:pt x="409" y="64"/>
                        <a:pt x="409" y="59"/>
                      </a:cubicBezTo>
                      <a:cubicBezTo>
                        <a:pt x="409" y="40"/>
                        <a:pt x="409" y="40"/>
                        <a:pt x="409" y="40"/>
                      </a:cubicBezTo>
                      <a:cubicBezTo>
                        <a:pt x="409" y="18"/>
                        <a:pt x="391" y="0"/>
                        <a:pt x="369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18" y="0"/>
                        <a:pt x="0" y="18"/>
                        <a:pt x="0" y="40"/>
                      </a:cubicBezTo>
                      <a:cubicBezTo>
                        <a:pt x="0" y="549"/>
                        <a:pt x="0" y="549"/>
                        <a:pt x="0" y="549"/>
                      </a:cubicBezTo>
                      <a:cubicBezTo>
                        <a:pt x="0" y="571"/>
                        <a:pt x="18" y="589"/>
                        <a:pt x="40" y="589"/>
                      </a:cubicBezTo>
                      <a:cubicBezTo>
                        <a:pt x="369" y="589"/>
                        <a:pt x="369" y="589"/>
                        <a:pt x="369" y="589"/>
                      </a:cubicBezTo>
                      <a:cubicBezTo>
                        <a:pt x="391" y="589"/>
                        <a:pt x="409" y="571"/>
                        <a:pt x="409" y="549"/>
                      </a:cubicBezTo>
                      <a:cubicBezTo>
                        <a:pt x="409" y="91"/>
                        <a:pt x="409" y="91"/>
                        <a:pt x="409" y="91"/>
                      </a:cubicBezTo>
                      <a:cubicBezTo>
                        <a:pt x="409" y="87"/>
                        <a:pt x="405" y="83"/>
                        <a:pt x="401" y="83"/>
                      </a:cubicBezTo>
                      <a:cubicBezTo>
                        <a:pt x="397" y="83"/>
                        <a:pt x="393" y="87"/>
                        <a:pt x="393" y="91"/>
                      </a:cubicBezTo>
                      <a:cubicBezTo>
                        <a:pt x="393" y="549"/>
                        <a:pt x="393" y="549"/>
                        <a:pt x="393" y="549"/>
                      </a:cubicBezTo>
                      <a:cubicBezTo>
                        <a:pt x="393" y="562"/>
                        <a:pt x="382" y="573"/>
                        <a:pt x="369" y="573"/>
                      </a:cubicBezTo>
                      <a:cubicBezTo>
                        <a:pt x="40" y="573"/>
                        <a:pt x="40" y="573"/>
                        <a:pt x="40" y="573"/>
                      </a:cubicBezTo>
                      <a:cubicBezTo>
                        <a:pt x="26" y="573"/>
                        <a:pt x="16" y="562"/>
                        <a:pt x="16" y="549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6" y="27"/>
                        <a:pt x="26" y="16"/>
                        <a:pt x="40" y="16"/>
                      </a:cubicBezTo>
                      <a:cubicBezTo>
                        <a:pt x="369" y="16"/>
                        <a:pt x="369" y="16"/>
                        <a:pt x="369" y="16"/>
                      </a:cubicBezTo>
                      <a:cubicBezTo>
                        <a:pt x="382" y="16"/>
                        <a:pt x="393" y="27"/>
                        <a:pt x="393" y="40"/>
                      </a:cubicBezTo>
                      <a:cubicBezTo>
                        <a:pt x="393" y="59"/>
                        <a:pt x="393" y="59"/>
                        <a:pt x="393" y="59"/>
                      </a:cubicBezTo>
                      <a:cubicBezTo>
                        <a:pt x="393" y="64"/>
                        <a:pt x="397" y="67"/>
                        <a:pt x="401" y="67"/>
                      </a:cubicBezTo>
                      <a:close/>
                      <a:moveTo>
                        <a:pt x="83" y="319"/>
                      </a:moveTo>
                      <a:cubicBezTo>
                        <a:pt x="78" y="319"/>
                        <a:pt x="75" y="322"/>
                        <a:pt x="75" y="327"/>
                      </a:cubicBezTo>
                      <a:cubicBezTo>
                        <a:pt x="75" y="331"/>
                        <a:pt x="78" y="335"/>
                        <a:pt x="83" y="335"/>
                      </a:cubicBezTo>
                      <a:cubicBezTo>
                        <a:pt x="156" y="335"/>
                        <a:pt x="156" y="335"/>
                        <a:pt x="156" y="335"/>
                      </a:cubicBezTo>
                      <a:cubicBezTo>
                        <a:pt x="159" y="335"/>
                        <a:pt x="161" y="333"/>
                        <a:pt x="163" y="331"/>
                      </a:cubicBezTo>
                      <a:cubicBezTo>
                        <a:pt x="204" y="272"/>
                        <a:pt x="204" y="272"/>
                        <a:pt x="204" y="272"/>
                      </a:cubicBezTo>
                      <a:cubicBezTo>
                        <a:pt x="246" y="331"/>
                        <a:pt x="246" y="331"/>
                        <a:pt x="246" y="331"/>
                      </a:cubicBezTo>
                      <a:cubicBezTo>
                        <a:pt x="247" y="333"/>
                        <a:pt x="250" y="335"/>
                        <a:pt x="252" y="335"/>
                      </a:cubicBezTo>
                      <a:cubicBezTo>
                        <a:pt x="326" y="335"/>
                        <a:pt x="326" y="335"/>
                        <a:pt x="326" y="335"/>
                      </a:cubicBezTo>
                      <a:cubicBezTo>
                        <a:pt x="331" y="335"/>
                        <a:pt x="334" y="331"/>
                        <a:pt x="334" y="327"/>
                      </a:cubicBezTo>
                      <a:cubicBezTo>
                        <a:pt x="334" y="322"/>
                        <a:pt x="331" y="319"/>
                        <a:pt x="326" y="319"/>
                      </a:cubicBezTo>
                      <a:cubicBezTo>
                        <a:pt x="326" y="319"/>
                        <a:pt x="326" y="319"/>
                        <a:pt x="326" y="319"/>
                      </a:cubicBezTo>
                      <a:cubicBezTo>
                        <a:pt x="257" y="319"/>
                        <a:pt x="257" y="319"/>
                        <a:pt x="257" y="319"/>
                      </a:cubicBezTo>
                      <a:cubicBezTo>
                        <a:pt x="214" y="259"/>
                        <a:pt x="214" y="259"/>
                        <a:pt x="214" y="259"/>
                      </a:cubicBezTo>
                      <a:cubicBezTo>
                        <a:pt x="333" y="91"/>
                        <a:pt x="333" y="91"/>
                        <a:pt x="333" y="91"/>
                      </a:cubicBezTo>
                      <a:cubicBezTo>
                        <a:pt x="335" y="87"/>
                        <a:pt x="334" y="82"/>
                        <a:pt x="331" y="80"/>
                      </a:cubicBezTo>
                      <a:cubicBezTo>
                        <a:pt x="327" y="77"/>
                        <a:pt x="322" y="78"/>
                        <a:pt x="320" y="81"/>
                      </a:cubicBezTo>
                      <a:cubicBezTo>
                        <a:pt x="204" y="245"/>
                        <a:pt x="204" y="245"/>
                        <a:pt x="204" y="245"/>
                      </a:cubicBezTo>
                      <a:cubicBezTo>
                        <a:pt x="89" y="81"/>
                        <a:pt x="89" y="81"/>
                        <a:pt x="89" y="81"/>
                      </a:cubicBezTo>
                      <a:cubicBezTo>
                        <a:pt x="87" y="78"/>
                        <a:pt x="82" y="77"/>
                        <a:pt x="78" y="80"/>
                      </a:cubicBezTo>
                      <a:cubicBezTo>
                        <a:pt x="74" y="82"/>
                        <a:pt x="74" y="87"/>
                        <a:pt x="76" y="91"/>
                      </a:cubicBezTo>
                      <a:cubicBezTo>
                        <a:pt x="195" y="259"/>
                        <a:pt x="195" y="259"/>
                        <a:pt x="195" y="259"/>
                      </a:cubicBezTo>
                      <a:cubicBezTo>
                        <a:pt x="152" y="319"/>
                        <a:pt x="152" y="319"/>
                        <a:pt x="152" y="319"/>
                      </a:cubicBezTo>
                      <a:lnTo>
                        <a:pt x="83" y="319"/>
                      </a:lnTo>
                      <a:close/>
                    </a:path>
                  </a:pathLst>
                </a:custGeom>
                <a:solidFill>
                  <a:srgbClr val="00A9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48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21" y="3163"/>
                  <a:ext cx="816" cy="8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rgbClr val="00A9D4"/>
                    </a:buClr>
                    <a:buFont typeface="Arial" charset="0"/>
                    <a:buChar char="›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92CCE5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-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sv-SE" altLang="en-US" sz="2600" dirty="0">
                    <a:solidFill>
                      <a:srgbClr val="00A9D4"/>
                    </a:solidFill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45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362" y="2478"/>
                <a:ext cx="969" cy="13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 anchor="ctr"/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000">
                  <a:ea typeface="ＭＳ Ｐゴシック" pitchFamily="34" charset="-128"/>
                </a:endParaRPr>
              </a:p>
            </p:txBody>
          </p:sp>
        </p:grpSp>
        <p:cxnSp>
          <p:nvCxnSpPr>
            <p:cNvPr id="49" name="Straight Connector 48"/>
            <p:cNvCxnSpPr>
              <a:stCxn id="25" idx="3"/>
            </p:cNvCxnSpPr>
            <p:nvPr/>
          </p:nvCxnSpPr>
          <p:spPr bwMode="auto">
            <a:xfrm flipV="1">
              <a:off x="8079628" y="4603652"/>
              <a:ext cx="417868" cy="31892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A9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5908253" y="5174585"/>
              <a:ext cx="31180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rgbClr val="00A9D4"/>
                  </a:solidFill>
                </a:rPr>
                <a:t>IEEE 802.1/802.3 Ethernet network</a:t>
              </a:r>
            </a:p>
          </p:txBody>
        </p:sp>
      </p:grpSp>
      <p:sp>
        <p:nvSpPr>
          <p:cNvPr id="16" name="Freeform 3"/>
          <p:cNvSpPr>
            <a:spLocks noChangeAspect="1" noEditPoints="1"/>
          </p:cNvSpPr>
          <p:nvPr/>
        </p:nvSpPr>
        <p:spPr bwMode="auto">
          <a:xfrm>
            <a:off x="6775407" y="1355957"/>
            <a:ext cx="1089660" cy="1341120"/>
          </a:xfrm>
          <a:custGeom>
            <a:avLst/>
            <a:gdLst>
              <a:gd name="T0" fmla="*/ 2147483647 w 363"/>
              <a:gd name="T1" fmla="*/ 2147483647 h 447"/>
              <a:gd name="T2" fmla="*/ 2147483647 w 363"/>
              <a:gd name="T3" fmla="*/ 2147483647 h 447"/>
              <a:gd name="T4" fmla="*/ 2147483647 w 363"/>
              <a:gd name="T5" fmla="*/ 2147483647 h 447"/>
              <a:gd name="T6" fmla="*/ 2147483647 w 363"/>
              <a:gd name="T7" fmla="*/ 2147483647 h 447"/>
              <a:gd name="T8" fmla="*/ 2147483647 w 363"/>
              <a:gd name="T9" fmla="*/ 2147483647 h 447"/>
              <a:gd name="T10" fmla="*/ 2147483647 w 363"/>
              <a:gd name="T11" fmla="*/ 2147483647 h 447"/>
              <a:gd name="T12" fmla="*/ 2147483647 w 363"/>
              <a:gd name="T13" fmla="*/ 2147483647 h 447"/>
              <a:gd name="T14" fmla="*/ 2147483647 w 363"/>
              <a:gd name="T15" fmla="*/ 2147483647 h 447"/>
              <a:gd name="T16" fmla="*/ 2147483647 w 363"/>
              <a:gd name="T17" fmla="*/ 2147483647 h 447"/>
              <a:gd name="T18" fmla="*/ 2147483647 w 363"/>
              <a:gd name="T19" fmla="*/ 2147483647 h 447"/>
              <a:gd name="T20" fmla="*/ 2147483647 w 363"/>
              <a:gd name="T21" fmla="*/ 2147483647 h 447"/>
              <a:gd name="T22" fmla="*/ 2147483647 w 363"/>
              <a:gd name="T23" fmla="*/ 2147483647 h 447"/>
              <a:gd name="T24" fmla="*/ 2147483647 w 363"/>
              <a:gd name="T25" fmla="*/ 2147483647 h 447"/>
              <a:gd name="T26" fmla="*/ 2147483647 w 363"/>
              <a:gd name="T27" fmla="*/ 2147483647 h 447"/>
              <a:gd name="T28" fmla="*/ 2147483647 w 363"/>
              <a:gd name="T29" fmla="*/ 2147483647 h 447"/>
              <a:gd name="T30" fmla="*/ 2147483647 w 363"/>
              <a:gd name="T31" fmla="*/ 2147483647 h 447"/>
              <a:gd name="T32" fmla="*/ 2147483647 w 363"/>
              <a:gd name="T33" fmla="*/ 2147483647 h 447"/>
              <a:gd name="T34" fmla="*/ 2147483647 w 363"/>
              <a:gd name="T35" fmla="*/ 2147483647 h 447"/>
              <a:gd name="T36" fmla="*/ 2147483647 w 363"/>
              <a:gd name="T37" fmla="*/ 2147483647 h 447"/>
              <a:gd name="T38" fmla="*/ 2147483647 w 363"/>
              <a:gd name="T39" fmla="*/ 2147483647 h 447"/>
              <a:gd name="T40" fmla="*/ 2147483647 w 363"/>
              <a:gd name="T41" fmla="*/ 2147483647 h 447"/>
              <a:gd name="T42" fmla="*/ 0 w 363"/>
              <a:gd name="T43" fmla="*/ 2147483647 h 447"/>
              <a:gd name="T44" fmla="*/ 0 w 363"/>
              <a:gd name="T45" fmla="*/ 2147483647 h 447"/>
              <a:gd name="T46" fmla="*/ 2147483647 w 363"/>
              <a:gd name="T47" fmla="*/ 2147483647 h 447"/>
              <a:gd name="T48" fmla="*/ 2147483647 w 363"/>
              <a:gd name="T49" fmla="*/ 2147483647 h 447"/>
              <a:gd name="T50" fmla="*/ 2147483647 w 363"/>
              <a:gd name="T51" fmla="*/ 2147483647 h 447"/>
              <a:gd name="T52" fmla="*/ 2147483647 w 363"/>
              <a:gd name="T53" fmla="*/ 2147483647 h 447"/>
              <a:gd name="T54" fmla="*/ 2147483647 w 363"/>
              <a:gd name="T55" fmla="*/ 2147483647 h 447"/>
              <a:gd name="T56" fmla="*/ 2147483647 w 363"/>
              <a:gd name="T57" fmla="*/ 2147483647 h 447"/>
              <a:gd name="T58" fmla="*/ 2147483647 w 363"/>
              <a:gd name="T59" fmla="*/ 2147483647 h 447"/>
              <a:gd name="T60" fmla="*/ 2147483647 w 363"/>
              <a:gd name="T61" fmla="*/ 2147483647 h 447"/>
              <a:gd name="T62" fmla="*/ 2147483647 w 363"/>
              <a:gd name="T63" fmla="*/ 2147483647 h 447"/>
              <a:gd name="T64" fmla="*/ 2147483647 w 363"/>
              <a:gd name="T65" fmla="*/ 2147483647 h 447"/>
              <a:gd name="T66" fmla="*/ 2147483647 w 363"/>
              <a:gd name="T67" fmla="*/ 2147483647 h 447"/>
              <a:gd name="T68" fmla="*/ 2147483647 w 363"/>
              <a:gd name="T69" fmla="*/ 2147483647 h 447"/>
              <a:gd name="T70" fmla="*/ 2147483647 w 363"/>
              <a:gd name="T71" fmla="*/ 2147483647 h 447"/>
              <a:gd name="T72" fmla="*/ 2147483647 w 363"/>
              <a:gd name="T73" fmla="*/ 2147483647 h 447"/>
              <a:gd name="T74" fmla="*/ 2147483647 w 363"/>
              <a:gd name="T75" fmla="*/ 2147483647 h 447"/>
              <a:gd name="T76" fmla="*/ 2147483647 w 363"/>
              <a:gd name="T77" fmla="*/ 2147483647 h 447"/>
              <a:gd name="T78" fmla="*/ 2147483647 w 363"/>
              <a:gd name="T79" fmla="*/ 2147483647 h 447"/>
              <a:gd name="T80" fmla="*/ 2147483647 w 363"/>
              <a:gd name="T81" fmla="*/ 2147483647 h 447"/>
              <a:gd name="T82" fmla="*/ 2147483647 w 363"/>
              <a:gd name="T83" fmla="*/ 2147483647 h 447"/>
              <a:gd name="T84" fmla="*/ 2147483647 w 363"/>
              <a:gd name="T85" fmla="*/ 2147483647 h 447"/>
              <a:gd name="T86" fmla="*/ 2147483647 w 363"/>
              <a:gd name="T87" fmla="*/ 2147483647 h 447"/>
              <a:gd name="T88" fmla="*/ 2147483647 w 363"/>
              <a:gd name="T89" fmla="*/ 2147483647 h 447"/>
              <a:gd name="T90" fmla="*/ 2147483647 w 363"/>
              <a:gd name="T91" fmla="*/ 2147483647 h 447"/>
              <a:gd name="T92" fmla="*/ 2147483647 w 363"/>
              <a:gd name="T93" fmla="*/ 2147483647 h 447"/>
              <a:gd name="T94" fmla="*/ 2147483647 w 363"/>
              <a:gd name="T95" fmla="*/ 2147483647 h 447"/>
              <a:gd name="T96" fmla="*/ 2147483647 w 363"/>
              <a:gd name="T97" fmla="*/ 2147483647 h 447"/>
              <a:gd name="T98" fmla="*/ 2147483647 w 363"/>
              <a:gd name="T99" fmla="*/ 2147483647 h 44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363" h="447">
                <a:moveTo>
                  <a:pt x="85" y="38"/>
                </a:moveTo>
                <a:cubicBezTo>
                  <a:pt x="85" y="38"/>
                  <a:pt x="85" y="38"/>
                  <a:pt x="85" y="38"/>
                </a:cubicBezTo>
                <a:cubicBezTo>
                  <a:pt x="85" y="36"/>
                  <a:pt x="84" y="34"/>
                  <a:pt x="83" y="32"/>
                </a:cubicBezTo>
                <a:cubicBezTo>
                  <a:pt x="80" y="29"/>
                  <a:pt x="75" y="29"/>
                  <a:pt x="72" y="32"/>
                </a:cubicBezTo>
                <a:cubicBezTo>
                  <a:pt x="51" y="53"/>
                  <a:pt x="41" y="79"/>
                  <a:pt x="41" y="106"/>
                </a:cubicBezTo>
                <a:cubicBezTo>
                  <a:pt x="41" y="106"/>
                  <a:pt x="41" y="106"/>
                  <a:pt x="41" y="106"/>
                </a:cubicBezTo>
                <a:cubicBezTo>
                  <a:pt x="41" y="132"/>
                  <a:pt x="51" y="159"/>
                  <a:pt x="72" y="179"/>
                </a:cubicBezTo>
                <a:cubicBezTo>
                  <a:pt x="75" y="182"/>
                  <a:pt x="80" y="182"/>
                  <a:pt x="83" y="179"/>
                </a:cubicBezTo>
                <a:cubicBezTo>
                  <a:pt x="84" y="178"/>
                  <a:pt x="85" y="176"/>
                  <a:pt x="85" y="174"/>
                </a:cubicBezTo>
                <a:cubicBezTo>
                  <a:pt x="85" y="174"/>
                  <a:pt x="85" y="174"/>
                  <a:pt x="85" y="174"/>
                </a:cubicBezTo>
                <a:cubicBezTo>
                  <a:pt x="85" y="172"/>
                  <a:pt x="84" y="169"/>
                  <a:pt x="83" y="168"/>
                </a:cubicBezTo>
                <a:cubicBezTo>
                  <a:pt x="66" y="151"/>
                  <a:pt x="57" y="128"/>
                  <a:pt x="57" y="106"/>
                </a:cubicBezTo>
                <a:cubicBezTo>
                  <a:pt x="57" y="83"/>
                  <a:pt x="66" y="61"/>
                  <a:pt x="83" y="44"/>
                </a:cubicBezTo>
                <a:cubicBezTo>
                  <a:pt x="84" y="42"/>
                  <a:pt x="85" y="40"/>
                  <a:pt x="85" y="38"/>
                </a:cubicBezTo>
                <a:close/>
                <a:moveTo>
                  <a:pt x="48" y="191"/>
                </a:moveTo>
                <a:cubicBezTo>
                  <a:pt x="48" y="191"/>
                  <a:pt x="47" y="191"/>
                  <a:pt x="47" y="190"/>
                </a:cubicBezTo>
                <a:cubicBezTo>
                  <a:pt x="45" y="188"/>
                  <a:pt x="44" y="186"/>
                  <a:pt x="42" y="184"/>
                </a:cubicBezTo>
                <a:cubicBezTo>
                  <a:pt x="42" y="184"/>
                  <a:pt x="42" y="184"/>
                  <a:pt x="42" y="184"/>
                </a:cubicBezTo>
                <a:cubicBezTo>
                  <a:pt x="41" y="182"/>
                  <a:pt x="40" y="181"/>
                  <a:pt x="39" y="180"/>
                </a:cubicBezTo>
                <a:cubicBezTo>
                  <a:pt x="33" y="171"/>
                  <a:pt x="28" y="162"/>
                  <a:pt x="24" y="152"/>
                </a:cubicBezTo>
                <a:cubicBezTo>
                  <a:pt x="24" y="151"/>
                  <a:pt x="23" y="149"/>
                  <a:pt x="23" y="148"/>
                </a:cubicBezTo>
                <a:cubicBezTo>
                  <a:pt x="22" y="147"/>
                  <a:pt x="22" y="147"/>
                  <a:pt x="22" y="146"/>
                </a:cubicBezTo>
                <a:cubicBezTo>
                  <a:pt x="22" y="145"/>
                  <a:pt x="21" y="143"/>
                  <a:pt x="21" y="142"/>
                </a:cubicBezTo>
                <a:cubicBezTo>
                  <a:pt x="21" y="141"/>
                  <a:pt x="20" y="141"/>
                  <a:pt x="20" y="140"/>
                </a:cubicBezTo>
                <a:cubicBezTo>
                  <a:pt x="20" y="139"/>
                  <a:pt x="20" y="137"/>
                  <a:pt x="19" y="136"/>
                </a:cubicBezTo>
                <a:cubicBezTo>
                  <a:pt x="19" y="135"/>
                  <a:pt x="19" y="135"/>
                  <a:pt x="19" y="134"/>
                </a:cubicBezTo>
                <a:cubicBezTo>
                  <a:pt x="18" y="133"/>
                  <a:pt x="18" y="131"/>
                  <a:pt x="18" y="130"/>
                </a:cubicBezTo>
                <a:cubicBezTo>
                  <a:pt x="18" y="129"/>
                  <a:pt x="18" y="128"/>
                  <a:pt x="17" y="127"/>
                </a:cubicBezTo>
                <a:cubicBezTo>
                  <a:pt x="17" y="126"/>
                  <a:pt x="17" y="125"/>
                  <a:pt x="17" y="124"/>
                </a:cubicBezTo>
                <a:cubicBezTo>
                  <a:pt x="17" y="123"/>
                  <a:pt x="17" y="122"/>
                  <a:pt x="17" y="121"/>
                </a:cubicBezTo>
                <a:cubicBezTo>
                  <a:pt x="16" y="120"/>
                  <a:pt x="16" y="119"/>
                  <a:pt x="16" y="118"/>
                </a:cubicBezTo>
                <a:cubicBezTo>
                  <a:pt x="16" y="117"/>
                  <a:pt x="16" y="116"/>
                  <a:pt x="16" y="114"/>
                </a:cubicBezTo>
                <a:cubicBezTo>
                  <a:pt x="16" y="113"/>
                  <a:pt x="16" y="113"/>
                  <a:pt x="16" y="112"/>
                </a:cubicBezTo>
                <a:cubicBezTo>
                  <a:pt x="16" y="110"/>
                  <a:pt x="16" y="108"/>
                  <a:pt x="16" y="106"/>
                </a:cubicBezTo>
                <a:cubicBezTo>
                  <a:pt x="16" y="106"/>
                  <a:pt x="16" y="106"/>
                  <a:pt x="16" y="106"/>
                </a:cubicBezTo>
                <a:cubicBezTo>
                  <a:pt x="16" y="106"/>
                  <a:pt x="16" y="106"/>
                  <a:pt x="16" y="106"/>
                </a:cubicBezTo>
                <a:cubicBezTo>
                  <a:pt x="16" y="104"/>
                  <a:pt x="16" y="102"/>
                  <a:pt x="16" y="100"/>
                </a:cubicBezTo>
                <a:cubicBezTo>
                  <a:pt x="16" y="99"/>
                  <a:pt x="16" y="98"/>
                  <a:pt x="16" y="97"/>
                </a:cubicBezTo>
                <a:cubicBezTo>
                  <a:pt x="16" y="96"/>
                  <a:pt x="16" y="95"/>
                  <a:pt x="16" y="93"/>
                </a:cubicBezTo>
                <a:cubicBezTo>
                  <a:pt x="16" y="92"/>
                  <a:pt x="16" y="92"/>
                  <a:pt x="17" y="91"/>
                </a:cubicBezTo>
                <a:cubicBezTo>
                  <a:pt x="17" y="90"/>
                  <a:pt x="17" y="88"/>
                  <a:pt x="17" y="87"/>
                </a:cubicBezTo>
                <a:cubicBezTo>
                  <a:pt x="17" y="86"/>
                  <a:pt x="17" y="85"/>
                  <a:pt x="17" y="84"/>
                </a:cubicBezTo>
                <a:cubicBezTo>
                  <a:pt x="18" y="83"/>
                  <a:pt x="18" y="82"/>
                  <a:pt x="18" y="81"/>
                </a:cubicBezTo>
                <a:cubicBezTo>
                  <a:pt x="18" y="80"/>
                  <a:pt x="18" y="79"/>
                  <a:pt x="19" y="78"/>
                </a:cubicBezTo>
                <a:cubicBezTo>
                  <a:pt x="19" y="77"/>
                  <a:pt x="19" y="76"/>
                  <a:pt x="19" y="75"/>
                </a:cubicBezTo>
                <a:cubicBezTo>
                  <a:pt x="20" y="74"/>
                  <a:pt x="20" y="73"/>
                  <a:pt x="20" y="71"/>
                </a:cubicBezTo>
                <a:cubicBezTo>
                  <a:pt x="20" y="71"/>
                  <a:pt x="21" y="70"/>
                  <a:pt x="21" y="70"/>
                </a:cubicBezTo>
                <a:cubicBezTo>
                  <a:pt x="21" y="68"/>
                  <a:pt x="22" y="67"/>
                  <a:pt x="22" y="65"/>
                </a:cubicBezTo>
                <a:cubicBezTo>
                  <a:pt x="22" y="65"/>
                  <a:pt x="22" y="65"/>
                  <a:pt x="23" y="64"/>
                </a:cubicBezTo>
                <a:cubicBezTo>
                  <a:pt x="23" y="63"/>
                  <a:pt x="24" y="61"/>
                  <a:pt x="24" y="60"/>
                </a:cubicBezTo>
                <a:cubicBezTo>
                  <a:pt x="28" y="50"/>
                  <a:pt x="33" y="40"/>
                  <a:pt x="39" y="32"/>
                </a:cubicBezTo>
                <a:cubicBezTo>
                  <a:pt x="40" y="30"/>
                  <a:pt x="41" y="29"/>
                  <a:pt x="42" y="28"/>
                </a:cubicBezTo>
                <a:cubicBezTo>
                  <a:pt x="42" y="28"/>
                  <a:pt x="42" y="27"/>
                  <a:pt x="42" y="27"/>
                </a:cubicBezTo>
                <a:cubicBezTo>
                  <a:pt x="44" y="25"/>
                  <a:pt x="45" y="23"/>
                  <a:pt x="47" y="21"/>
                </a:cubicBezTo>
                <a:cubicBezTo>
                  <a:pt x="47" y="21"/>
                  <a:pt x="48" y="21"/>
                  <a:pt x="48" y="20"/>
                </a:cubicBezTo>
                <a:cubicBezTo>
                  <a:pt x="50" y="18"/>
                  <a:pt x="52" y="16"/>
                  <a:pt x="54" y="14"/>
                </a:cubicBezTo>
                <a:cubicBezTo>
                  <a:pt x="55" y="13"/>
                  <a:pt x="56" y="11"/>
                  <a:pt x="56" y="9"/>
                </a:cubicBezTo>
                <a:cubicBezTo>
                  <a:pt x="56" y="8"/>
                  <a:pt x="56" y="7"/>
                  <a:pt x="56" y="6"/>
                </a:cubicBezTo>
                <a:cubicBezTo>
                  <a:pt x="55" y="6"/>
                  <a:pt x="55" y="6"/>
                  <a:pt x="55" y="6"/>
                </a:cubicBezTo>
                <a:cubicBezTo>
                  <a:pt x="55" y="6"/>
                  <a:pt x="55" y="6"/>
                  <a:pt x="55" y="6"/>
                </a:cubicBezTo>
                <a:cubicBezTo>
                  <a:pt x="55" y="5"/>
                  <a:pt x="54" y="4"/>
                  <a:pt x="54" y="3"/>
                </a:cubicBezTo>
                <a:cubicBezTo>
                  <a:pt x="52" y="2"/>
                  <a:pt x="51" y="1"/>
                  <a:pt x="49" y="1"/>
                </a:cubicBezTo>
                <a:cubicBezTo>
                  <a:pt x="47" y="0"/>
                  <a:pt x="44" y="1"/>
                  <a:pt x="42" y="3"/>
                </a:cubicBezTo>
                <a:cubicBezTo>
                  <a:pt x="40" y="5"/>
                  <a:pt x="38" y="7"/>
                  <a:pt x="36" y="10"/>
                </a:cubicBezTo>
                <a:cubicBezTo>
                  <a:pt x="36" y="10"/>
                  <a:pt x="35" y="11"/>
                  <a:pt x="35" y="11"/>
                </a:cubicBezTo>
                <a:cubicBezTo>
                  <a:pt x="33" y="13"/>
                  <a:pt x="31" y="15"/>
                  <a:pt x="30" y="17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8" y="20"/>
                  <a:pt x="27" y="21"/>
                  <a:pt x="26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19" y="33"/>
                  <a:pt x="14" y="43"/>
                  <a:pt x="9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9" y="55"/>
                  <a:pt x="8" y="57"/>
                  <a:pt x="7" y="59"/>
                </a:cubicBezTo>
                <a:cubicBezTo>
                  <a:pt x="7" y="59"/>
                  <a:pt x="7" y="60"/>
                  <a:pt x="7" y="60"/>
                </a:cubicBezTo>
                <a:cubicBezTo>
                  <a:pt x="6" y="62"/>
                  <a:pt x="6" y="64"/>
                  <a:pt x="5" y="65"/>
                </a:cubicBezTo>
                <a:cubicBezTo>
                  <a:pt x="5" y="66"/>
                  <a:pt x="5" y="66"/>
                  <a:pt x="5" y="67"/>
                </a:cubicBezTo>
                <a:cubicBezTo>
                  <a:pt x="4" y="69"/>
                  <a:pt x="4" y="70"/>
                  <a:pt x="4" y="72"/>
                </a:cubicBezTo>
                <a:cubicBezTo>
                  <a:pt x="3" y="73"/>
                  <a:pt x="3" y="73"/>
                  <a:pt x="3" y="74"/>
                </a:cubicBezTo>
                <a:cubicBezTo>
                  <a:pt x="3" y="75"/>
                  <a:pt x="3" y="77"/>
                  <a:pt x="2" y="78"/>
                </a:cubicBezTo>
                <a:cubicBezTo>
                  <a:pt x="2" y="79"/>
                  <a:pt x="2" y="80"/>
                  <a:pt x="2" y="81"/>
                </a:cubicBezTo>
                <a:cubicBezTo>
                  <a:pt x="2" y="82"/>
                  <a:pt x="1" y="84"/>
                  <a:pt x="1" y="85"/>
                </a:cubicBezTo>
                <a:cubicBezTo>
                  <a:pt x="1" y="86"/>
                  <a:pt x="1" y="87"/>
                  <a:pt x="1" y="89"/>
                </a:cubicBezTo>
                <a:cubicBezTo>
                  <a:pt x="1" y="90"/>
                  <a:pt x="0" y="91"/>
                  <a:pt x="0" y="92"/>
                </a:cubicBezTo>
                <a:cubicBezTo>
                  <a:pt x="0" y="93"/>
                  <a:pt x="0" y="95"/>
                  <a:pt x="0" y="96"/>
                </a:cubicBezTo>
                <a:cubicBezTo>
                  <a:pt x="0" y="97"/>
                  <a:pt x="0" y="98"/>
                  <a:pt x="0" y="99"/>
                </a:cubicBezTo>
                <a:cubicBezTo>
                  <a:pt x="0" y="101"/>
                  <a:pt x="0" y="103"/>
                  <a:pt x="0" y="106"/>
                </a:cubicBezTo>
                <a:cubicBezTo>
                  <a:pt x="0" y="106"/>
                  <a:pt x="0" y="106"/>
                  <a:pt x="0" y="106"/>
                </a:cubicBezTo>
                <a:cubicBezTo>
                  <a:pt x="0" y="106"/>
                  <a:pt x="0" y="106"/>
                  <a:pt x="0" y="106"/>
                </a:cubicBezTo>
                <a:cubicBezTo>
                  <a:pt x="0" y="106"/>
                  <a:pt x="0" y="106"/>
                  <a:pt x="0" y="106"/>
                </a:cubicBezTo>
                <a:cubicBezTo>
                  <a:pt x="0" y="108"/>
                  <a:pt x="0" y="111"/>
                  <a:pt x="0" y="113"/>
                </a:cubicBezTo>
                <a:cubicBezTo>
                  <a:pt x="0" y="114"/>
                  <a:pt x="0" y="115"/>
                  <a:pt x="0" y="115"/>
                </a:cubicBezTo>
                <a:cubicBezTo>
                  <a:pt x="0" y="117"/>
                  <a:pt x="0" y="118"/>
                  <a:pt x="0" y="120"/>
                </a:cubicBezTo>
                <a:cubicBezTo>
                  <a:pt x="0" y="121"/>
                  <a:pt x="1" y="122"/>
                  <a:pt x="1" y="123"/>
                </a:cubicBezTo>
                <a:cubicBezTo>
                  <a:pt x="1" y="124"/>
                  <a:pt x="1" y="125"/>
                  <a:pt x="1" y="127"/>
                </a:cubicBezTo>
                <a:cubicBezTo>
                  <a:pt x="1" y="128"/>
                  <a:pt x="2" y="129"/>
                  <a:pt x="2" y="130"/>
                </a:cubicBezTo>
                <a:cubicBezTo>
                  <a:pt x="2" y="131"/>
                  <a:pt x="2" y="132"/>
                  <a:pt x="2" y="133"/>
                </a:cubicBezTo>
                <a:cubicBezTo>
                  <a:pt x="3" y="135"/>
                  <a:pt x="3" y="136"/>
                  <a:pt x="3" y="138"/>
                </a:cubicBezTo>
                <a:cubicBezTo>
                  <a:pt x="3" y="138"/>
                  <a:pt x="3" y="139"/>
                  <a:pt x="4" y="140"/>
                </a:cubicBezTo>
                <a:cubicBezTo>
                  <a:pt x="4" y="141"/>
                  <a:pt x="4" y="143"/>
                  <a:pt x="5" y="145"/>
                </a:cubicBezTo>
                <a:cubicBezTo>
                  <a:pt x="5" y="145"/>
                  <a:pt x="5" y="146"/>
                  <a:pt x="5" y="146"/>
                </a:cubicBezTo>
                <a:cubicBezTo>
                  <a:pt x="6" y="148"/>
                  <a:pt x="6" y="150"/>
                  <a:pt x="7" y="152"/>
                </a:cubicBezTo>
                <a:cubicBezTo>
                  <a:pt x="7" y="152"/>
                  <a:pt x="7" y="152"/>
                  <a:pt x="7" y="152"/>
                </a:cubicBezTo>
                <a:cubicBezTo>
                  <a:pt x="8" y="154"/>
                  <a:pt x="9" y="156"/>
                  <a:pt x="9" y="158"/>
                </a:cubicBezTo>
                <a:cubicBezTo>
                  <a:pt x="9" y="158"/>
                  <a:pt x="9" y="158"/>
                  <a:pt x="9" y="158"/>
                </a:cubicBezTo>
                <a:cubicBezTo>
                  <a:pt x="9" y="158"/>
                  <a:pt x="9" y="158"/>
                  <a:pt x="9" y="158"/>
                </a:cubicBezTo>
                <a:cubicBezTo>
                  <a:pt x="14" y="169"/>
                  <a:pt x="19" y="179"/>
                  <a:pt x="25" y="188"/>
                </a:cubicBezTo>
                <a:cubicBezTo>
                  <a:pt x="25" y="188"/>
                  <a:pt x="25" y="188"/>
                  <a:pt x="25" y="188"/>
                </a:cubicBezTo>
                <a:cubicBezTo>
                  <a:pt x="25" y="188"/>
                  <a:pt x="25" y="189"/>
                  <a:pt x="26" y="189"/>
                </a:cubicBezTo>
                <a:cubicBezTo>
                  <a:pt x="27" y="190"/>
                  <a:pt x="28" y="192"/>
                  <a:pt x="29" y="193"/>
                </a:cubicBezTo>
                <a:cubicBezTo>
                  <a:pt x="29" y="193"/>
                  <a:pt x="29" y="194"/>
                  <a:pt x="29" y="194"/>
                </a:cubicBezTo>
                <a:cubicBezTo>
                  <a:pt x="29" y="194"/>
                  <a:pt x="29" y="194"/>
                  <a:pt x="30" y="194"/>
                </a:cubicBezTo>
                <a:cubicBezTo>
                  <a:pt x="31" y="196"/>
                  <a:pt x="33" y="198"/>
                  <a:pt x="35" y="201"/>
                </a:cubicBezTo>
                <a:cubicBezTo>
                  <a:pt x="35" y="201"/>
                  <a:pt x="36" y="201"/>
                  <a:pt x="36" y="202"/>
                </a:cubicBezTo>
                <a:cubicBezTo>
                  <a:pt x="38" y="204"/>
                  <a:pt x="40" y="206"/>
                  <a:pt x="42" y="209"/>
                </a:cubicBezTo>
                <a:cubicBezTo>
                  <a:pt x="44" y="211"/>
                  <a:pt x="47" y="211"/>
                  <a:pt x="49" y="211"/>
                </a:cubicBezTo>
                <a:cubicBezTo>
                  <a:pt x="51" y="211"/>
                  <a:pt x="52" y="210"/>
                  <a:pt x="54" y="209"/>
                </a:cubicBezTo>
                <a:cubicBezTo>
                  <a:pt x="54" y="208"/>
                  <a:pt x="55" y="207"/>
                  <a:pt x="55" y="206"/>
                </a:cubicBezTo>
                <a:cubicBezTo>
                  <a:pt x="55" y="206"/>
                  <a:pt x="55" y="206"/>
                  <a:pt x="55" y="206"/>
                </a:cubicBezTo>
                <a:cubicBezTo>
                  <a:pt x="55" y="206"/>
                  <a:pt x="55" y="206"/>
                  <a:pt x="56" y="205"/>
                </a:cubicBezTo>
                <a:cubicBezTo>
                  <a:pt x="56" y="205"/>
                  <a:pt x="56" y="204"/>
                  <a:pt x="56" y="203"/>
                </a:cubicBezTo>
                <a:cubicBezTo>
                  <a:pt x="56" y="201"/>
                  <a:pt x="55" y="199"/>
                  <a:pt x="54" y="197"/>
                </a:cubicBezTo>
                <a:cubicBezTo>
                  <a:pt x="52" y="195"/>
                  <a:pt x="50" y="193"/>
                  <a:pt x="48" y="191"/>
                </a:cubicBezTo>
                <a:close/>
                <a:moveTo>
                  <a:pt x="207" y="60"/>
                </a:moveTo>
                <a:cubicBezTo>
                  <a:pt x="158" y="60"/>
                  <a:pt x="158" y="60"/>
                  <a:pt x="158" y="60"/>
                </a:cubicBezTo>
                <a:cubicBezTo>
                  <a:pt x="147" y="60"/>
                  <a:pt x="138" y="69"/>
                  <a:pt x="138" y="80"/>
                </a:cubicBezTo>
                <a:cubicBezTo>
                  <a:pt x="138" y="439"/>
                  <a:pt x="138" y="439"/>
                  <a:pt x="138" y="439"/>
                </a:cubicBezTo>
                <a:cubicBezTo>
                  <a:pt x="138" y="443"/>
                  <a:pt x="142" y="447"/>
                  <a:pt x="146" y="447"/>
                </a:cubicBezTo>
                <a:cubicBezTo>
                  <a:pt x="151" y="447"/>
                  <a:pt x="154" y="443"/>
                  <a:pt x="154" y="439"/>
                </a:cubicBezTo>
                <a:cubicBezTo>
                  <a:pt x="154" y="420"/>
                  <a:pt x="154" y="420"/>
                  <a:pt x="154" y="420"/>
                </a:cubicBezTo>
                <a:cubicBezTo>
                  <a:pt x="211" y="363"/>
                  <a:pt x="211" y="363"/>
                  <a:pt x="211" y="363"/>
                </a:cubicBezTo>
                <a:cubicBezTo>
                  <a:pt x="211" y="439"/>
                  <a:pt x="211" y="439"/>
                  <a:pt x="211" y="439"/>
                </a:cubicBezTo>
                <a:cubicBezTo>
                  <a:pt x="211" y="443"/>
                  <a:pt x="215" y="447"/>
                  <a:pt x="219" y="447"/>
                </a:cubicBezTo>
                <a:cubicBezTo>
                  <a:pt x="223" y="447"/>
                  <a:pt x="227" y="443"/>
                  <a:pt x="227" y="439"/>
                </a:cubicBezTo>
                <a:cubicBezTo>
                  <a:pt x="227" y="80"/>
                  <a:pt x="227" y="80"/>
                  <a:pt x="227" y="80"/>
                </a:cubicBezTo>
                <a:cubicBezTo>
                  <a:pt x="227" y="69"/>
                  <a:pt x="218" y="60"/>
                  <a:pt x="207" y="60"/>
                </a:cubicBezTo>
                <a:close/>
                <a:moveTo>
                  <a:pt x="154" y="80"/>
                </a:moveTo>
                <a:cubicBezTo>
                  <a:pt x="154" y="78"/>
                  <a:pt x="156" y="76"/>
                  <a:pt x="158" y="76"/>
                </a:cubicBezTo>
                <a:cubicBezTo>
                  <a:pt x="198" y="76"/>
                  <a:pt x="198" y="76"/>
                  <a:pt x="198" y="76"/>
                </a:cubicBezTo>
                <a:cubicBezTo>
                  <a:pt x="154" y="120"/>
                  <a:pt x="154" y="120"/>
                  <a:pt x="154" y="120"/>
                </a:cubicBezTo>
                <a:lnTo>
                  <a:pt x="154" y="80"/>
                </a:lnTo>
                <a:close/>
                <a:moveTo>
                  <a:pt x="154" y="155"/>
                </a:moveTo>
                <a:cubicBezTo>
                  <a:pt x="207" y="207"/>
                  <a:pt x="207" y="207"/>
                  <a:pt x="207" y="207"/>
                </a:cubicBezTo>
                <a:cubicBezTo>
                  <a:pt x="154" y="260"/>
                  <a:pt x="154" y="260"/>
                  <a:pt x="154" y="260"/>
                </a:cubicBezTo>
                <a:lnTo>
                  <a:pt x="154" y="155"/>
                </a:lnTo>
                <a:close/>
                <a:moveTo>
                  <a:pt x="154" y="397"/>
                </a:moveTo>
                <a:cubicBezTo>
                  <a:pt x="154" y="294"/>
                  <a:pt x="154" y="294"/>
                  <a:pt x="154" y="294"/>
                </a:cubicBezTo>
                <a:cubicBezTo>
                  <a:pt x="206" y="346"/>
                  <a:pt x="206" y="346"/>
                  <a:pt x="206" y="346"/>
                </a:cubicBezTo>
                <a:lnTo>
                  <a:pt x="154" y="397"/>
                </a:lnTo>
                <a:close/>
                <a:moveTo>
                  <a:pt x="211" y="328"/>
                </a:moveTo>
                <a:cubicBezTo>
                  <a:pt x="160" y="277"/>
                  <a:pt x="160" y="277"/>
                  <a:pt x="160" y="277"/>
                </a:cubicBezTo>
                <a:cubicBezTo>
                  <a:pt x="211" y="226"/>
                  <a:pt x="211" y="226"/>
                  <a:pt x="211" y="226"/>
                </a:cubicBezTo>
                <a:lnTo>
                  <a:pt x="211" y="328"/>
                </a:lnTo>
                <a:close/>
                <a:moveTo>
                  <a:pt x="211" y="189"/>
                </a:moveTo>
                <a:cubicBezTo>
                  <a:pt x="159" y="137"/>
                  <a:pt x="159" y="137"/>
                  <a:pt x="159" y="137"/>
                </a:cubicBezTo>
                <a:cubicBezTo>
                  <a:pt x="211" y="86"/>
                  <a:pt x="211" y="86"/>
                  <a:pt x="211" y="86"/>
                </a:cubicBezTo>
                <a:lnTo>
                  <a:pt x="211" y="189"/>
                </a:lnTo>
                <a:close/>
                <a:moveTo>
                  <a:pt x="107" y="58"/>
                </a:moveTo>
                <a:cubicBezTo>
                  <a:pt x="103" y="58"/>
                  <a:pt x="99" y="62"/>
                  <a:pt x="99" y="66"/>
                </a:cubicBezTo>
                <a:cubicBezTo>
                  <a:pt x="99" y="144"/>
                  <a:pt x="99" y="144"/>
                  <a:pt x="99" y="144"/>
                </a:cubicBezTo>
                <a:cubicBezTo>
                  <a:pt x="99" y="148"/>
                  <a:pt x="103" y="152"/>
                  <a:pt x="107" y="152"/>
                </a:cubicBezTo>
                <a:cubicBezTo>
                  <a:pt x="111" y="152"/>
                  <a:pt x="115" y="148"/>
                  <a:pt x="115" y="144"/>
                </a:cubicBezTo>
                <a:cubicBezTo>
                  <a:pt x="115" y="66"/>
                  <a:pt x="115" y="66"/>
                  <a:pt x="115" y="66"/>
                </a:cubicBezTo>
                <a:cubicBezTo>
                  <a:pt x="115" y="62"/>
                  <a:pt x="111" y="58"/>
                  <a:pt x="107" y="58"/>
                </a:cubicBezTo>
                <a:close/>
                <a:moveTo>
                  <a:pt x="320" y="28"/>
                </a:moveTo>
                <a:cubicBezTo>
                  <a:pt x="322" y="29"/>
                  <a:pt x="323" y="31"/>
                  <a:pt x="324" y="33"/>
                </a:cubicBezTo>
                <a:cubicBezTo>
                  <a:pt x="327" y="36"/>
                  <a:pt x="332" y="37"/>
                  <a:pt x="335" y="35"/>
                </a:cubicBezTo>
                <a:cubicBezTo>
                  <a:pt x="339" y="32"/>
                  <a:pt x="340" y="27"/>
                  <a:pt x="337" y="23"/>
                </a:cubicBezTo>
                <a:cubicBezTo>
                  <a:pt x="336" y="22"/>
                  <a:pt x="335" y="20"/>
                  <a:pt x="333" y="18"/>
                </a:cubicBezTo>
                <a:cubicBezTo>
                  <a:pt x="329" y="13"/>
                  <a:pt x="325" y="8"/>
                  <a:pt x="320" y="3"/>
                </a:cubicBezTo>
                <a:cubicBezTo>
                  <a:pt x="317" y="0"/>
                  <a:pt x="312" y="0"/>
                  <a:pt x="309" y="3"/>
                </a:cubicBezTo>
                <a:cubicBezTo>
                  <a:pt x="307" y="4"/>
                  <a:pt x="306" y="7"/>
                  <a:pt x="306" y="9"/>
                </a:cubicBezTo>
                <a:cubicBezTo>
                  <a:pt x="306" y="11"/>
                  <a:pt x="307" y="13"/>
                  <a:pt x="309" y="14"/>
                </a:cubicBezTo>
                <a:cubicBezTo>
                  <a:pt x="313" y="18"/>
                  <a:pt x="317" y="23"/>
                  <a:pt x="320" y="28"/>
                </a:cubicBezTo>
                <a:close/>
                <a:moveTo>
                  <a:pt x="257" y="59"/>
                </a:moveTo>
                <a:cubicBezTo>
                  <a:pt x="252" y="59"/>
                  <a:pt x="249" y="63"/>
                  <a:pt x="249" y="67"/>
                </a:cubicBezTo>
                <a:cubicBezTo>
                  <a:pt x="249" y="145"/>
                  <a:pt x="249" y="145"/>
                  <a:pt x="249" y="145"/>
                </a:cubicBezTo>
                <a:cubicBezTo>
                  <a:pt x="249" y="149"/>
                  <a:pt x="252" y="153"/>
                  <a:pt x="257" y="153"/>
                </a:cubicBezTo>
                <a:cubicBezTo>
                  <a:pt x="261" y="153"/>
                  <a:pt x="265" y="149"/>
                  <a:pt x="265" y="145"/>
                </a:cubicBezTo>
                <a:cubicBezTo>
                  <a:pt x="265" y="67"/>
                  <a:pt x="265" y="67"/>
                  <a:pt x="265" y="67"/>
                </a:cubicBezTo>
                <a:cubicBezTo>
                  <a:pt x="265" y="63"/>
                  <a:pt x="261" y="59"/>
                  <a:pt x="257" y="59"/>
                </a:cubicBezTo>
                <a:close/>
                <a:moveTo>
                  <a:pt x="291" y="32"/>
                </a:moveTo>
                <a:cubicBezTo>
                  <a:pt x="288" y="29"/>
                  <a:pt x="283" y="29"/>
                  <a:pt x="279" y="32"/>
                </a:cubicBezTo>
                <a:cubicBezTo>
                  <a:pt x="278" y="34"/>
                  <a:pt x="277" y="36"/>
                  <a:pt x="277" y="38"/>
                </a:cubicBezTo>
                <a:cubicBezTo>
                  <a:pt x="277" y="40"/>
                  <a:pt x="278" y="42"/>
                  <a:pt x="279" y="44"/>
                </a:cubicBezTo>
                <a:cubicBezTo>
                  <a:pt x="297" y="61"/>
                  <a:pt x="305" y="83"/>
                  <a:pt x="305" y="106"/>
                </a:cubicBezTo>
                <a:cubicBezTo>
                  <a:pt x="305" y="128"/>
                  <a:pt x="297" y="151"/>
                  <a:pt x="279" y="168"/>
                </a:cubicBezTo>
                <a:cubicBezTo>
                  <a:pt x="279" y="168"/>
                  <a:pt x="279" y="168"/>
                  <a:pt x="279" y="168"/>
                </a:cubicBezTo>
                <a:cubicBezTo>
                  <a:pt x="276" y="171"/>
                  <a:pt x="276" y="176"/>
                  <a:pt x="279" y="179"/>
                </a:cubicBezTo>
                <a:cubicBezTo>
                  <a:pt x="283" y="182"/>
                  <a:pt x="288" y="182"/>
                  <a:pt x="291" y="179"/>
                </a:cubicBezTo>
                <a:cubicBezTo>
                  <a:pt x="311" y="159"/>
                  <a:pt x="321" y="132"/>
                  <a:pt x="321" y="106"/>
                </a:cubicBezTo>
                <a:cubicBezTo>
                  <a:pt x="321" y="79"/>
                  <a:pt x="311" y="53"/>
                  <a:pt x="291" y="32"/>
                </a:cubicBezTo>
                <a:close/>
                <a:moveTo>
                  <a:pt x="353" y="53"/>
                </a:moveTo>
                <a:cubicBezTo>
                  <a:pt x="351" y="49"/>
                  <a:pt x="347" y="47"/>
                  <a:pt x="343" y="49"/>
                </a:cubicBezTo>
                <a:cubicBezTo>
                  <a:pt x="338" y="50"/>
                  <a:pt x="336" y="55"/>
                  <a:pt x="338" y="59"/>
                </a:cubicBezTo>
                <a:cubicBezTo>
                  <a:pt x="344" y="74"/>
                  <a:pt x="347" y="90"/>
                  <a:pt x="347" y="106"/>
                </a:cubicBezTo>
                <a:cubicBezTo>
                  <a:pt x="347" y="140"/>
                  <a:pt x="333" y="173"/>
                  <a:pt x="309" y="197"/>
                </a:cubicBezTo>
                <a:cubicBezTo>
                  <a:pt x="307" y="199"/>
                  <a:pt x="306" y="201"/>
                  <a:pt x="306" y="203"/>
                </a:cubicBezTo>
                <a:cubicBezTo>
                  <a:pt x="306" y="205"/>
                  <a:pt x="307" y="207"/>
                  <a:pt x="309" y="209"/>
                </a:cubicBezTo>
                <a:cubicBezTo>
                  <a:pt x="312" y="212"/>
                  <a:pt x="317" y="212"/>
                  <a:pt x="320" y="209"/>
                </a:cubicBezTo>
                <a:cubicBezTo>
                  <a:pt x="348" y="181"/>
                  <a:pt x="363" y="145"/>
                  <a:pt x="363" y="106"/>
                </a:cubicBezTo>
                <a:cubicBezTo>
                  <a:pt x="363" y="88"/>
                  <a:pt x="359" y="70"/>
                  <a:pt x="353" y="53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707455" y="1228045"/>
            <a:ext cx="6619345" cy="1821530"/>
            <a:chOff x="707455" y="1303940"/>
            <a:chExt cx="6619345" cy="1821530"/>
          </a:xfrm>
        </p:grpSpPr>
        <p:sp>
          <p:nvSpPr>
            <p:cNvPr id="3" name="Rectangle 2"/>
            <p:cNvSpPr/>
            <p:nvPr/>
          </p:nvSpPr>
          <p:spPr bwMode="auto">
            <a:xfrm>
              <a:off x="707455" y="1303940"/>
              <a:ext cx="6619345" cy="182153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sz="2000" dirty="0">
                <a:latin typeface="Arial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4002317" y="1982368"/>
              <a:ext cx="468397" cy="743408"/>
              <a:chOff x="3865146" y="2095585"/>
              <a:chExt cx="468397" cy="743408"/>
            </a:xfrm>
          </p:grpSpPr>
          <p:sp>
            <p:nvSpPr>
              <p:cNvPr id="5" name="Freeform 3"/>
              <p:cNvSpPr>
                <a:spLocks noChangeAspect="1" noEditPoints="1"/>
              </p:cNvSpPr>
              <p:nvPr/>
            </p:nvSpPr>
            <p:spPr bwMode="auto">
              <a:xfrm>
                <a:off x="3885018" y="2095585"/>
                <a:ext cx="398490" cy="452484"/>
              </a:xfrm>
              <a:custGeom>
                <a:avLst/>
                <a:gdLst>
                  <a:gd name="T0" fmla="*/ 2147483647 w 327"/>
                  <a:gd name="T1" fmla="*/ 2147483647 h 370"/>
                  <a:gd name="T2" fmla="*/ 2147483647 w 327"/>
                  <a:gd name="T3" fmla="*/ 2147483647 h 370"/>
                  <a:gd name="T4" fmla="*/ 2147483647 w 327"/>
                  <a:gd name="T5" fmla="*/ 2147483647 h 370"/>
                  <a:gd name="T6" fmla="*/ 2147483647 w 327"/>
                  <a:gd name="T7" fmla="*/ 2147483647 h 370"/>
                  <a:gd name="T8" fmla="*/ 2147483647 w 327"/>
                  <a:gd name="T9" fmla="*/ 2147483647 h 370"/>
                  <a:gd name="T10" fmla="*/ 2147483647 w 327"/>
                  <a:gd name="T11" fmla="*/ 2147483647 h 370"/>
                  <a:gd name="T12" fmla="*/ 2147483647 w 327"/>
                  <a:gd name="T13" fmla="*/ 2147483647 h 370"/>
                  <a:gd name="T14" fmla="*/ 2147483647 w 327"/>
                  <a:gd name="T15" fmla="*/ 2147483647 h 370"/>
                  <a:gd name="T16" fmla="*/ 2147483647 w 327"/>
                  <a:gd name="T17" fmla="*/ 2147483647 h 370"/>
                  <a:gd name="T18" fmla="*/ 2147483647 w 327"/>
                  <a:gd name="T19" fmla="*/ 2147483647 h 370"/>
                  <a:gd name="T20" fmla="*/ 2147483647 w 327"/>
                  <a:gd name="T21" fmla="*/ 2147483647 h 370"/>
                  <a:gd name="T22" fmla="*/ 2147483647 w 327"/>
                  <a:gd name="T23" fmla="*/ 2147483647 h 370"/>
                  <a:gd name="T24" fmla="*/ 2147483647 w 327"/>
                  <a:gd name="T25" fmla="*/ 2147483647 h 370"/>
                  <a:gd name="T26" fmla="*/ 2147483647 w 327"/>
                  <a:gd name="T27" fmla="*/ 2147483647 h 370"/>
                  <a:gd name="T28" fmla="*/ 2147483647 w 327"/>
                  <a:gd name="T29" fmla="*/ 2147483647 h 370"/>
                  <a:gd name="T30" fmla="*/ 2147483647 w 327"/>
                  <a:gd name="T31" fmla="*/ 2147483647 h 370"/>
                  <a:gd name="T32" fmla="*/ 2147483647 w 327"/>
                  <a:gd name="T33" fmla="*/ 2147483647 h 370"/>
                  <a:gd name="T34" fmla="*/ 2147483647 w 327"/>
                  <a:gd name="T35" fmla="*/ 2147483647 h 370"/>
                  <a:gd name="T36" fmla="*/ 2147483647 w 327"/>
                  <a:gd name="T37" fmla="*/ 2147483647 h 370"/>
                  <a:gd name="T38" fmla="*/ 2147483647 w 327"/>
                  <a:gd name="T39" fmla="*/ 2147483647 h 370"/>
                  <a:gd name="T40" fmla="*/ 2147483647 w 327"/>
                  <a:gd name="T41" fmla="*/ 2147483647 h 370"/>
                  <a:gd name="T42" fmla="*/ 2147483647 w 327"/>
                  <a:gd name="T43" fmla="*/ 2147483647 h 370"/>
                  <a:gd name="T44" fmla="*/ 2147483647 w 327"/>
                  <a:gd name="T45" fmla="*/ 2147483647 h 370"/>
                  <a:gd name="T46" fmla="*/ 2147483647 w 327"/>
                  <a:gd name="T47" fmla="*/ 2147483647 h 370"/>
                  <a:gd name="T48" fmla="*/ 2147483647 w 327"/>
                  <a:gd name="T49" fmla="*/ 2147483647 h 370"/>
                  <a:gd name="T50" fmla="*/ 2147483647 w 327"/>
                  <a:gd name="T51" fmla="*/ 2147483647 h 370"/>
                  <a:gd name="T52" fmla="*/ 2147483647 w 327"/>
                  <a:gd name="T53" fmla="*/ 2147483647 h 370"/>
                  <a:gd name="T54" fmla="*/ 2147483647 w 327"/>
                  <a:gd name="T55" fmla="*/ 2147483647 h 370"/>
                  <a:gd name="T56" fmla="*/ 2147483647 w 327"/>
                  <a:gd name="T57" fmla="*/ 2147483647 h 370"/>
                  <a:gd name="T58" fmla="*/ 2147483647 w 327"/>
                  <a:gd name="T59" fmla="*/ 2147483647 h 370"/>
                  <a:gd name="T60" fmla="*/ 2147483647 w 327"/>
                  <a:gd name="T61" fmla="*/ 2147483647 h 370"/>
                  <a:gd name="T62" fmla="*/ 2147483647 w 327"/>
                  <a:gd name="T63" fmla="*/ 2147483647 h 370"/>
                  <a:gd name="T64" fmla="*/ 2147483647 w 327"/>
                  <a:gd name="T65" fmla="*/ 2147483647 h 370"/>
                  <a:gd name="T66" fmla="*/ 2147483647 w 327"/>
                  <a:gd name="T67" fmla="*/ 2147483647 h 370"/>
                  <a:gd name="T68" fmla="*/ 2147483647 w 327"/>
                  <a:gd name="T69" fmla="*/ 2147483647 h 370"/>
                  <a:gd name="T70" fmla="*/ 2147483647 w 327"/>
                  <a:gd name="T71" fmla="*/ 2147483647 h 370"/>
                  <a:gd name="T72" fmla="*/ 2147483647 w 327"/>
                  <a:gd name="T73" fmla="*/ 2147483647 h 370"/>
                  <a:gd name="T74" fmla="*/ 2147483647 w 327"/>
                  <a:gd name="T75" fmla="*/ 2147483647 h 370"/>
                  <a:gd name="T76" fmla="*/ 2147483647 w 327"/>
                  <a:gd name="T77" fmla="*/ 2147483647 h 370"/>
                  <a:gd name="T78" fmla="*/ 2147483647 w 327"/>
                  <a:gd name="T79" fmla="*/ 2147483647 h 370"/>
                  <a:gd name="T80" fmla="*/ 2147483647 w 327"/>
                  <a:gd name="T81" fmla="*/ 2147483647 h 370"/>
                  <a:gd name="T82" fmla="*/ 2147483647 w 327"/>
                  <a:gd name="T83" fmla="*/ 2147483647 h 370"/>
                  <a:gd name="T84" fmla="*/ 2147483647 w 327"/>
                  <a:gd name="T85" fmla="*/ 2147483647 h 37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27"/>
                  <a:gd name="T130" fmla="*/ 0 h 370"/>
                  <a:gd name="T131" fmla="*/ 327 w 327"/>
                  <a:gd name="T132" fmla="*/ 370 h 37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27" h="370">
                    <a:moveTo>
                      <a:pt x="287" y="4"/>
                    </a:moveTo>
                    <a:cubicBezTo>
                      <a:pt x="284" y="0"/>
                      <a:pt x="279" y="0"/>
                      <a:pt x="276" y="4"/>
                    </a:cubicBezTo>
                    <a:cubicBezTo>
                      <a:pt x="273" y="7"/>
                      <a:pt x="273" y="12"/>
                      <a:pt x="276" y="15"/>
                    </a:cubicBezTo>
                    <a:cubicBezTo>
                      <a:pt x="300" y="38"/>
                      <a:pt x="311" y="69"/>
                      <a:pt x="311" y="100"/>
                    </a:cubicBezTo>
                    <a:cubicBezTo>
                      <a:pt x="311" y="131"/>
                      <a:pt x="300" y="162"/>
                      <a:pt x="276" y="185"/>
                    </a:cubicBezTo>
                    <a:cubicBezTo>
                      <a:pt x="273" y="188"/>
                      <a:pt x="273" y="194"/>
                      <a:pt x="276" y="197"/>
                    </a:cubicBezTo>
                    <a:cubicBezTo>
                      <a:pt x="278" y="198"/>
                      <a:pt x="280" y="199"/>
                      <a:pt x="282" y="199"/>
                    </a:cubicBezTo>
                    <a:cubicBezTo>
                      <a:pt x="284" y="199"/>
                      <a:pt x="286" y="198"/>
                      <a:pt x="287" y="197"/>
                    </a:cubicBezTo>
                    <a:cubicBezTo>
                      <a:pt x="314" y="170"/>
                      <a:pt x="327" y="135"/>
                      <a:pt x="327" y="100"/>
                    </a:cubicBezTo>
                    <a:cubicBezTo>
                      <a:pt x="327" y="65"/>
                      <a:pt x="314" y="30"/>
                      <a:pt x="287" y="4"/>
                    </a:cubicBezTo>
                    <a:close/>
                    <a:moveTo>
                      <a:pt x="273" y="100"/>
                    </a:moveTo>
                    <a:cubicBezTo>
                      <a:pt x="273" y="121"/>
                      <a:pt x="265" y="142"/>
                      <a:pt x="249" y="158"/>
                    </a:cubicBezTo>
                    <a:cubicBezTo>
                      <a:pt x="246" y="161"/>
                      <a:pt x="246" y="166"/>
                      <a:pt x="249" y="169"/>
                    </a:cubicBezTo>
                    <a:cubicBezTo>
                      <a:pt x="250" y="171"/>
                      <a:pt x="253" y="172"/>
                      <a:pt x="255" y="172"/>
                    </a:cubicBezTo>
                    <a:cubicBezTo>
                      <a:pt x="257" y="172"/>
                      <a:pt x="259" y="171"/>
                      <a:pt x="260" y="169"/>
                    </a:cubicBezTo>
                    <a:cubicBezTo>
                      <a:pt x="279" y="150"/>
                      <a:pt x="289" y="125"/>
                      <a:pt x="289" y="100"/>
                    </a:cubicBezTo>
                    <a:cubicBezTo>
                      <a:pt x="289" y="75"/>
                      <a:pt x="279" y="50"/>
                      <a:pt x="260" y="31"/>
                    </a:cubicBezTo>
                    <a:cubicBezTo>
                      <a:pt x="257" y="28"/>
                      <a:pt x="252" y="28"/>
                      <a:pt x="249" y="31"/>
                    </a:cubicBezTo>
                    <a:cubicBezTo>
                      <a:pt x="246" y="34"/>
                      <a:pt x="246" y="39"/>
                      <a:pt x="249" y="42"/>
                    </a:cubicBezTo>
                    <a:cubicBezTo>
                      <a:pt x="265" y="58"/>
                      <a:pt x="273" y="79"/>
                      <a:pt x="273" y="100"/>
                    </a:cubicBezTo>
                    <a:close/>
                    <a:moveTo>
                      <a:pt x="222" y="142"/>
                    </a:moveTo>
                    <a:cubicBezTo>
                      <a:pt x="223" y="144"/>
                      <a:pt x="225" y="145"/>
                      <a:pt x="227" y="145"/>
                    </a:cubicBezTo>
                    <a:cubicBezTo>
                      <a:pt x="229" y="145"/>
                      <a:pt x="231" y="144"/>
                      <a:pt x="233" y="142"/>
                    </a:cubicBezTo>
                    <a:cubicBezTo>
                      <a:pt x="245" y="131"/>
                      <a:pt x="250" y="115"/>
                      <a:pt x="250" y="100"/>
                    </a:cubicBezTo>
                    <a:cubicBezTo>
                      <a:pt x="250" y="85"/>
                      <a:pt x="245" y="70"/>
                      <a:pt x="233" y="58"/>
                    </a:cubicBezTo>
                    <a:cubicBezTo>
                      <a:pt x="230" y="55"/>
                      <a:pt x="225" y="55"/>
                      <a:pt x="222" y="58"/>
                    </a:cubicBezTo>
                    <a:cubicBezTo>
                      <a:pt x="219" y="61"/>
                      <a:pt x="219" y="66"/>
                      <a:pt x="222" y="69"/>
                    </a:cubicBezTo>
                    <a:cubicBezTo>
                      <a:pt x="230" y="78"/>
                      <a:pt x="234" y="89"/>
                      <a:pt x="234" y="100"/>
                    </a:cubicBezTo>
                    <a:cubicBezTo>
                      <a:pt x="234" y="111"/>
                      <a:pt x="230" y="122"/>
                      <a:pt x="222" y="131"/>
                    </a:cubicBezTo>
                    <a:cubicBezTo>
                      <a:pt x="219" y="134"/>
                      <a:pt x="219" y="139"/>
                      <a:pt x="222" y="142"/>
                    </a:cubicBezTo>
                    <a:close/>
                    <a:moveTo>
                      <a:pt x="51" y="185"/>
                    </a:moveTo>
                    <a:cubicBezTo>
                      <a:pt x="28" y="162"/>
                      <a:pt x="16" y="131"/>
                      <a:pt x="16" y="100"/>
                    </a:cubicBezTo>
                    <a:cubicBezTo>
                      <a:pt x="16" y="69"/>
                      <a:pt x="28" y="38"/>
                      <a:pt x="51" y="15"/>
                    </a:cubicBezTo>
                    <a:cubicBezTo>
                      <a:pt x="54" y="12"/>
                      <a:pt x="54" y="7"/>
                      <a:pt x="51" y="4"/>
                    </a:cubicBezTo>
                    <a:cubicBezTo>
                      <a:pt x="48" y="0"/>
                      <a:pt x="43" y="0"/>
                      <a:pt x="40" y="4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13" y="30"/>
                      <a:pt x="0" y="65"/>
                      <a:pt x="0" y="100"/>
                    </a:cubicBezTo>
                    <a:cubicBezTo>
                      <a:pt x="0" y="135"/>
                      <a:pt x="13" y="170"/>
                      <a:pt x="40" y="197"/>
                    </a:cubicBezTo>
                    <a:cubicBezTo>
                      <a:pt x="41" y="198"/>
                      <a:pt x="44" y="199"/>
                      <a:pt x="46" y="199"/>
                    </a:cubicBezTo>
                    <a:cubicBezTo>
                      <a:pt x="48" y="199"/>
                      <a:pt x="50" y="198"/>
                      <a:pt x="51" y="197"/>
                    </a:cubicBezTo>
                    <a:cubicBezTo>
                      <a:pt x="54" y="194"/>
                      <a:pt x="54" y="188"/>
                      <a:pt x="51" y="185"/>
                    </a:cubicBezTo>
                    <a:close/>
                    <a:moveTo>
                      <a:pt x="67" y="169"/>
                    </a:moveTo>
                    <a:cubicBezTo>
                      <a:pt x="69" y="171"/>
                      <a:pt x="71" y="172"/>
                      <a:pt x="73" y="172"/>
                    </a:cubicBezTo>
                    <a:cubicBezTo>
                      <a:pt x="75" y="172"/>
                      <a:pt x="77" y="171"/>
                      <a:pt x="78" y="169"/>
                    </a:cubicBezTo>
                    <a:cubicBezTo>
                      <a:pt x="82" y="166"/>
                      <a:pt x="82" y="161"/>
                      <a:pt x="78" y="158"/>
                    </a:cubicBezTo>
                    <a:cubicBezTo>
                      <a:pt x="62" y="142"/>
                      <a:pt x="54" y="121"/>
                      <a:pt x="54" y="100"/>
                    </a:cubicBezTo>
                    <a:cubicBezTo>
                      <a:pt x="54" y="79"/>
                      <a:pt x="62" y="58"/>
                      <a:pt x="78" y="42"/>
                    </a:cubicBezTo>
                    <a:cubicBezTo>
                      <a:pt x="82" y="39"/>
                      <a:pt x="82" y="34"/>
                      <a:pt x="78" y="31"/>
                    </a:cubicBezTo>
                    <a:cubicBezTo>
                      <a:pt x="75" y="28"/>
                      <a:pt x="70" y="28"/>
                      <a:pt x="67" y="31"/>
                    </a:cubicBezTo>
                    <a:cubicBezTo>
                      <a:pt x="48" y="50"/>
                      <a:pt x="38" y="75"/>
                      <a:pt x="38" y="100"/>
                    </a:cubicBezTo>
                    <a:cubicBezTo>
                      <a:pt x="38" y="125"/>
                      <a:pt x="48" y="150"/>
                      <a:pt x="67" y="169"/>
                    </a:cubicBezTo>
                    <a:close/>
                    <a:moveTo>
                      <a:pt x="94" y="142"/>
                    </a:moveTo>
                    <a:cubicBezTo>
                      <a:pt x="96" y="144"/>
                      <a:pt x="98" y="145"/>
                      <a:pt x="100" y="145"/>
                    </a:cubicBezTo>
                    <a:cubicBezTo>
                      <a:pt x="102" y="145"/>
                      <a:pt x="104" y="144"/>
                      <a:pt x="106" y="142"/>
                    </a:cubicBezTo>
                    <a:cubicBezTo>
                      <a:pt x="109" y="139"/>
                      <a:pt x="109" y="134"/>
                      <a:pt x="106" y="131"/>
                    </a:cubicBezTo>
                    <a:cubicBezTo>
                      <a:pt x="97" y="122"/>
                      <a:pt x="93" y="111"/>
                      <a:pt x="93" y="100"/>
                    </a:cubicBezTo>
                    <a:cubicBezTo>
                      <a:pt x="93" y="89"/>
                      <a:pt x="97" y="78"/>
                      <a:pt x="106" y="69"/>
                    </a:cubicBezTo>
                    <a:cubicBezTo>
                      <a:pt x="109" y="66"/>
                      <a:pt x="109" y="61"/>
                      <a:pt x="106" y="58"/>
                    </a:cubicBezTo>
                    <a:cubicBezTo>
                      <a:pt x="103" y="55"/>
                      <a:pt x="97" y="55"/>
                      <a:pt x="94" y="58"/>
                    </a:cubicBezTo>
                    <a:cubicBezTo>
                      <a:pt x="83" y="70"/>
                      <a:pt x="77" y="85"/>
                      <a:pt x="77" y="100"/>
                    </a:cubicBezTo>
                    <a:cubicBezTo>
                      <a:pt x="77" y="115"/>
                      <a:pt x="83" y="131"/>
                      <a:pt x="94" y="142"/>
                    </a:cubicBezTo>
                    <a:close/>
                    <a:moveTo>
                      <a:pt x="267" y="349"/>
                    </a:moveTo>
                    <a:cubicBezTo>
                      <a:pt x="257" y="336"/>
                      <a:pt x="238" y="309"/>
                      <a:pt x="219" y="270"/>
                    </a:cubicBezTo>
                    <a:cubicBezTo>
                      <a:pt x="218" y="270"/>
                      <a:pt x="218" y="269"/>
                      <a:pt x="218" y="268"/>
                    </a:cubicBezTo>
                    <a:cubicBezTo>
                      <a:pt x="213" y="259"/>
                      <a:pt x="209" y="249"/>
                      <a:pt x="204" y="239"/>
                    </a:cubicBezTo>
                    <a:cubicBezTo>
                      <a:pt x="190" y="205"/>
                      <a:pt x="182" y="171"/>
                      <a:pt x="177" y="146"/>
                    </a:cubicBezTo>
                    <a:cubicBezTo>
                      <a:pt x="197" y="140"/>
                      <a:pt x="211" y="122"/>
                      <a:pt x="211" y="100"/>
                    </a:cubicBezTo>
                    <a:cubicBezTo>
                      <a:pt x="211" y="93"/>
                      <a:pt x="210" y="87"/>
                      <a:pt x="208" y="81"/>
                    </a:cubicBezTo>
                    <a:cubicBezTo>
                      <a:pt x="206" y="77"/>
                      <a:pt x="201" y="75"/>
                      <a:pt x="197" y="77"/>
                    </a:cubicBezTo>
                    <a:cubicBezTo>
                      <a:pt x="193" y="79"/>
                      <a:pt x="191" y="84"/>
                      <a:pt x="193" y="88"/>
                    </a:cubicBezTo>
                    <a:cubicBezTo>
                      <a:pt x="194" y="91"/>
                      <a:pt x="195" y="96"/>
                      <a:pt x="195" y="100"/>
                    </a:cubicBezTo>
                    <a:cubicBezTo>
                      <a:pt x="195" y="117"/>
                      <a:pt x="181" y="132"/>
                      <a:pt x="164" y="132"/>
                    </a:cubicBezTo>
                    <a:cubicBezTo>
                      <a:pt x="146" y="132"/>
                      <a:pt x="132" y="117"/>
                      <a:pt x="132" y="100"/>
                    </a:cubicBezTo>
                    <a:cubicBezTo>
                      <a:pt x="132" y="82"/>
                      <a:pt x="146" y="68"/>
                      <a:pt x="164" y="68"/>
                    </a:cubicBezTo>
                    <a:cubicBezTo>
                      <a:pt x="169" y="68"/>
                      <a:pt x="173" y="69"/>
                      <a:pt x="177" y="71"/>
                    </a:cubicBezTo>
                    <a:cubicBezTo>
                      <a:pt x="181" y="73"/>
                      <a:pt x="186" y="71"/>
                      <a:pt x="188" y="67"/>
                    </a:cubicBezTo>
                    <a:cubicBezTo>
                      <a:pt x="190" y="63"/>
                      <a:pt x="188" y="59"/>
                      <a:pt x="184" y="57"/>
                    </a:cubicBezTo>
                    <a:cubicBezTo>
                      <a:pt x="184" y="57"/>
                      <a:pt x="184" y="57"/>
                      <a:pt x="184" y="57"/>
                    </a:cubicBezTo>
                    <a:cubicBezTo>
                      <a:pt x="178" y="54"/>
                      <a:pt x="171" y="52"/>
                      <a:pt x="164" y="52"/>
                    </a:cubicBezTo>
                    <a:cubicBezTo>
                      <a:pt x="137" y="52"/>
                      <a:pt x="116" y="74"/>
                      <a:pt x="116" y="100"/>
                    </a:cubicBezTo>
                    <a:cubicBezTo>
                      <a:pt x="116" y="121"/>
                      <a:pt x="130" y="140"/>
                      <a:pt x="150" y="146"/>
                    </a:cubicBezTo>
                    <a:cubicBezTo>
                      <a:pt x="145" y="170"/>
                      <a:pt x="136" y="205"/>
                      <a:pt x="123" y="239"/>
                    </a:cubicBezTo>
                    <a:cubicBezTo>
                      <a:pt x="118" y="249"/>
                      <a:pt x="114" y="259"/>
                      <a:pt x="109" y="268"/>
                    </a:cubicBezTo>
                    <a:cubicBezTo>
                      <a:pt x="109" y="269"/>
                      <a:pt x="108" y="270"/>
                      <a:pt x="108" y="271"/>
                    </a:cubicBezTo>
                    <a:cubicBezTo>
                      <a:pt x="97" y="293"/>
                      <a:pt x="85" y="312"/>
                      <a:pt x="76" y="326"/>
                    </a:cubicBezTo>
                    <a:cubicBezTo>
                      <a:pt x="69" y="336"/>
                      <a:pt x="63" y="344"/>
                      <a:pt x="59" y="349"/>
                    </a:cubicBezTo>
                    <a:cubicBezTo>
                      <a:pt x="57" y="351"/>
                      <a:pt x="55" y="353"/>
                      <a:pt x="54" y="355"/>
                    </a:cubicBezTo>
                    <a:cubicBezTo>
                      <a:pt x="53" y="356"/>
                      <a:pt x="52" y="357"/>
                      <a:pt x="52" y="357"/>
                    </a:cubicBezTo>
                    <a:cubicBezTo>
                      <a:pt x="50" y="359"/>
                      <a:pt x="50" y="362"/>
                      <a:pt x="51" y="365"/>
                    </a:cubicBezTo>
                    <a:cubicBezTo>
                      <a:pt x="52" y="368"/>
                      <a:pt x="55" y="370"/>
                      <a:pt x="58" y="370"/>
                    </a:cubicBezTo>
                    <a:cubicBezTo>
                      <a:pt x="97" y="370"/>
                      <a:pt x="97" y="370"/>
                      <a:pt x="97" y="370"/>
                    </a:cubicBezTo>
                    <a:cubicBezTo>
                      <a:pt x="100" y="370"/>
                      <a:pt x="102" y="368"/>
                      <a:pt x="104" y="366"/>
                    </a:cubicBezTo>
                    <a:cubicBezTo>
                      <a:pt x="115" y="345"/>
                      <a:pt x="138" y="331"/>
                      <a:pt x="163" y="331"/>
                    </a:cubicBezTo>
                    <a:cubicBezTo>
                      <a:pt x="189" y="331"/>
                      <a:pt x="211" y="345"/>
                      <a:pt x="223" y="366"/>
                    </a:cubicBezTo>
                    <a:cubicBezTo>
                      <a:pt x="224" y="368"/>
                      <a:pt x="227" y="370"/>
                      <a:pt x="230" y="370"/>
                    </a:cubicBezTo>
                    <a:cubicBezTo>
                      <a:pt x="268" y="370"/>
                      <a:pt x="268" y="370"/>
                      <a:pt x="268" y="370"/>
                    </a:cubicBezTo>
                    <a:cubicBezTo>
                      <a:pt x="268" y="370"/>
                      <a:pt x="268" y="370"/>
                      <a:pt x="268" y="370"/>
                    </a:cubicBezTo>
                    <a:cubicBezTo>
                      <a:pt x="271" y="370"/>
                      <a:pt x="274" y="368"/>
                      <a:pt x="275" y="365"/>
                    </a:cubicBezTo>
                    <a:cubicBezTo>
                      <a:pt x="276" y="362"/>
                      <a:pt x="276" y="359"/>
                      <a:pt x="274" y="357"/>
                    </a:cubicBezTo>
                    <a:cubicBezTo>
                      <a:pt x="274" y="357"/>
                      <a:pt x="271" y="354"/>
                      <a:pt x="267" y="349"/>
                    </a:cubicBezTo>
                    <a:close/>
                    <a:moveTo>
                      <a:pt x="163" y="159"/>
                    </a:moveTo>
                    <a:cubicBezTo>
                      <a:pt x="168" y="179"/>
                      <a:pt x="174" y="203"/>
                      <a:pt x="183" y="228"/>
                    </a:cubicBezTo>
                    <a:cubicBezTo>
                      <a:pt x="177" y="227"/>
                      <a:pt x="170" y="227"/>
                      <a:pt x="163" y="227"/>
                    </a:cubicBezTo>
                    <a:cubicBezTo>
                      <a:pt x="157" y="227"/>
                      <a:pt x="150" y="227"/>
                      <a:pt x="144" y="228"/>
                    </a:cubicBezTo>
                    <a:cubicBezTo>
                      <a:pt x="153" y="203"/>
                      <a:pt x="159" y="179"/>
                      <a:pt x="163" y="159"/>
                    </a:cubicBezTo>
                    <a:close/>
                    <a:moveTo>
                      <a:pt x="137" y="245"/>
                    </a:moveTo>
                    <a:cubicBezTo>
                      <a:pt x="146" y="244"/>
                      <a:pt x="154" y="243"/>
                      <a:pt x="163" y="243"/>
                    </a:cubicBezTo>
                    <a:cubicBezTo>
                      <a:pt x="172" y="243"/>
                      <a:pt x="181" y="244"/>
                      <a:pt x="190" y="245"/>
                    </a:cubicBezTo>
                    <a:cubicBezTo>
                      <a:pt x="192" y="250"/>
                      <a:pt x="194" y="255"/>
                      <a:pt x="196" y="260"/>
                    </a:cubicBezTo>
                    <a:cubicBezTo>
                      <a:pt x="186" y="257"/>
                      <a:pt x="174" y="256"/>
                      <a:pt x="163" y="256"/>
                    </a:cubicBezTo>
                    <a:cubicBezTo>
                      <a:pt x="152" y="256"/>
                      <a:pt x="141" y="257"/>
                      <a:pt x="131" y="260"/>
                    </a:cubicBezTo>
                    <a:cubicBezTo>
                      <a:pt x="133" y="255"/>
                      <a:pt x="135" y="250"/>
                      <a:pt x="137" y="245"/>
                    </a:cubicBezTo>
                    <a:close/>
                    <a:moveTo>
                      <a:pt x="122" y="279"/>
                    </a:moveTo>
                    <a:cubicBezTo>
                      <a:pt x="135" y="275"/>
                      <a:pt x="149" y="272"/>
                      <a:pt x="163" y="272"/>
                    </a:cubicBezTo>
                    <a:cubicBezTo>
                      <a:pt x="178" y="272"/>
                      <a:pt x="192" y="275"/>
                      <a:pt x="205" y="279"/>
                    </a:cubicBezTo>
                    <a:cubicBezTo>
                      <a:pt x="208" y="286"/>
                      <a:pt x="212" y="292"/>
                      <a:pt x="215" y="298"/>
                    </a:cubicBezTo>
                    <a:cubicBezTo>
                      <a:pt x="199" y="290"/>
                      <a:pt x="182" y="285"/>
                      <a:pt x="163" y="285"/>
                    </a:cubicBezTo>
                    <a:cubicBezTo>
                      <a:pt x="145" y="285"/>
                      <a:pt x="127" y="290"/>
                      <a:pt x="112" y="298"/>
                    </a:cubicBezTo>
                    <a:cubicBezTo>
                      <a:pt x="115" y="292"/>
                      <a:pt x="118" y="286"/>
                      <a:pt x="122" y="279"/>
                    </a:cubicBezTo>
                    <a:close/>
                    <a:moveTo>
                      <a:pt x="234" y="354"/>
                    </a:moveTo>
                    <a:cubicBezTo>
                      <a:pt x="219" y="330"/>
                      <a:pt x="193" y="315"/>
                      <a:pt x="163" y="315"/>
                    </a:cubicBezTo>
                    <a:cubicBezTo>
                      <a:pt x="133" y="315"/>
                      <a:pt x="107" y="330"/>
                      <a:pt x="92" y="354"/>
                    </a:cubicBezTo>
                    <a:cubicBezTo>
                      <a:pt x="75" y="354"/>
                      <a:pt x="75" y="354"/>
                      <a:pt x="75" y="354"/>
                    </a:cubicBezTo>
                    <a:cubicBezTo>
                      <a:pt x="78" y="350"/>
                      <a:pt x="81" y="346"/>
                      <a:pt x="85" y="341"/>
                    </a:cubicBezTo>
                    <a:cubicBezTo>
                      <a:pt x="85" y="341"/>
                      <a:pt x="85" y="341"/>
                      <a:pt x="85" y="341"/>
                    </a:cubicBezTo>
                    <a:cubicBezTo>
                      <a:pt x="103" y="317"/>
                      <a:pt x="131" y="301"/>
                      <a:pt x="163" y="301"/>
                    </a:cubicBezTo>
                    <a:cubicBezTo>
                      <a:pt x="195" y="301"/>
                      <a:pt x="223" y="317"/>
                      <a:pt x="241" y="341"/>
                    </a:cubicBezTo>
                    <a:cubicBezTo>
                      <a:pt x="241" y="341"/>
                      <a:pt x="242" y="341"/>
                      <a:pt x="242" y="341"/>
                    </a:cubicBezTo>
                    <a:cubicBezTo>
                      <a:pt x="245" y="346"/>
                      <a:pt x="248" y="350"/>
                      <a:pt x="251" y="354"/>
                    </a:cubicBezTo>
                    <a:lnTo>
                      <a:pt x="234" y="354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 algn="ctr"/>
                <a:endParaRPr lang="en-US" dirty="0">
                  <a:solidFill>
                    <a:srgbClr val="00A9D4"/>
                  </a:solidFill>
                </a:endParaRPr>
              </a:p>
            </p:txBody>
          </p:sp>
          <p:sp>
            <p:nvSpPr>
              <p:cNvPr id="6" name="Text Box 14"/>
              <p:cNvSpPr txBox="1">
                <a:spLocks noChangeArrowheads="1"/>
              </p:cNvSpPr>
              <p:nvPr/>
            </p:nvSpPr>
            <p:spPr bwMode="auto">
              <a:xfrm>
                <a:off x="3865146" y="2500439"/>
                <a:ext cx="468397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chemeClr val="accent3">
                        <a:lumMod val="50000"/>
                      </a:schemeClr>
                    </a:solidFill>
                  </a:rPr>
                  <a:t>RE</a:t>
                </a:r>
                <a:endParaRPr lang="en-US" sz="1600" baseline="-25000" dirty="0">
                  <a:solidFill>
                    <a:schemeClr val="accent3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 rot="16200000">
              <a:off x="6521716" y="2107321"/>
              <a:ext cx="11810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accent3">
                      <a:lumMod val="50000"/>
                    </a:schemeClr>
                  </a:solidFill>
                </a:rPr>
                <a:t>fronthaul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289685" y="1228045"/>
            <a:ext cx="4043069" cy="1821530"/>
            <a:chOff x="7289685" y="1303940"/>
            <a:chExt cx="4043069" cy="182153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7341313" y="1303940"/>
              <a:ext cx="3991441" cy="182153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sz="2000" dirty="0">
                <a:latin typeface="Arial" charset="0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0211716" y="1824079"/>
              <a:ext cx="817459" cy="933012"/>
              <a:chOff x="9141617" y="2206699"/>
              <a:chExt cx="817459" cy="933012"/>
            </a:xfrm>
          </p:grpSpPr>
          <p:sp>
            <p:nvSpPr>
              <p:cNvPr id="8" name="Text Box 14"/>
              <p:cNvSpPr txBox="1">
                <a:spLocks noChangeArrowheads="1"/>
              </p:cNvSpPr>
              <p:nvPr/>
            </p:nvSpPr>
            <p:spPr bwMode="auto">
              <a:xfrm>
                <a:off x="9242409" y="2801157"/>
                <a:ext cx="615873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chemeClr val="accent3">
                        <a:lumMod val="50000"/>
                      </a:schemeClr>
                    </a:solidFill>
                  </a:rPr>
                  <a:t>REC</a:t>
                </a:r>
                <a:endParaRPr lang="en-US" sz="1600" baseline="-25000" dirty="0">
                  <a:solidFill>
                    <a:schemeClr val="accent3">
                      <a:lumMod val="50000"/>
                    </a:schemeClr>
                  </a:solidFill>
                </a:endParaRPr>
              </a:p>
            </p:txBody>
          </p:sp>
          <p:sp>
            <p:nvSpPr>
              <p:cNvPr id="9" name="Freeform 3"/>
              <p:cNvSpPr>
                <a:spLocks noChangeAspect="1" noEditPoints="1"/>
              </p:cNvSpPr>
              <p:nvPr/>
            </p:nvSpPr>
            <p:spPr bwMode="auto">
              <a:xfrm>
                <a:off x="9141617" y="2206699"/>
                <a:ext cx="817459" cy="642814"/>
              </a:xfrm>
              <a:custGeom>
                <a:avLst/>
                <a:gdLst>
                  <a:gd name="T0" fmla="*/ 2147483647 w 392"/>
                  <a:gd name="T1" fmla="*/ 0 h 331"/>
                  <a:gd name="T2" fmla="*/ 0 w 392"/>
                  <a:gd name="T3" fmla="*/ 2147483647 h 331"/>
                  <a:gd name="T4" fmla="*/ 2147483647 w 392"/>
                  <a:gd name="T5" fmla="*/ 2147483647 h 331"/>
                  <a:gd name="T6" fmla="*/ 2147483647 w 392"/>
                  <a:gd name="T7" fmla="*/ 2147483647 h 331"/>
                  <a:gd name="T8" fmla="*/ 2147483647 w 392"/>
                  <a:gd name="T9" fmla="*/ 2147483647 h 331"/>
                  <a:gd name="T10" fmla="*/ 2147483647 w 392"/>
                  <a:gd name="T11" fmla="*/ 2147483647 h 331"/>
                  <a:gd name="T12" fmla="*/ 2147483647 w 392"/>
                  <a:gd name="T13" fmla="*/ 2147483647 h 331"/>
                  <a:gd name="T14" fmla="*/ 2147483647 w 392"/>
                  <a:gd name="T15" fmla="*/ 2147483647 h 331"/>
                  <a:gd name="T16" fmla="*/ 2147483647 w 392"/>
                  <a:gd name="T17" fmla="*/ 2147483647 h 331"/>
                  <a:gd name="T18" fmla="*/ 2147483647 w 392"/>
                  <a:gd name="T19" fmla="*/ 2147483647 h 331"/>
                  <a:gd name="T20" fmla="*/ 2147483647 w 392"/>
                  <a:gd name="T21" fmla="*/ 2147483647 h 331"/>
                  <a:gd name="T22" fmla="*/ 2147483647 w 392"/>
                  <a:gd name="T23" fmla="*/ 2147483647 h 331"/>
                  <a:gd name="T24" fmla="*/ 2147483647 w 392"/>
                  <a:gd name="T25" fmla="*/ 2147483647 h 331"/>
                  <a:gd name="T26" fmla="*/ 2147483647 w 392"/>
                  <a:gd name="T27" fmla="*/ 2147483647 h 331"/>
                  <a:gd name="T28" fmla="*/ 2147483647 w 392"/>
                  <a:gd name="T29" fmla="*/ 2147483647 h 331"/>
                  <a:gd name="T30" fmla="*/ 2147483647 w 392"/>
                  <a:gd name="T31" fmla="*/ 2147483647 h 331"/>
                  <a:gd name="T32" fmla="*/ 2147483647 w 392"/>
                  <a:gd name="T33" fmla="*/ 2147483647 h 331"/>
                  <a:gd name="T34" fmla="*/ 2147483647 w 392"/>
                  <a:gd name="T35" fmla="*/ 2147483647 h 331"/>
                  <a:gd name="T36" fmla="*/ 2147483647 w 392"/>
                  <a:gd name="T37" fmla="*/ 2147483647 h 331"/>
                  <a:gd name="T38" fmla="*/ 2147483647 w 392"/>
                  <a:gd name="T39" fmla="*/ 2147483647 h 331"/>
                  <a:gd name="T40" fmla="*/ 2147483647 w 392"/>
                  <a:gd name="T41" fmla="*/ 2147483647 h 331"/>
                  <a:gd name="T42" fmla="*/ 2147483647 w 392"/>
                  <a:gd name="T43" fmla="*/ 2147483647 h 331"/>
                  <a:gd name="T44" fmla="*/ 2147483647 w 392"/>
                  <a:gd name="T45" fmla="*/ 2147483647 h 331"/>
                  <a:gd name="T46" fmla="*/ 2147483647 w 392"/>
                  <a:gd name="T47" fmla="*/ 2147483647 h 331"/>
                  <a:gd name="T48" fmla="*/ 2147483647 w 392"/>
                  <a:gd name="T49" fmla="*/ 2147483647 h 331"/>
                  <a:gd name="T50" fmla="*/ 2147483647 w 392"/>
                  <a:gd name="T51" fmla="*/ 2147483647 h 331"/>
                  <a:gd name="T52" fmla="*/ 2147483647 w 392"/>
                  <a:gd name="T53" fmla="*/ 2147483647 h 331"/>
                  <a:gd name="T54" fmla="*/ 2147483647 w 392"/>
                  <a:gd name="T55" fmla="*/ 2147483647 h 331"/>
                  <a:gd name="T56" fmla="*/ 2147483647 w 392"/>
                  <a:gd name="T57" fmla="*/ 2147483647 h 331"/>
                  <a:gd name="T58" fmla="*/ 2147483647 w 392"/>
                  <a:gd name="T59" fmla="*/ 2147483647 h 331"/>
                  <a:gd name="T60" fmla="*/ 2147483647 w 392"/>
                  <a:gd name="T61" fmla="*/ 2147483647 h 331"/>
                  <a:gd name="T62" fmla="*/ 2147483647 w 392"/>
                  <a:gd name="T63" fmla="*/ 2147483647 h 331"/>
                  <a:gd name="T64" fmla="*/ 2147483647 w 392"/>
                  <a:gd name="T65" fmla="*/ 2147483647 h 331"/>
                  <a:gd name="T66" fmla="*/ 2147483647 w 392"/>
                  <a:gd name="T67" fmla="*/ 2147483647 h 331"/>
                  <a:gd name="T68" fmla="*/ 2147483647 w 392"/>
                  <a:gd name="T69" fmla="*/ 2147483647 h 331"/>
                  <a:gd name="T70" fmla="*/ 2147483647 w 392"/>
                  <a:gd name="T71" fmla="*/ 2147483647 h 33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92" h="331">
                    <a:moveTo>
                      <a:pt x="376" y="32"/>
                    </a:moveTo>
                    <a:cubicBezTo>
                      <a:pt x="192" y="0"/>
                      <a:pt x="192" y="0"/>
                      <a:pt x="192" y="0"/>
                    </a:cubicBezTo>
                    <a:cubicBezTo>
                      <a:pt x="16" y="32"/>
                      <a:pt x="16" y="32"/>
                      <a:pt x="16" y="32"/>
                    </a:cubicBezTo>
                    <a:cubicBezTo>
                      <a:pt x="6" y="33"/>
                      <a:pt x="0" y="42"/>
                      <a:pt x="0" y="51"/>
                    </a:cubicBezTo>
                    <a:cubicBezTo>
                      <a:pt x="0" y="73"/>
                      <a:pt x="0" y="73"/>
                      <a:pt x="0" y="73"/>
                    </a:cubicBezTo>
                    <a:cubicBezTo>
                      <a:pt x="0" y="82"/>
                      <a:pt x="7" y="89"/>
                      <a:pt x="16" y="89"/>
                    </a:cubicBezTo>
                    <a:cubicBezTo>
                      <a:pt x="32" y="89"/>
                      <a:pt x="32" y="89"/>
                      <a:pt x="32" y="89"/>
                    </a:cubicBezTo>
                    <a:cubicBezTo>
                      <a:pt x="32" y="315"/>
                      <a:pt x="32" y="315"/>
                      <a:pt x="32" y="315"/>
                    </a:cubicBezTo>
                    <a:cubicBezTo>
                      <a:pt x="32" y="324"/>
                      <a:pt x="39" y="331"/>
                      <a:pt x="48" y="331"/>
                    </a:cubicBezTo>
                    <a:cubicBezTo>
                      <a:pt x="345" y="331"/>
                      <a:pt x="345" y="331"/>
                      <a:pt x="345" y="331"/>
                    </a:cubicBezTo>
                    <a:cubicBezTo>
                      <a:pt x="354" y="331"/>
                      <a:pt x="361" y="324"/>
                      <a:pt x="361" y="315"/>
                    </a:cubicBezTo>
                    <a:cubicBezTo>
                      <a:pt x="361" y="144"/>
                      <a:pt x="361" y="144"/>
                      <a:pt x="361" y="144"/>
                    </a:cubicBezTo>
                    <a:cubicBezTo>
                      <a:pt x="361" y="140"/>
                      <a:pt x="357" y="136"/>
                      <a:pt x="353" y="136"/>
                    </a:cubicBezTo>
                    <a:cubicBezTo>
                      <a:pt x="348" y="136"/>
                      <a:pt x="345" y="140"/>
                      <a:pt x="345" y="144"/>
                    </a:cubicBezTo>
                    <a:cubicBezTo>
                      <a:pt x="345" y="315"/>
                      <a:pt x="345" y="315"/>
                      <a:pt x="345" y="315"/>
                    </a:cubicBezTo>
                    <a:cubicBezTo>
                      <a:pt x="48" y="315"/>
                      <a:pt x="48" y="315"/>
                      <a:pt x="48" y="315"/>
                    </a:cubicBezTo>
                    <a:cubicBezTo>
                      <a:pt x="48" y="89"/>
                      <a:pt x="48" y="89"/>
                      <a:pt x="48" y="89"/>
                    </a:cubicBezTo>
                    <a:cubicBezTo>
                      <a:pt x="345" y="89"/>
                      <a:pt x="345" y="89"/>
                      <a:pt x="345" y="89"/>
                    </a:cubicBezTo>
                    <a:cubicBezTo>
                      <a:pt x="345" y="113"/>
                      <a:pt x="345" y="113"/>
                      <a:pt x="345" y="113"/>
                    </a:cubicBezTo>
                    <a:cubicBezTo>
                      <a:pt x="345" y="117"/>
                      <a:pt x="348" y="121"/>
                      <a:pt x="353" y="121"/>
                    </a:cubicBezTo>
                    <a:cubicBezTo>
                      <a:pt x="357" y="121"/>
                      <a:pt x="361" y="117"/>
                      <a:pt x="361" y="113"/>
                    </a:cubicBezTo>
                    <a:cubicBezTo>
                      <a:pt x="361" y="89"/>
                      <a:pt x="361" y="89"/>
                      <a:pt x="361" y="89"/>
                    </a:cubicBezTo>
                    <a:cubicBezTo>
                      <a:pt x="377" y="89"/>
                      <a:pt x="377" y="89"/>
                      <a:pt x="377" y="89"/>
                    </a:cubicBezTo>
                    <a:cubicBezTo>
                      <a:pt x="385" y="89"/>
                      <a:pt x="392" y="82"/>
                      <a:pt x="392" y="73"/>
                    </a:cubicBezTo>
                    <a:cubicBezTo>
                      <a:pt x="392" y="51"/>
                      <a:pt x="392" y="51"/>
                      <a:pt x="392" y="51"/>
                    </a:cubicBezTo>
                    <a:cubicBezTo>
                      <a:pt x="392" y="43"/>
                      <a:pt x="387" y="34"/>
                      <a:pt x="376" y="32"/>
                    </a:cubicBezTo>
                    <a:close/>
                    <a:moveTo>
                      <a:pt x="376" y="73"/>
                    </a:moveTo>
                    <a:cubicBezTo>
                      <a:pt x="348" y="73"/>
                      <a:pt x="348" y="73"/>
                      <a:pt x="348" y="73"/>
                    </a:cubicBezTo>
                    <a:cubicBezTo>
                      <a:pt x="347" y="73"/>
                      <a:pt x="346" y="73"/>
                      <a:pt x="345" y="73"/>
                    </a:cubicBezTo>
                    <a:cubicBezTo>
                      <a:pt x="48" y="73"/>
                      <a:pt x="48" y="73"/>
                      <a:pt x="48" y="73"/>
                    </a:cubicBezTo>
                    <a:cubicBezTo>
                      <a:pt x="47" y="73"/>
                      <a:pt x="45" y="73"/>
                      <a:pt x="44" y="73"/>
                    </a:cubicBezTo>
                    <a:cubicBezTo>
                      <a:pt x="16" y="73"/>
                      <a:pt x="16" y="73"/>
                      <a:pt x="16" y="73"/>
                    </a:cubicBezTo>
                    <a:cubicBezTo>
                      <a:pt x="16" y="51"/>
                      <a:pt x="16" y="51"/>
                      <a:pt x="16" y="51"/>
                    </a:cubicBezTo>
                    <a:cubicBezTo>
                      <a:pt x="16" y="51"/>
                      <a:pt x="16" y="48"/>
                      <a:pt x="19" y="48"/>
                    </a:cubicBezTo>
                    <a:cubicBezTo>
                      <a:pt x="192" y="17"/>
                      <a:pt x="192" y="17"/>
                      <a:pt x="192" y="17"/>
                    </a:cubicBezTo>
                    <a:cubicBezTo>
                      <a:pt x="373" y="48"/>
                      <a:pt x="373" y="48"/>
                      <a:pt x="373" y="48"/>
                    </a:cubicBezTo>
                    <a:cubicBezTo>
                      <a:pt x="376" y="48"/>
                      <a:pt x="376" y="50"/>
                      <a:pt x="376" y="51"/>
                    </a:cubicBezTo>
                    <a:lnTo>
                      <a:pt x="376" y="73"/>
                    </a:lnTo>
                    <a:close/>
                    <a:moveTo>
                      <a:pt x="312" y="121"/>
                    </a:moveTo>
                    <a:cubicBezTo>
                      <a:pt x="80" y="121"/>
                      <a:pt x="80" y="121"/>
                      <a:pt x="80" y="121"/>
                    </a:cubicBezTo>
                    <a:cubicBezTo>
                      <a:pt x="76" y="121"/>
                      <a:pt x="72" y="125"/>
                      <a:pt x="72" y="129"/>
                    </a:cubicBezTo>
                    <a:cubicBezTo>
                      <a:pt x="72" y="134"/>
                      <a:pt x="76" y="137"/>
                      <a:pt x="80" y="137"/>
                    </a:cubicBezTo>
                    <a:cubicBezTo>
                      <a:pt x="312" y="137"/>
                      <a:pt x="312" y="137"/>
                      <a:pt x="312" y="137"/>
                    </a:cubicBezTo>
                    <a:cubicBezTo>
                      <a:pt x="317" y="137"/>
                      <a:pt x="320" y="134"/>
                      <a:pt x="320" y="129"/>
                    </a:cubicBezTo>
                    <a:cubicBezTo>
                      <a:pt x="320" y="125"/>
                      <a:pt x="317" y="121"/>
                      <a:pt x="312" y="121"/>
                    </a:cubicBezTo>
                    <a:close/>
                    <a:moveTo>
                      <a:pt x="312" y="158"/>
                    </a:moveTo>
                    <a:cubicBezTo>
                      <a:pt x="80" y="158"/>
                      <a:pt x="80" y="158"/>
                      <a:pt x="80" y="158"/>
                    </a:cubicBezTo>
                    <a:cubicBezTo>
                      <a:pt x="76" y="158"/>
                      <a:pt x="72" y="161"/>
                      <a:pt x="72" y="166"/>
                    </a:cubicBezTo>
                    <a:cubicBezTo>
                      <a:pt x="72" y="170"/>
                      <a:pt x="76" y="174"/>
                      <a:pt x="80" y="174"/>
                    </a:cubicBezTo>
                    <a:cubicBezTo>
                      <a:pt x="312" y="174"/>
                      <a:pt x="312" y="174"/>
                      <a:pt x="312" y="174"/>
                    </a:cubicBezTo>
                    <a:cubicBezTo>
                      <a:pt x="317" y="174"/>
                      <a:pt x="320" y="170"/>
                      <a:pt x="320" y="166"/>
                    </a:cubicBezTo>
                    <a:cubicBezTo>
                      <a:pt x="320" y="161"/>
                      <a:pt x="317" y="158"/>
                      <a:pt x="312" y="158"/>
                    </a:cubicBezTo>
                    <a:close/>
                    <a:moveTo>
                      <a:pt x="312" y="194"/>
                    </a:moveTo>
                    <a:cubicBezTo>
                      <a:pt x="80" y="194"/>
                      <a:pt x="80" y="194"/>
                      <a:pt x="80" y="194"/>
                    </a:cubicBezTo>
                    <a:cubicBezTo>
                      <a:pt x="76" y="194"/>
                      <a:pt x="72" y="198"/>
                      <a:pt x="72" y="202"/>
                    </a:cubicBezTo>
                    <a:cubicBezTo>
                      <a:pt x="72" y="207"/>
                      <a:pt x="76" y="210"/>
                      <a:pt x="80" y="210"/>
                    </a:cubicBezTo>
                    <a:cubicBezTo>
                      <a:pt x="312" y="210"/>
                      <a:pt x="312" y="210"/>
                      <a:pt x="312" y="210"/>
                    </a:cubicBezTo>
                    <a:cubicBezTo>
                      <a:pt x="317" y="210"/>
                      <a:pt x="320" y="207"/>
                      <a:pt x="320" y="202"/>
                    </a:cubicBezTo>
                    <a:cubicBezTo>
                      <a:pt x="320" y="198"/>
                      <a:pt x="317" y="194"/>
                      <a:pt x="312" y="194"/>
                    </a:cubicBezTo>
                    <a:close/>
                    <a:moveTo>
                      <a:pt x="312" y="231"/>
                    </a:moveTo>
                    <a:cubicBezTo>
                      <a:pt x="80" y="231"/>
                      <a:pt x="80" y="231"/>
                      <a:pt x="80" y="231"/>
                    </a:cubicBezTo>
                    <a:cubicBezTo>
                      <a:pt x="76" y="231"/>
                      <a:pt x="72" y="234"/>
                      <a:pt x="72" y="239"/>
                    </a:cubicBezTo>
                    <a:cubicBezTo>
                      <a:pt x="72" y="243"/>
                      <a:pt x="76" y="247"/>
                      <a:pt x="80" y="247"/>
                    </a:cubicBezTo>
                    <a:cubicBezTo>
                      <a:pt x="312" y="247"/>
                      <a:pt x="312" y="247"/>
                      <a:pt x="312" y="247"/>
                    </a:cubicBezTo>
                    <a:cubicBezTo>
                      <a:pt x="317" y="247"/>
                      <a:pt x="320" y="243"/>
                      <a:pt x="320" y="239"/>
                    </a:cubicBezTo>
                    <a:cubicBezTo>
                      <a:pt x="320" y="234"/>
                      <a:pt x="317" y="231"/>
                      <a:pt x="312" y="231"/>
                    </a:cubicBezTo>
                    <a:close/>
                    <a:moveTo>
                      <a:pt x="312" y="267"/>
                    </a:moveTo>
                    <a:cubicBezTo>
                      <a:pt x="80" y="267"/>
                      <a:pt x="80" y="267"/>
                      <a:pt x="80" y="267"/>
                    </a:cubicBezTo>
                    <a:cubicBezTo>
                      <a:pt x="76" y="267"/>
                      <a:pt x="72" y="271"/>
                      <a:pt x="72" y="275"/>
                    </a:cubicBezTo>
                    <a:cubicBezTo>
                      <a:pt x="72" y="280"/>
                      <a:pt x="76" y="283"/>
                      <a:pt x="80" y="283"/>
                    </a:cubicBezTo>
                    <a:cubicBezTo>
                      <a:pt x="312" y="283"/>
                      <a:pt x="312" y="283"/>
                      <a:pt x="312" y="283"/>
                    </a:cubicBezTo>
                    <a:cubicBezTo>
                      <a:pt x="317" y="283"/>
                      <a:pt x="320" y="280"/>
                      <a:pt x="320" y="275"/>
                    </a:cubicBezTo>
                    <a:cubicBezTo>
                      <a:pt x="320" y="271"/>
                      <a:pt x="317" y="267"/>
                      <a:pt x="312" y="267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 rot="16200000">
              <a:off x="6924521" y="2110478"/>
              <a:ext cx="1130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accent3">
                      <a:lumMod val="50000"/>
                    </a:schemeClr>
                  </a:solidFill>
                </a:rPr>
                <a:t>interface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 bwMode="auto">
          <a:xfrm>
            <a:off x="7326800" y="1229395"/>
            <a:ext cx="0" cy="182018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to Ethernet-based Fronthaul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3962" y="1911100"/>
            <a:ext cx="2287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Radio Domain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23279" y="4339740"/>
            <a:ext cx="26984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A9D4"/>
                </a:solidFill>
              </a:rPr>
              <a:t>Packet Domain</a:t>
            </a:r>
            <a:br>
              <a:rPr lang="en-US" sz="2800" b="1" dirty="0">
                <a:solidFill>
                  <a:srgbClr val="00A9D4"/>
                </a:solidFill>
              </a:rPr>
            </a:br>
            <a:r>
              <a:rPr lang="en-US" sz="2800" b="1" dirty="0">
                <a:solidFill>
                  <a:srgbClr val="00A9D4"/>
                </a:solidFill>
              </a:rPr>
              <a:t>(Ethernet-based)</a:t>
            </a:r>
          </a:p>
        </p:txBody>
      </p:sp>
      <p:cxnSp>
        <p:nvCxnSpPr>
          <p:cNvPr id="54" name="Straight Connector 53"/>
          <p:cNvCxnSpPr/>
          <p:nvPr/>
        </p:nvCxnSpPr>
        <p:spPr bwMode="auto">
          <a:xfrm flipH="1" flipV="1">
            <a:off x="4386753" y="2400745"/>
            <a:ext cx="1557457" cy="167017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flipH="1">
            <a:off x="8712768" y="2403362"/>
            <a:ext cx="1557457" cy="167017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8" name="Group 57"/>
          <p:cNvGrpSpPr/>
          <p:nvPr/>
        </p:nvGrpSpPr>
        <p:grpSpPr>
          <a:xfrm>
            <a:off x="3643978" y="3437045"/>
            <a:ext cx="5951868" cy="523220"/>
            <a:chOff x="3643978" y="3512940"/>
            <a:chExt cx="5951868" cy="523220"/>
          </a:xfrm>
        </p:grpSpPr>
        <p:sp>
          <p:nvSpPr>
            <p:cNvPr id="56" name="TextBox 55"/>
            <p:cNvSpPr txBox="1"/>
            <p:nvPr/>
          </p:nvSpPr>
          <p:spPr>
            <a:xfrm>
              <a:off x="3643978" y="3512940"/>
              <a:ext cx="14879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chemeClr val="accent6">
                      <a:lumMod val="75000"/>
                    </a:schemeClr>
                  </a:solidFill>
                </a:rPr>
                <a:t>MEF UNI</a:t>
              </a:r>
            </a:p>
          </p:txBody>
        </p:sp>
        <p:cxnSp>
          <p:nvCxnSpPr>
            <p:cNvPr id="57" name="Straight Connector 56"/>
            <p:cNvCxnSpPr/>
            <p:nvPr/>
          </p:nvCxnSpPr>
          <p:spPr bwMode="auto">
            <a:xfrm>
              <a:off x="5116823" y="3808475"/>
              <a:ext cx="4479023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5944210" y="3154553"/>
            <a:ext cx="2795418" cy="771812"/>
            <a:chOff x="3917256" y="3504600"/>
            <a:chExt cx="2481960" cy="582293"/>
          </a:xfrm>
        </p:grpSpPr>
        <p:sp>
          <p:nvSpPr>
            <p:cNvPr id="60" name="Arrow: Right 59"/>
            <p:cNvSpPr/>
            <p:nvPr/>
          </p:nvSpPr>
          <p:spPr bwMode="auto">
            <a:xfrm rot="16200000">
              <a:off x="4867089" y="2554767"/>
              <a:ext cx="582293" cy="2481960"/>
            </a:xfrm>
            <a:prstGeom prst="rightArrow">
              <a:avLst>
                <a:gd name="adj1" fmla="val 78959"/>
                <a:gd name="adj2" fmla="val 48185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sz="2000" dirty="0">
                <a:latin typeface="Arial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299926" y="3653631"/>
              <a:ext cx="1703289" cy="3947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accent6">
                      <a:lumMod val="75000"/>
                    </a:schemeClr>
                  </a:solidFill>
                </a:rPr>
                <a:t>MEF Services</a:t>
              </a: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1171261" y="5629955"/>
            <a:ext cx="98561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Ethernet networking specified by IEEE 802.1CM TSN for Fronthaul</a:t>
            </a:r>
          </a:p>
        </p:txBody>
      </p:sp>
    </p:spTree>
    <p:extLst>
      <p:ext uri="{BB962C8B-B14F-4D97-AF65-F5344CB8AC3E}">
        <p14:creationId xmlns:p14="http://schemas.microsoft.com/office/powerpoint/2010/main" val="31122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xit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7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1" grpId="0"/>
      <p:bldP spid="50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IEEE 802.1CM TSN for Fronthaul Goals &amp;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87" y="3504895"/>
            <a:ext cx="11725643" cy="2884010"/>
          </a:xfrm>
        </p:spPr>
        <p:txBody>
          <a:bodyPr/>
          <a:lstStyle/>
          <a:p>
            <a:r>
              <a:rPr lang="en-US" dirty="0"/>
              <a:t>Standard TSN Profiles for fronthaul </a:t>
            </a:r>
          </a:p>
          <a:p>
            <a:pPr lvl="1"/>
            <a:r>
              <a:rPr lang="en-US" dirty="0"/>
              <a:t>Enable the transport of fronthaul streams in a bridged network</a:t>
            </a:r>
          </a:p>
          <a:p>
            <a:r>
              <a:rPr lang="en-US" dirty="0"/>
              <a:t>A TSN Profile </a:t>
            </a:r>
          </a:p>
          <a:p>
            <a:pPr lvl="1"/>
            <a:r>
              <a:rPr lang="en-US" dirty="0"/>
              <a:t>Specifies aspects of bridge operation </a:t>
            </a:r>
          </a:p>
          <a:p>
            <a:pPr lvl="1"/>
            <a:r>
              <a:rPr lang="en-US" dirty="0"/>
              <a:t>Set of feature and option selections</a:t>
            </a:r>
          </a:p>
          <a:p>
            <a:pPr lvl="1"/>
            <a:r>
              <a:rPr lang="en-US" dirty="0"/>
              <a:t>Configuration guideline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515570" y="1228045"/>
            <a:ext cx="4811909" cy="2139387"/>
            <a:chOff x="2157951" y="1590613"/>
            <a:chExt cx="4811909" cy="2139387"/>
          </a:xfrm>
        </p:grpSpPr>
        <p:sp>
          <p:nvSpPr>
            <p:cNvPr id="5" name="Freeform 3"/>
            <p:cNvSpPr>
              <a:spLocks noChangeAspect="1" noEditPoints="1"/>
            </p:cNvSpPr>
            <p:nvPr/>
          </p:nvSpPr>
          <p:spPr bwMode="auto">
            <a:xfrm>
              <a:off x="2804219" y="1590613"/>
              <a:ext cx="398490" cy="452484"/>
            </a:xfrm>
            <a:custGeom>
              <a:avLst/>
              <a:gdLst>
                <a:gd name="T0" fmla="*/ 2147483647 w 327"/>
                <a:gd name="T1" fmla="*/ 2147483647 h 370"/>
                <a:gd name="T2" fmla="*/ 2147483647 w 327"/>
                <a:gd name="T3" fmla="*/ 2147483647 h 370"/>
                <a:gd name="T4" fmla="*/ 2147483647 w 327"/>
                <a:gd name="T5" fmla="*/ 2147483647 h 370"/>
                <a:gd name="T6" fmla="*/ 2147483647 w 327"/>
                <a:gd name="T7" fmla="*/ 2147483647 h 370"/>
                <a:gd name="T8" fmla="*/ 2147483647 w 327"/>
                <a:gd name="T9" fmla="*/ 2147483647 h 370"/>
                <a:gd name="T10" fmla="*/ 2147483647 w 327"/>
                <a:gd name="T11" fmla="*/ 2147483647 h 370"/>
                <a:gd name="T12" fmla="*/ 2147483647 w 327"/>
                <a:gd name="T13" fmla="*/ 2147483647 h 370"/>
                <a:gd name="T14" fmla="*/ 2147483647 w 327"/>
                <a:gd name="T15" fmla="*/ 2147483647 h 370"/>
                <a:gd name="T16" fmla="*/ 2147483647 w 327"/>
                <a:gd name="T17" fmla="*/ 2147483647 h 370"/>
                <a:gd name="T18" fmla="*/ 2147483647 w 327"/>
                <a:gd name="T19" fmla="*/ 2147483647 h 370"/>
                <a:gd name="T20" fmla="*/ 2147483647 w 327"/>
                <a:gd name="T21" fmla="*/ 2147483647 h 370"/>
                <a:gd name="T22" fmla="*/ 2147483647 w 327"/>
                <a:gd name="T23" fmla="*/ 2147483647 h 370"/>
                <a:gd name="T24" fmla="*/ 2147483647 w 327"/>
                <a:gd name="T25" fmla="*/ 2147483647 h 370"/>
                <a:gd name="T26" fmla="*/ 2147483647 w 327"/>
                <a:gd name="T27" fmla="*/ 2147483647 h 370"/>
                <a:gd name="T28" fmla="*/ 2147483647 w 327"/>
                <a:gd name="T29" fmla="*/ 2147483647 h 370"/>
                <a:gd name="T30" fmla="*/ 2147483647 w 327"/>
                <a:gd name="T31" fmla="*/ 2147483647 h 370"/>
                <a:gd name="T32" fmla="*/ 2147483647 w 327"/>
                <a:gd name="T33" fmla="*/ 2147483647 h 370"/>
                <a:gd name="T34" fmla="*/ 2147483647 w 327"/>
                <a:gd name="T35" fmla="*/ 2147483647 h 370"/>
                <a:gd name="T36" fmla="*/ 2147483647 w 327"/>
                <a:gd name="T37" fmla="*/ 2147483647 h 370"/>
                <a:gd name="T38" fmla="*/ 2147483647 w 327"/>
                <a:gd name="T39" fmla="*/ 2147483647 h 370"/>
                <a:gd name="T40" fmla="*/ 2147483647 w 327"/>
                <a:gd name="T41" fmla="*/ 2147483647 h 370"/>
                <a:gd name="T42" fmla="*/ 2147483647 w 327"/>
                <a:gd name="T43" fmla="*/ 2147483647 h 370"/>
                <a:gd name="T44" fmla="*/ 2147483647 w 327"/>
                <a:gd name="T45" fmla="*/ 2147483647 h 370"/>
                <a:gd name="T46" fmla="*/ 2147483647 w 327"/>
                <a:gd name="T47" fmla="*/ 2147483647 h 370"/>
                <a:gd name="T48" fmla="*/ 2147483647 w 327"/>
                <a:gd name="T49" fmla="*/ 2147483647 h 370"/>
                <a:gd name="T50" fmla="*/ 2147483647 w 327"/>
                <a:gd name="T51" fmla="*/ 2147483647 h 370"/>
                <a:gd name="T52" fmla="*/ 2147483647 w 327"/>
                <a:gd name="T53" fmla="*/ 2147483647 h 370"/>
                <a:gd name="T54" fmla="*/ 2147483647 w 327"/>
                <a:gd name="T55" fmla="*/ 2147483647 h 370"/>
                <a:gd name="T56" fmla="*/ 2147483647 w 327"/>
                <a:gd name="T57" fmla="*/ 2147483647 h 370"/>
                <a:gd name="T58" fmla="*/ 2147483647 w 327"/>
                <a:gd name="T59" fmla="*/ 2147483647 h 370"/>
                <a:gd name="T60" fmla="*/ 2147483647 w 327"/>
                <a:gd name="T61" fmla="*/ 2147483647 h 370"/>
                <a:gd name="T62" fmla="*/ 2147483647 w 327"/>
                <a:gd name="T63" fmla="*/ 2147483647 h 370"/>
                <a:gd name="T64" fmla="*/ 2147483647 w 327"/>
                <a:gd name="T65" fmla="*/ 2147483647 h 370"/>
                <a:gd name="T66" fmla="*/ 2147483647 w 327"/>
                <a:gd name="T67" fmla="*/ 2147483647 h 370"/>
                <a:gd name="T68" fmla="*/ 2147483647 w 327"/>
                <a:gd name="T69" fmla="*/ 2147483647 h 370"/>
                <a:gd name="T70" fmla="*/ 2147483647 w 327"/>
                <a:gd name="T71" fmla="*/ 2147483647 h 370"/>
                <a:gd name="T72" fmla="*/ 2147483647 w 327"/>
                <a:gd name="T73" fmla="*/ 2147483647 h 370"/>
                <a:gd name="T74" fmla="*/ 2147483647 w 327"/>
                <a:gd name="T75" fmla="*/ 2147483647 h 370"/>
                <a:gd name="T76" fmla="*/ 2147483647 w 327"/>
                <a:gd name="T77" fmla="*/ 2147483647 h 370"/>
                <a:gd name="T78" fmla="*/ 2147483647 w 327"/>
                <a:gd name="T79" fmla="*/ 2147483647 h 370"/>
                <a:gd name="T80" fmla="*/ 2147483647 w 327"/>
                <a:gd name="T81" fmla="*/ 2147483647 h 370"/>
                <a:gd name="T82" fmla="*/ 2147483647 w 327"/>
                <a:gd name="T83" fmla="*/ 2147483647 h 370"/>
                <a:gd name="T84" fmla="*/ 2147483647 w 327"/>
                <a:gd name="T85" fmla="*/ 2147483647 h 37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27"/>
                <a:gd name="T130" fmla="*/ 0 h 370"/>
                <a:gd name="T131" fmla="*/ 327 w 327"/>
                <a:gd name="T132" fmla="*/ 370 h 37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27" h="370">
                  <a:moveTo>
                    <a:pt x="287" y="4"/>
                  </a:moveTo>
                  <a:cubicBezTo>
                    <a:pt x="284" y="0"/>
                    <a:pt x="279" y="0"/>
                    <a:pt x="276" y="4"/>
                  </a:cubicBezTo>
                  <a:cubicBezTo>
                    <a:pt x="273" y="7"/>
                    <a:pt x="273" y="12"/>
                    <a:pt x="276" y="15"/>
                  </a:cubicBezTo>
                  <a:cubicBezTo>
                    <a:pt x="300" y="38"/>
                    <a:pt x="311" y="69"/>
                    <a:pt x="311" y="100"/>
                  </a:cubicBezTo>
                  <a:cubicBezTo>
                    <a:pt x="311" y="131"/>
                    <a:pt x="300" y="162"/>
                    <a:pt x="276" y="185"/>
                  </a:cubicBezTo>
                  <a:cubicBezTo>
                    <a:pt x="273" y="188"/>
                    <a:pt x="273" y="194"/>
                    <a:pt x="276" y="197"/>
                  </a:cubicBezTo>
                  <a:cubicBezTo>
                    <a:pt x="278" y="198"/>
                    <a:pt x="280" y="199"/>
                    <a:pt x="282" y="199"/>
                  </a:cubicBezTo>
                  <a:cubicBezTo>
                    <a:pt x="284" y="199"/>
                    <a:pt x="286" y="198"/>
                    <a:pt x="287" y="197"/>
                  </a:cubicBezTo>
                  <a:cubicBezTo>
                    <a:pt x="314" y="170"/>
                    <a:pt x="327" y="135"/>
                    <a:pt x="327" y="100"/>
                  </a:cubicBezTo>
                  <a:cubicBezTo>
                    <a:pt x="327" y="65"/>
                    <a:pt x="314" y="30"/>
                    <a:pt x="287" y="4"/>
                  </a:cubicBezTo>
                  <a:close/>
                  <a:moveTo>
                    <a:pt x="273" y="100"/>
                  </a:moveTo>
                  <a:cubicBezTo>
                    <a:pt x="273" y="121"/>
                    <a:pt x="265" y="142"/>
                    <a:pt x="249" y="158"/>
                  </a:cubicBezTo>
                  <a:cubicBezTo>
                    <a:pt x="246" y="161"/>
                    <a:pt x="246" y="166"/>
                    <a:pt x="249" y="169"/>
                  </a:cubicBezTo>
                  <a:cubicBezTo>
                    <a:pt x="250" y="171"/>
                    <a:pt x="253" y="172"/>
                    <a:pt x="255" y="172"/>
                  </a:cubicBezTo>
                  <a:cubicBezTo>
                    <a:pt x="257" y="172"/>
                    <a:pt x="259" y="171"/>
                    <a:pt x="260" y="169"/>
                  </a:cubicBezTo>
                  <a:cubicBezTo>
                    <a:pt x="279" y="150"/>
                    <a:pt x="289" y="125"/>
                    <a:pt x="289" y="100"/>
                  </a:cubicBezTo>
                  <a:cubicBezTo>
                    <a:pt x="289" y="75"/>
                    <a:pt x="279" y="50"/>
                    <a:pt x="260" y="31"/>
                  </a:cubicBezTo>
                  <a:cubicBezTo>
                    <a:pt x="257" y="28"/>
                    <a:pt x="252" y="28"/>
                    <a:pt x="249" y="31"/>
                  </a:cubicBezTo>
                  <a:cubicBezTo>
                    <a:pt x="246" y="34"/>
                    <a:pt x="246" y="39"/>
                    <a:pt x="249" y="42"/>
                  </a:cubicBezTo>
                  <a:cubicBezTo>
                    <a:pt x="265" y="58"/>
                    <a:pt x="273" y="79"/>
                    <a:pt x="273" y="100"/>
                  </a:cubicBezTo>
                  <a:close/>
                  <a:moveTo>
                    <a:pt x="222" y="142"/>
                  </a:moveTo>
                  <a:cubicBezTo>
                    <a:pt x="223" y="144"/>
                    <a:pt x="225" y="145"/>
                    <a:pt x="227" y="145"/>
                  </a:cubicBezTo>
                  <a:cubicBezTo>
                    <a:pt x="229" y="145"/>
                    <a:pt x="231" y="144"/>
                    <a:pt x="233" y="142"/>
                  </a:cubicBezTo>
                  <a:cubicBezTo>
                    <a:pt x="245" y="131"/>
                    <a:pt x="250" y="115"/>
                    <a:pt x="250" y="100"/>
                  </a:cubicBezTo>
                  <a:cubicBezTo>
                    <a:pt x="250" y="85"/>
                    <a:pt x="245" y="70"/>
                    <a:pt x="233" y="58"/>
                  </a:cubicBezTo>
                  <a:cubicBezTo>
                    <a:pt x="230" y="55"/>
                    <a:pt x="225" y="55"/>
                    <a:pt x="222" y="58"/>
                  </a:cubicBezTo>
                  <a:cubicBezTo>
                    <a:pt x="219" y="61"/>
                    <a:pt x="219" y="66"/>
                    <a:pt x="222" y="69"/>
                  </a:cubicBezTo>
                  <a:cubicBezTo>
                    <a:pt x="230" y="78"/>
                    <a:pt x="234" y="89"/>
                    <a:pt x="234" y="100"/>
                  </a:cubicBezTo>
                  <a:cubicBezTo>
                    <a:pt x="234" y="111"/>
                    <a:pt x="230" y="122"/>
                    <a:pt x="222" y="131"/>
                  </a:cubicBezTo>
                  <a:cubicBezTo>
                    <a:pt x="219" y="134"/>
                    <a:pt x="219" y="139"/>
                    <a:pt x="222" y="142"/>
                  </a:cubicBezTo>
                  <a:close/>
                  <a:moveTo>
                    <a:pt x="51" y="185"/>
                  </a:moveTo>
                  <a:cubicBezTo>
                    <a:pt x="28" y="162"/>
                    <a:pt x="16" y="131"/>
                    <a:pt x="16" y="100"/>
                  </a:cubicBezTo>
                  <a:cubicBezTo>
                    <a:pt x="16" y="69"/>
                    <a:pt x="28" y="38"/>
                    <a:pt x="51" y="15"/>
                  </a:cubicBezTo>
                  <a:cubicBezTo>
                    <a:pt x="54" y="12"/>
                    <a:pt x="54" y="7"/>
                    <a:pt x="51" y="4"/>
                  </a:cubicBezTo>
                  <a:cubicBezTo>
                    <a:pt x="48" y="0"/>
                    <a:pt x="43" y="0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13" y="30"/>
                    <a:pt x="0" y="65"/>
                    <a:pt x="0" y="100"/>
                  </a:cubicBezTo>
                  <a:cubicBezTo>
                    <a:pt x="0" y="135"/>
                    <a:pt x="13" y="170"/>
                    <a:pt x="40" y="197"/>
                  </a:cubicBezTo>
                  <a:cubicBezTo>
                    <a:pt x="41" y="198"/>
                    <a:pt x="44" y="199"/>
                    <a:pt x="46" y="199"/>
                  </a:cubicBezTo>
                  <a:cubicBezTo>
                    <a:pt x="48" y="199"/>
                    <a:pt x="50" y="198"/>
                    <a:pt x="51" y="197"/>
                  </a:cubicBezTo>
                  <a:cubicBezTo>
                    <a:pt x="54" y="194"/>
                    <a:pt x="54" y="188"/>
                    <a:pt x="51" y="185"/>
                  </a:cubicBezTo>
                  <a:close/>
                  <a:moveTo>
                    <a:pt x="67" y="169"/>
                  </a:moveTo>
                  <a:cubicBezTo>
                    <a:pt x="69" y="171"/>
                    <a:pt x="71" y="172"/>
                    <a:pt x="73" y="172"/>
                  </a:cubicBezTo>
                  <a:cubicBezTo>
                    <a:pt x="75" y="172"/>
                    <a:pt x="77" y="171"/>
                    <a:pt x="78" y="169"/>
                  </a:cubicBezTo>
                  <a:cubicBezTo>
                    <a:pt x="82" y="166"/>
                    <a:pt x="82" y="161"/>
                    <a:pt x="78" y="158"/>
                  </a:cubicBezTo>
                  <a:cubicBezTo>
                    <a:pt x="62" y="142"/>
                    <a:pt x="54" y="121"/>
                    <a:pt x="54" y="100"/>
                  </a:cubicBezTo>
                  <a:cubicBezTo>
                    <a:pt x="54" y="79"/>
                    <a:pt x="62" y="58"/>
                    <a:pt x="78" y="42"/>
                  </a:cubicBezTo>
                  <a:cubicBezTo>
                    <a:pt x="82" y="39"/>
                    <a:pt x="82" y="34"/>
                    <a:pt x="78" y="31"/>
                  </a:cubicBezTo>
                  <a:cubicBezTo>
                    <a:pt x="75" y="28"/>
                    <a:pt x="70" y="28"/>
                    <a:pt x="67" y="31"/>
                  </a:cubicBezTo>
                  <a:cubicBezTo>
                    <a:pt x="48" y="50"/>
                    <a:pt x="38" y="75"/>
                    <a:pt x="38" y="100"/>
                  </a:cubicBezTo>
                  <a:cubicBezTo>
                    <a:pt x="38" y="125"/>
                    <a:pt x="48" y="150"/>
                    <a:pt x="67" y="169"/>
                  </a:cubicBezTo>
                  <a:close/>
                  <a:moveTo>
                    <a:pt x="94" y="142"/>
                  </a:moveTo>
                  <a:cubicBezTo>
                    <a:pt x="96" y="144"/>
                    <a:pt x="98" y="145"/>
                    <a:pt x="100" y="145"/>
                  </a:cubicBezTo>
                  <a:cubicBezTo>
                    <a:pt x="102" y="145"/>
                    <a:pt x="104" y="144"/>
                    <a:pt x="106" y="142"/>
                  </a:cubicBezTo>
                  <a:cubicBezTo>
                    <a:pt x="109" y="139"/>
                    <a:pt x="109" y="134"/>
                    <a:pt x="106" y="131"/>
                  </a:cubicBezTo>
                  <a:cubicBezTo>
                    <a:pt x="97" y="122"/>
                    <a:pt x="93" y="111"/>
                    <a:pt x="93" y="100"/>
                  </a:cubicBezTo>
                  <a:cubicBezTo>
                    <a:pt x="93" y="89"/>
                    <a:pt x="97" y="78"/>
                    <a:pt x="106" y="69"/>
                  </a:cubicBezTo>
                  <a:cubicBezTo>
                    <a:pt x="109" y="66"/>
                    <a:pt x="109" y="61"/>
                    <a:pt x="106" y="58"/>
                  </a:cubicBezTo>
                  <a:cubicBezTo>
                    <a:pt x="103" y="55"/>
                    <a:pt x="97" y="55"/>
                    <a:pt x="94" y="58"/>
                  </a:cubicBezTo>
                  <a:cubicBezTo>
                    <a:pt x="83" y="70"/>
                    <a:pt x="77" y="85"/>
                    <a:pt x="77" y="100"/>
                  </a:cubicBezTo>
                  <a:cubicBezTo>
                    <a:pt x="77" y="115"/>
                    <a:pt x="83" y="131"/>
                    <a:pt x="94" y="142"/>
                  </a:cubicBezTo>
                  <a:close/>
                  <a:moveTo>
                    <a:pt x="267" y="349"/>
                  </a:moveTo>
                  <a:cubicBezTo>
                    <a:pt x="257" y="336"/>
                    <a:pt x="238" y="309"/>
                    <a:pt x="219" y="270"/>
                  </a:cubicBezTo>
                  <a:cubicBezTo>
                    <a:pt x="218" y="270"/>
                    <a:pt x="218" y="269"/>
                    <a:pt x="218" y="268"/>
                  </a:cubicBezTo>
                  <a:cubicBezTo>
                    <a:pt x="213" y="259"/>
                    <a:pt x="209" y="249"/>
                    <a:pt x="204" y="239"/>
                  </a:cubicBezTo>
                  <a:cubicBezTo>
                    <a:pt x="190" y="205"/>
                    <a:pt x="182" y="171"/>
                    <a:pt x="177" y="146"/>
                  </a:cubicBezTo>
                  <a:cubicBezTo>
                    <a:pt x="197" y="140"/>
                    <a:pt x="211" y="122"/>
                    <a:pt x="211" y="100"/>
                  </a:cubicBezTo>
                  <a:cubicBezTo>
                    <a:pt x="211" y="93"/>
                    <a:pt x="210" y="87"/>
                    <a:pt x="208" y="81"/>
                  </a:cubicBezTo>
                  <a:cubicBezTo>
                    <a:pt x="206" y="77"/>
                    <a:pt x="201" y="75"/>
                    <a:pt x="197" y="77"/>
                  </a:cubicBezTo>
                  <a:cubicBezTo>
                    <a:pt x="193" y="79"/>
                    <a:pt x="191" y="84"/>
                    <a:pt x="193" y="88"/>
                  </a:cubicBezTo>
                  <a:cubicBezTo>
                    <a:pt x="194" y="91"/>
                    <a:pt x="195" y="96"/>
                    <a:pt x="195" y="100"/>
                  </a:cubicBezTo>
                  <a:cubicBezTo>
                    <a:pt x="195" y="117"/>
                    <a:pt x="181" y="132"/>
                    <a:pt x="164" y="132"/>
                  </a:cubicBezTo>
                  <a:cubicBezTo>
                    <a:pt x="146" y="132"/>
                    <a:pt x="132" y="117"/>
                    <a:pt x="132" y="100"/>
                  </a:cubicBezTo>
                  <a:cubicBezTo>
                    <a:pt x="132" y="82"/>
                    <a:pt x="146" y="68"/>
                    <a:pt x="164" y="68"/>
                  </a:cubicBezTo>
                  <a:cubicBezTo>
                    <a:pt x="169" y="68"/>
                    <a:pt x="173" y="69"/>
                    <a:pt x="177" y="71"/>
                  </a:cubicBezTo>
                  <a:cubicBezTo>
                    <a:pt x="181" y="73"/>
                    <a:pt x="186" y="71"/>
                    <a:pt x="188" y="67"/>
                  </a:cubicBezTo>
                  <a:cubicBezTo>
                    <a:pt x="190" y="63"/>
                    <a:pt x="188" y="59"/>
                    <a:pt x="184" y="57"/>
                  </a:cubicBezTo>
                  <a:cubicBezTo>
                    <a:pt x="184" y="57"/>
                    <a:pt x="184" y="57"/>
                    <a:pt x="184" y="57"/>
                  </a:cubicBezTo>
                  <a:cubicBezTo>
                    <a:pt x="178" y="54"/>
                    <a:pt x="171" y="52"/>
                    <a:pt x="164" y="52"/>
                  </a:cubicBezTo>
                  <a:cubicBezTo>
                    <a:pt x="137" y="52"/>
                    <a:pt x="116" y="74"/>
                    <a:pt x="116" y="100"/>
                  </a:cubicBezTo>
                  <a:cubicBezTo>
                    <a:pt x="116" y="121"/>
                    <a:pt x="130" y="140"/>
                    <a:pt x="150" y="146"/>
                  </a:cubicBezTo>
                  <a:cubicBezTo>
                    <a:pt x="145" y="170"/>
                    <a:pt x="136" y="205"/>
                    <a:pt x="123" y="239"/>
                  </a:cubicBezTo>
                  <a:cubicBezTo>
                    <a:pt x="118" y="249"/>
                    <a:pt x="114" y="259"/>
                    <a:pt x="109" y="268"/>
                  </a:cubicBezTo>
                  <a:cubicBezTo>
                    <a:pt x="109" y="269"/>
                    <a:pt x="108" y="270"/>
                    <a:pt x="108" y="271"/>
                  </a:cubicBezTo>
                  <a:cubicBezTo>
                    <a:pt x="97" y="293"/>
                    <a:pt x="85" y="312"/>
                    <a:pt x="76" y="326"/>
                  </a:cubicBezTo>
                  <a:cubicBezTo>
                    <a:pt x="69" y="336"/>
                    <a:pt x="63" y="344"/>
                    <a:pt x="59" y="349"/>
                  </a:cubicBezTo>
                  <a:cubicBezTo>
                    <a:pt x="57" y="351"/>
                    <a:pt x="55" y="353"/>
                    <a:pt x="54" y="355"/>
                  </a:cubicBezTo>
                  <a:cubicBezTo>
                    <a:pt x="53" y="356"/>
                    <a:pt x="52" y="357"/>
                    <a:pt x="52" y="357"/>
                  </a:cubicBezTo>
                  <a:cubicBezTo>
                    <a:pt x="50" y="359"/>
                    <a:pt x="50" y="362"/>
                    <a:pt x="51" y="365"/>
                  </a:cubicBezTo>
                  <a:cubicBezTo>
                    <a:pt x="52" y="368"/>
                    <a:pt x="55" y="370"/>
                    <a:pt x="58" y="370"/>
                  </a:cubicBezTo>
                  <a:cubicBezTo>
                    <a:pt x="97" y="370"/>
                    <a:pt x="97" y="370"/>
                    <a:pt x="97" y="370"/>
                  </a:cubicBezTo>
                  <a:cubicBezTo>
                    <a:pt x="100" y="370"/>
                    <a:pt x="102" y="368"/>
                    <a:pt x="104" y="366"/>
                  </a:cubicBezTo>
                  <a:cubicBezTo>
                    <a:pt x="115" y="345"/>
                    <a:pt x="138" y="331"/>
                    <a:pt x="163" y="331"/>
                  </a:cubicBezTo>
                  <a:cubicBezTo>
                    <a:pt x="189" y="331"/>
                    <a:pt x="211" y="345"/>
                    <a:pt x="223" y="366"/>
                  </a:cubicBezTo>
                  <a:cubicBezTo>
                    <a:pt x="224" y="368"/>
                    <a:pt x="227" y="370"/>
                    <a:pt x="230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71" y="370"/>
                    <a:pt x="274" y="368"/>
                    <a:pt x="275" y="365"/>
                  </a:cubicBezTo>
                  <a:cubicBezTo>
                    <a:pt x="276" y="362"/>
                    <a:pt x="276" y="359"/>
                    <a:pt x="274" y="357"/>
                  </a:cubicBezTo>
                  <a:cubicBezTo>
                    <a:pt x="274" y="357"/>
                    <a:pt x="271" y="354"/>
                    <a:pt x="267" y="349"/>
                  </a:cubicBezTo>
                  <a:close/>
                  <a:moveTo>
                    <a:pt x="163" y="159"/>
                  </a:moveTo>
                  <a:cubicBezTo>
                    <a:pt x="168" y="179"/>
                    <a:pt x="174" y="203"/>
                    <a:pt x="183" y="228"/>
                  </a:cubicBezTo>
                  <a:cubicBezTo>
                    <a:pt x="177" y="227"/>
                    <a:pt x="170" y="227"/>
                    <a:pt x="163" y="227"/>
                  </a:cubicBezTo>
                  <a:cubicBezTo>
                    <a:pt x="157" y="227"/>
                    <a:pt x="150" y="227"/>
                    <a:pt x="144" y="228"/>
                  </a:cubicBezTo>
                  <a:cubicBezTo>
                    <a:pt x="153" y="203"/>
                    <a:pt x="159" y="179"/>
                    <a:pt x="163" y="159"/>
                  </a:cubicBezTo>
                  <a:close/>
                  <a:moveTo>
                    <a:pt x="137" y="245"/>
                  </a:moveTo>
                  <a:cubicBezTo>
                    <a:pt x="146" y="244"/>
                    <a:pt x="154" y="243"/>
                    <a:pt x="163" y="243"/>
                  </a:cubicBezTo>
                  <a:cubicBezTo>
                    <a:pt x="172" y="243"/>
                    <a:pt x="181" y="244"/>
                    <a:pt x="190" y="245"/>
                  </a:cubicBezTo>
                  <a:cubicBezTo>
                    <a:pt x="192" y="250"/>
                    <a:pt x="194" y="255"/>
                    <a:pt x="196" y="260"/>
                  </a:cubicBezTo>
                  <a:cubicBezTo>
                    <a:pt x="186" y="257"/>
                    <a:pt x="174" y="256"/>
                    <a:pt x="163" y="256"/>
                  </a:cubicBezTo>
                  <a:cubicBezTo>
                    <a:pt x="152" y="256"/>
                    <a:pt x="141" y="257"/>
                    <a:pt x="131" y="260"/>
                  </a:cubicBezTo>
                  <a:cubicBezTo>
                    <a:pt x="133" y="255"/>
                    <a:pt x="135" y="250"/>
                    <a:pt x="137" y="245"/>
                  </a:cubicBezTo>
                  <a:close/>
                  <a:moveTo>
                    <a:pt x="122" y="279"/>
                  </a:moveTo>
                  <a:cubicBezTo>
                    <a:pt x="135" y="275"/>
                    <a:pt x="149" y="272"/>
                    <a:pt x="163" y="272"/>
                  </a:cubicBezTo>
                  <a:cubicBezTo>
                    <a:pt x="178" y="272"/>
                    <a:pt x="192" y="275"/>
                    <a:pt x="205" y="279"/>
                  </a:cubicBezTo>
                  <a:cubicBezTo>
                    <a:pt x="208" y="286"/>
                    <a:pt x="212" y="292"/>
                    <a:pt x="215" y="298"/>
                  </a:cubicBezTo>
                  <a:cubicBezTo>
                    <a:pt x="199" y="290"/>
                    <a:pt x="182" y="285"/>
                    <a:pt x="163" y="285"/>
                  </a:cubicBezTo>
                  <a:cubicBezTo>
                    <a:pt x="145" y="285"/>
                    <a:pt x="127" y="290"/>
                    <a:pt x="112" y="298"/>
                  </a:cubicBezTo>
                  <a:cubicBezTo>
                    <a:pt x="115" y="292"/>
                    <a:pt x="118" y="286"/>
                    <a:pt x="122" y="279"/>
                  </a:cubicBezTo>
                  <a:close/>
                  <a:moveTo>
                    <a:pt x="234" y="354"/>
                  </a:moveTo>
                  <a:cubicBezTo>
                    <a:pt x="219" y="330"/>
                    <a:pt x="193" y="315"/>
                    <a:pt x="163" y="315"/>
                  </a:cubicBezTo>
                  <a:cubicBezTo>
                    <a:pt x="133" y="315"/>
                    <a:pt x="107" y="330"/>
                    <a:pt x="92" y="354"/>
                  </a:cubicBezTo>
                  <a:cubicBezTo>
                    <a:pt x="75" y="354"/>
                    <a:pt x="75" y="354"/>
                    <a:pt x="75" y="354"/>
                  </a:cubicBezTo>
                  <a:cubicBezTo>
                    <a:pt x="78" y="350"/>
                    <a:pt x="81" y="346"/>
                    <a:pt x="85" y="341"/>
                  </a:cubicBezTo>
                  <a:cubicBezTo>
                    <a:pt x="85" y="341"/>
                    <a:pt x="85" y="341"/>
                    <a:pt x="85" y="341"/>
                  </a:cubicBezTo>
                  <a:cubicBezTo>
                    <a:pt x="103" y="317"/>
                    <a:pt x="131" y="301"/>
                    <a:pt x="163" y="301"/>
                  </a:cubicBezTo>
                  <a:cubicBezTo>
                    <a:pt x="195" y="301"/>
                    <a:pt x="223" y="317"/>
                    <a:pt x="241" y="341"/>
                  </a:cubicBezTo>
                  <a:cubicBezTo>
                    <a:pt x="241" y="341"/>
                    <a:pt x="242" y="341"/>
                    <a:pt x="242" y="341"/>
                  </a:cubicBezTo>
                  <a:cubicBezTo>
                    <a:pt x="245" y="346"/>
                    <a:pt x="248" y="350"/>
                    <a:pt x="251" y="354"/>
                  </a:cubicBezTo>
                  <a:lnTo>
                    <a:pt x="234" y="35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 algn="ctr"/>
              <a:endParaRPr lang="en-US" dirty="0">
                <a:solidFill>
                  <a:srgbClr val="00A9D4"/>
                </a:solidFill>
              </a:endParaRPr>
            </a:p>
          </p:txBody>
        </p:sp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>
              <a:off x="2746676" y="1995467"/>
              <a:ext cx="543739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chemeClr val="accent3">
                      <a:lumMod val="50000"/>
                    </a:schemeClr>
                  </a:solidFill>
                </a:rPr>
                <a:t>RE</a:t>
              </a:r>
              <a:r>
                <a:rPr lang="en-US" sz="1600" baseline="-25000" dirty="0">
                  <a:solidFill>
                    <a:schemeClr val="accent3">
                      <a:lumMod val="50000"/>
                    </a:schemeClr>
                  </a:solidFill>
                </a:rPr>
                <a:t>1</a:t>
              </a:r>
            </a:p>
          </p:txBody>
        </p:sp>
        <p:sp>
          <p:nvSpPr>
            <p:cNvPr id="7" name="Text Box 19"/>
            <p:cNvSpPr txBox="1">
              <a:spLocks noChangeArrowheads="1"/>
            </p:cNvSpPr>
            <p:nvPr/>
          </p:nvSpPr>
          <p:spPr bwMode="auto">
            <a:xfrm>
              <a:off x="6735500" y="1878635"/>
              <a:ext cx="23436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400" dirty="0">
                  <a:solidFill>
                    <a:srgbClr val="00A9D4"/>
                  </a:solidFill>
                </a:rPr>
                <a:t> </a:t>
              </a:r>
            </a:p>
          </p:txBody>
        </p:sp>
        <p:sp>
          <p:nvSpPr>
            <p:cNvPr id="8" name="Freeform 8"/>
            <p:cNvSpPr>
              <a:spLocks noChangeAspect="1"/>
            </p:cNvSpPr>
            <p:nvPr/>
          </p:nvSpPr>
          <p:spPr bwMode="auto">
            <a:xfrm>
              <a:off x="3459296" y="1698696"/>
              <a:ext cx="2241706" cy="1711501"/>
            </a:xfrm>
            <a:custGeom>
              <a:avLst/>
              <a:gdLst>
                <a:gd name="T0" fmla="*/ 2147483647 w 522"/>
                <a:gd name="T1" fmla="*/ 2147483647 h 399"/>
                <a:gd name="T2" fmla="*/ 2147483647 w 522"/>
                <a:gd name="T3" fmla="*/ 2147483647 h 399"/>
                <a:gd name="T4" fmla="*/ 0 w 522"/>
                <a:gd name="T5" fmla="*/ 2147483647 h 399"/>
                <a:gd name="T6" fmla="*/ 2147483647 w 522"/>
                <a:gd name="T7" fmla="*/ 2147483647 h 399"/>
                <a:gd name="T8" fmla="*/ 2147483647 w 522"/>
                <a:gd name="T9" fmla="*/ 2147483647 h 399"/>
                <a:gd name="T10" fmla="*/ 2147483647 w 522"/>
                <a:gd name="T11" fmla="*/ 0 h 399"/>
                <a:gd name="T12" fmla="*/ 2147483647 w 522"/>
                <a:gd name="T13" fmla="*/ 2147483647 h 399"/>
                <a:gd name="T14" fmla="*/ 2147483647 w 522"/>
                <a:gd name="T15" fmla="*/ 2147483647 h 399"/>
                <a:gd name="T16" fmla="*/ 2147483647 w 522"/>
                <a:gd name="T17" fmla="*/ 2147483647 h 399"/>
                <a:gd name="T18" fmla="*/ 2147483647 w 522"/>
                <a:gd name="T19" fmla="*/ 2147483647 h 399"/>
                <a:gd name="T20" fmla="*/ 2147483647 w 522"/>
                <a:gd name="T21" fmla="*/ 2147483647 h 399"/>
                <a:gd name="T22" fmla="*/ 2147483647 w 522"/>
                <a:gd name="T23" fmla="*/ 2147483647 h 399"/>
                <a:gd name="T24" fmla="*/ 2147483647 w 522"/>
                <a:gd name="T25" fmla="*/ 2147483647 h 399"/>
                <a:gd name="T26" fmla="*/ 2147483647 w 522"/>
                <a:gd name="T27" fmla="*/ 2147483647 h 399"/>
                <a:gd name="T28" fmla="*/ 2147483647 w 522"/>
                <a:gd name="T29" fmla="*/ 2147483647 h 399"/>
                <a:gd name="T30" fmla="*/ 2147483647 w 522"/>
                <a:gd name="T31" fmla="*/ 2147483647 h 399"/>
                <a:gd name="T32" fmla="*/ 2147483647 w 522"/>
                <a:gd name="T33" fmla="*/ 2147483647 h 399"/>
                <a:gd name="T34" fmla="*/ 2147483647 w 522"/>
                <a:gd name="T35" fmla="*/ 2147483647 h 399"/>
                <a:gd name="T36" fmla="*/ 2147483647 w 522"/>
                <a:gd name="T37" fmla="*/ 2147483647 h 399"/>
                <a:gd name="T38" fmla="*/ 2147483647 w 522"/>
                <a:gd name="T39" fmla="*/ 2147483647 h 399"/>
                <a:gd name="T40" fmla="*/ 2147483647 w 522"/>
                <a:gd name="T41" fmla="*/ 2147483647 h 399"/>
                <a:gd name="T42" fmla="*/ 2147483647 w 522"/>
                <a:gd name="T43" fmla="*/ 2147483647 h 399"/>
                <a:gd name="T44" fmla="*/ 2147483647 w 522"/>
                <a:gd name="T45" fmla="*/ 2147483647 h 399"/>
                <a:gd name="T46" fmla="*/ 2147483647 w 522"/>
                <a:gd name="T47" fmla="*/ 2147483647 h 399"/>
                <a:gd name="T48" fmla="*/ 2147483647 w 522"/>
                <a:gd name="T49" fmla="*/ 2147483647 h 399"/>
                <a:gd name="T50" fmla="*/ 2147483647 w 522"/>
                <a:gd name="T51" fmla="*/ 2147483647 h 399"/>
                <a:gd name="T52" fmla="*/ 2147483647 w 522"/>
                <a:gd name="T53" fmla="*/ 2147483647 h 399"/>
                <a:gd name="T54" fmla="*/ 2147483647 w 522"/>
                <a:gd name="T55" fmla="*/ 2147483647 h 399"/>
                <a:gd name="T56" fmla="*/ 2147483647 w 522"/>
                <a:gd name="T57" fmla="*/ 2147483647 h 399"/>
                <a:gd name="T58" fmla="*/ 2147483647 w 522"/>
                <a:gd name="T59" fmla="*/ 2147483647 h 399"/>
                <a:gd name="T60" fmla="*/ 2147483647 w 522"/>
                <a:gd name="T61" fmla="*/ 2147483647 h 399"/>
                <a:gd name="T62" fmla="*/ 2147483647 w 522"/>
                <a:gd name="T63" fmla="*/ 2147483647 h 399"/>
                <a:gd name="T64" fmla="*/ 2147483647 w 522"/>
                <a:gd name="T65" fmla="*/ 2147483647 h 399"/>
                <a:gd name="T66" fmla="*/ 2147483647 w 522"/>
                <a:gd name="T67" fmla="*/ 2147483647 h 399"/>
                <a:gd name="T68" fmla="*/ 2147483647 w 522"/>
                <a:gd name="T69" fmla="*/ 2147483647 h 399"/>
                <a:gd name="T70" fmla="*/ 2147483647 w 522"/>
                <a:gd name="T71" fmla="*/ 2147483647 h 399"/>
                <a:gd name="T72" fmla="*/ 2147483647 w 522"/>
                <a:gd name="T73" fmla="*/ 2147483647 h 399"/>
                <a:gd name="T74" fmla="*/ 2147483647 w 522"/>
                <a:gd name="T75" fmla="*/ 2147483647 h 399"/>
                <a:gd name="T76" fmla="*/ 2147483647 w 522"/>
                <a:gd name="T77" fmla="*/ 2147483647 h 399"/>
                <a:gd name="T78" fmla="*/ 2147483647 w 522"/>
                <a:gd name="T79" fmla="*/ 2147483647 h 399"/>
                <a:gd name="T80" fmla="*/ 2147483647 w 522"/>
                <a:gd name="T81" fmla="*/ 2147483647 h 399"/>
                <a:gd name="T82" fmla="*/ 2147483647 w 522"/>
                <a:gd name="T83" fmla="*/ 2147483647 h 399"/>
                <a:gd name="T84" fmla="*/ 2147483647 w 522"/>
                <a:gd name="T85" fmla="*/ 2147483647 h 39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22" h="399">
                  <a:moveTo>
                    <a:pt x="111" y="355"/>
                  </a:moveTo>
                  <a:cubicBezTo>
                    <a:pt x="105" y="356"/>
                    <a:pt x="98" y="357"/>
                    <a:pt x="91" y="357"/>
                  </a:cubicBezTo>
                  <a:cubicBezTo>
                    <a:pt x="91" y="357"/>
                    <a:pt x="91" y="357"/>
                    <a:pt x="91" y="357"/>
                  </a:cubicBezTo>
                  <a:cubicBezTo>
                    <a:pt x="53" y="357"/>
                    <a:pt x="23" y="327"/>
                    <a:pt x="23" y="289"/>
                  </a:cubicBezTo>
                  <a:cubicBezTo>
                    <a:pt x="23" y="289"/>
                    <a:pt x="23" y="289"/>
                    <a:pt x="23" y="289"/>
                  </a:cubicBezTo>
                  <a:cubicBezTo>
                    <a:pt x="23" y="282"/>
                    <a:pt x="24" y="275"/>
                    <a:pt x="26" y="269"/>
                  </a:cubicBezTo>
                  <a:cubicBezTo>
                    <a:pt x="26" y="269"/>
                    <a:pt x="26" y="269"/>
                    <a:pt x="26" y="269"/>
                  </a:cubicBezTo>
                  <a:cubicBezTo>
                    <a:pt x="10" y="252"/>
                    <a:pt x="0" y="230"/>
                    <a:pt x="0" y="206"/>
                  </a:cubicBezTo>
                  <a:cubicBezTo>
                    <a:pt x="0" y="206"/>
                    <a:pt x="0" y="206"/>
                    <a:pt x="0" y="206"/>
                  </a:cubicBezTo>
                  <a:cubicBezTo>
                    <a:pt x="0" y="159"/>
                    <a:pt x="35" y="121"/>
                    <a:pt x="81" y="115"/>
                  </a:cubicBezTo>
                  <a:cubicBezTo>
                    <a:pt x="81" y="115"/>
                    <a:pt x="81" y="115"/>
                    <a:pt x="81" y="115"/>
                  </a:cubicBezTo>
                  <a:cubicBezTo>
                    <a:pt x="81" y="114"/>
                    <a:pt x="80" y="113"/>
                    <a:pt x="80" y="111"/>
                  </a:cubicBezTo>
                  <a:cubicBezTo>
                    <a:pt x="80" y="111"/>
                    <a:pt x="80" y="111"/>
                    <a:pt x="80" y="111"/>
                  </a:cubicBezTo>
                  <a:cubicBezTo>
                    <a:pt x="80" y="73"/>
                    <a:pt x="112" y="42"/>
                    <a:pt x="150" y="42"/>
                  </a:cubicBezTo>
                  <a:cubicBezTo>
                    <a:pt x="150" y="42"/>
                    <a:pt x="150" y="42"/>
                    <a:pt x="150" y="42"/>
                  </a:cubicBezTo>
                  <a:cubicBezTo>
                    <a:pt x="164" y="42"/>
                    <a:pt x="177" y="46"/>
                    <a:pt x="188" y="54"/>
                  </a:cubicBezTo>
                  <a:cubicBezTo>
                    <a:pt x="188" y="54"/>
                    <a:pt x="188" y="54"/>
                    <a:pt x="188" y="54"/>
                  </a:cubicBezTo>
                  <a:cubicBezTo>
                    <a:pt x="206" y="22"/>
                    <a:pt x="240" y="0"/>
                    <a:pt x="279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325" y="0"/>
                    <a:pt x="363" y="30"/>
                    <a:pt x="376" y="72"/>
                  </a:cubicBezTo>
                  <a:cubicBezTo>
                    <a:pt x="376" y="72"/>
                    <a:pt x="376" y="72"/>
                    <a:pt x="376" y="72"/>
                  </a:cubicBezTo>
                  <a:cubicBezTo>
                    <a:pt x="379" y="72"/>
                    <a:pt x="381" y="72"/>
                    <a:pt x="383" y="72"/>
                  </a:cubicBezTo>
                  <a:cubicBezTo>
                    <a:pt x="383" y="72"/>
                    <a:pt x="383" y="72"/>
                    <a:pt x="383" y="72"/>
                  </a:cubicBezTo>
                  <a:cubicBezTo>
                    <a:pt x="400" y="72"/>
                    <a:pt x="416" y="77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0" y="85"/>
                    <a:pt x="430" y="85"/>
                    <a:pt x="430" y="85"/>
                  </a:cubicBezTo>
                  <a:cubicBezTo>
                    <a:pt x="433" y="88"/>
                    <a:pt x="435" y="92"/>
                    <a:pt x="432" y="96"/>
                  </a:cubicBezTo>
                  <a:cubicBezTo>
                    <a:pt x="432" y="96"/>
                    <a:pt x="432" y="96"/>
                    <a:pt x="432" y="96"/>
                  </a:cubicBezTo>
                  <a:cubicBezTo>
                    <a:pt x="430" y="100"/>
                    <a:pt x="425" y="101"/>
                    <a:pt x="421" y="99"/>
                  </a:cubicBezTo>
                  <a:cubicBezTo>
                    <a:pt x="421" y="99"/>
                    <a:pt x="421" y="99"/>
                    <a:pt x="421" y="99"/>
                  </a:cubicBezTo>
                  <a:cubicBezTo>
                    <a:pt x="410" y="92"/>
                    <a:pt x="397" y="88"/>
                    <a:pt x="383" y="88"/>
                  </a:cubicBezTo>
                  <a:cubicBezTo>
                    <a:pt x="383" y="88"/>
                    <a:pt x="383" y="88"/>
                    <a:pt x="383" y="88"/>
                  </a:cubicBezTo>
                  <a:cubicBezTo>
                    <a:pt x="380" y="88"/>
                    <a:pt x="376" y="88"/>
                    <a:pt x="372" y="89"/>
                  </a:cubicBezTo>
                  <a:cubicBezTo>
                    <a:pt x="372" y="89"/>
                    <a:pt x="372" y="89"/>
                    <a:pt x="372" y="89"/>
                  </a:cubicBezTo>
                  <a:cubicBezTo>
                    <a:pt x="368" y="89"/>
                    <a:pt x="364" y="87"/>
                    <a:pt x="363" y="83"/>
                  </a:cubicBezTo>
                  <a:cubicBezTo>
                    <a:pt x="363" y="83"/>
                    <a:pt x="363" y="83"/>
                    <a:pt x="363" y="83"/>
                  </a:cubicBezTo>
                  <a:cubicBezTo>
                    <a:pt x="354" y="45"/>
                    <a:pt x="319" y="16"/>
                    <a:pt x="279" y="16"/>
                  </a:cubicBezTo>
                  <a:cubicBezTo>
                    <a:pt x="279" y="16"/>
                    <a:pt x="279" y="16"/>
                    <a:pt x="279" y="16"/>
                  </a:cubicBezTo>
                  <a:cubicBezTo>
                    <a:pt x="243" y="16"/>
                    <a:pt x="212" y="38"/>
                    <a:pt x="199" y="69"/>
                  </a:cubicBezTo>
                  <a:cubicBezTo>
                    <a:pt x="199" y="69"/>
                    <a:pt x="199" y="69"/>
                    <a:pt x="199" y="69"/>
                  </a:cubicBezTo>
                  <a:cubicBezTo>
                    <a:pt x="198" y="71"/>
                    <a:pt x="195" y="73"/>
                    <a:pt x="193" y="74"/>
                  </a:cubicBezTo>
                  <a:cubicBezTo>
                    <a:pt x="193" y="74"/>
                    <a:pt x="193" y="74"/>
                    <a:pt x="193" y="74"/>
                  </a:cubicBezTo>
                  <a:cubicBezTo>
                    <a:pt x="190" y="74"/>
                    <a:pt x="188" y="74"/>
                    <a:pt x="186" y="72"/>
                  </a:cubicBezTo>
                  <a:cubicBezTo>
                    <a:pt x="186" y="72"/>
                    <a:pt x="186" y="72"/>
                    <a:pt x="186" y="72"/>
                  </a:cubicBezTo>
                  <a:cubicBezTo>
                    <a:pt x="176" y="63"/>
                    <a:pt x="164" y="58"/>
                    <a:pt x="150" y="58"/>
                  </a:cubicBezTo>
                  <a:cubicBezTo>
                    <a:pt x="150" y="58"/>
                    <a:pt x="150" y="58"/>
                    <a:pt x="150" y="58"/>
                  </a:cubicBezTo>
                  <a:cubicBezTo>
                    <a:pt x="120" y="58"/>
                    <a:pt x="97" y="82"/>
                    <a:pt x="96" y="111"/>
                  </a:cubicBezTo>
                  <a:cubicBezTo>
                    <a:pt x="96" y="111"/>
                    <a:pt x="96" y="111"/>
                    <a:pt x="96" y="111"/>
                  </a:cubicBezTo>
                  <a:cubicBezTo>
                    <a:pt x="96" y="115"/>
                    <a:pt x="97" y="118"/>
                    <a:pt x="97" y="121"/>
                  </a:cubicBezTo>
                  <a:cubicBezTo>
                    <a:pt x="97" y="121"/>
                    <a:pt x="97" y="121"/>
                    <a:pt x="97" y="121"/>
                  </a:cubicBezTo>
                  <a:cubicBezTo>
                    <a:pt x="98" y="124"/>
                    <a:pt x="97" y="126"/>
                    <a:pt x="96" y="128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4" y="130"/>
                    <a:pt x="92" y="131"/>
                    <a:pt x="90" y="131"/>
                  </a:cubicBezTo>
                  <a:cubicBezTo>
                    <a:pt x="90" y="131"/>
                    <a:pt x="90" y="131"/>
                    <a:pt x="90" y="131"/>
                  </a:cubicBezTo>
                  <a:cubicBezTo>
                    <a:pt x="49" y="132"/>
                    <a:pt x="16" y="165"/>
                    <a:pt x="16" y="206"/>
                  </a:cubicBezTo>
                  <a:cubicBezTo>
                    <a:pt x="16" y="206"/>
                    <a:pt x="16" y="206"/>
                    <a:pt x="16" y="206"/>
                  </a:cubicBezTo>
                  <a:cubicBezTo>
                    <a:pt x="16" y="227"/>
                    <a:pt x="25" y="247"/>
                    <a:pt x="40" y="261"/>
                  </a:cubicBezTo>
                  <a:cubicBezTo>
                    <a:pt x="40" y="261"/>
                    <a:pt x="40" y="261"/>
                    <a:pt x="40" y="261"/>
                  </a:cubicBezTo>
                  <a:cubicBezTo>
                    <a:pt x="43" y="263"/>
                    <a:pt x="44" y="266"/>
                    <a:pt x="42" y="270"/>
                  </a:cubicBezTo>
                  <a:cubicBezTo>
                    <a:pt x="42" y="270"/>
                    <a:pt x="42" y="270"/>
                    <a:pt x="42" y="270"/>
                  </a:cubicBezTo>
                  <a:cubicBezTo>
                    <a:pt x="40" y="276"/>
                    <a:pt x="39" y="282"/>
                    <a:pt x="39" y="289"/>
                  </a:cubicBezTo>
                  <a:cubicBezTo>
                    <a:pt x="39" y="289"/>
                    <a:pt x="39" y="289"/>
                    <a:pt x="39" y="289"/>
                  </a:cubicBezTo>
                  <a:cubicBezTo>
                    <a:pt x="39" y="318"/>
                    <a:pt x="62" y="341"/>
                    <a:pt x="91" y="341"/>
                  </a:cubicBezTo>
                  <a:cubicBezTo>
                    <a:pt x="91" y="341"/>
                    <a:pt x="91" y="341"/>
                    <a:pt x="91" y="341"/>
                  </a:cubicBezTo>
                  <a:cubicBezTo>
                    <a:pt x="99" y="341"/>
                    <a:pt x="106" y="340"/>
                    <a:pt x="112" y="337"/>
                  </a:cubicBezTo>
                  <a:cubicBezTo>
                    <a:pt x="112" y="337"/>
                    <a:pt x="112" y="337"/>
                    <a:pt x="112" y="337"/>
                  </a:cubicBezTo>
                  <a:cubicBezTo>
                    <a:pt x="114" y="336"/>
                    <a:pt x="117" y="336"/>
                    <a:pt x="119" y="337"/>
                  </a:cubicBezTo>
                  <a:cubicBezTo>
                    <a:pt x="119" y="337"/>
                    <a:pt x="119" y="337"/>
                    <a:pt x="119" y="337"/>
                  </a:cubicBezTo>
                  <a:cubicBezTo>
                    <a:pt x="121" y="338"/>
                    <a:pt x="122" y="340"/>
                    <a:pt x="123" y="342"/>
                  </a:cubicBezTo>
                  <a:cubicBezTo>
                    <a:pt x="123" y="342"/>
                    <a:pt x="123" y="342"/>
                    <a:pt x="123" y="342"/>
                  </a:cubicBezTo>
                  <a:cubicBezTo>
                    <a:pt x="132" y="366"/>
                    <a:pt x="156" y="383"/>
                    <a:pt x="184" y="383"/>
                  </a:cubicBezTo>
                  <a:cubicBezTo>
                    <a:pt x="184" y="383"/>
                    <a:pt x="184" y="383"/>
                    <a:pt x="184" y="383"/>
                  </a:cubicBezTo>
                  <a:cubicBezTo>
                    <a:pt x="206" y="383"/>
                    <a:pt x="225" y="373"/>
                    <a:pt x="237" y="357"/>
                  </a:cubicBezTo>
                  <a:cubicBezTo>
                    <a:pt x="237" y="357"/>
                    <a:pt x="237" y="357"/>
                    <a:pt x="237" y="357"/>
                  </a:cubicBezTo>
                  <a:cubicBezTo>
                    <a:pt x="238" y="355"/>
                    <a:pt x="240" y="354"/>
                    <a:pt x="242" y="354"/>
                  </a:cubicBezTo>
                  <a:cubicBezTo>
                    <a:pt x="242" y="354"/>
                    <a:pt x="242" y="354"/>
                    <a:pt x="242" y="354"/>
                  </a:cubicBezTo>
                  <a:cubicBezTo>
                    <a:pt x="244" y="353"/>
                    <a:pt x="246" y="354"/>
                    <a:pt x="248" y="355"/>
                  </a:cubicBezTo>
                  <a:cubicBezTo>
                    <a:pt x="248" y="355"/>
                    <a:pt x="248" y="355"/>
                    <a:pt x="248" y="355"/>
                  </a:cubicBezTo>
                  <a:cubicBezTo>
                    <a:pt x="259" y="364"/>
                    <a:pt x="273" y="369"/>
                    <a:pt x="289" y="369"/>
                  </a:cubicBezTo>
                  <a:cubicBezTo>
                    <a:pt x="289" y="369"/>
                    <a:pt x="289" y="369"/>
                    <a:pt x="289" y="369"/>
                  </a:cubicBezTo>
                  <a:cubicBezTo>
                    <a:pt x="312" y="369"/>
                    <a:pt x="333" y="357"/>
                    <a:pt x="344" y="338"/>
                  </a:cubicBezTo>
                  <a:cubicBezTo>
                    <a:pt x="344" y="338"/>
                    <a:pt x="344" y="338"/>
                    <a:pt x="344" y="338"/>
                  </a:cubicBezTo>
                  <a:cubicBezTo>
                    <a:pt x="345" y="336"/>
                    <a:pt x="347" y="335"/>
                    <a:pt x="350" y="334"/>
                  </a:cubicBezTo>
                  <a:cubicBezTo>
                    <a:pt x="350" y="334"/>
                    <a:pt x="350" y="334"/>
                    <a:pt x="350" y="334"/>
                  </a:cubicBezTo>
                  <a:cubicBezTo>
                    <a:pt x="352" y="334"/>
                    <a:pt x="354" y="334"/>
                    <a:pt x="356" y="336"/>
                  </a:cubicBezTo>
                  <a:cubicBezTo>
                    <a:pt x="356" y="336"/>
                    <a:pt x="356" y="336"/>
                    <a:pt x="356" y="336"/>
                  </a:cubicBezTo>
                  <a:cubicBezTo>
                    <a:pt x="367" y="344"/>
                    <a:pt x="380" y="350"/>
                    <a:pt x="395" y="350"/>
                  </a:cubicBezTo>
                  <a:cubicBezTo>
                    <a:pt x="395" y="350"/>
                    <a:pt x="395" y="350"/>
                    <a:pt x="395" y="350"/>
                  </a:cubicBezTo>
                  <a:cubicBezTo>
                    <a:pt x="428" y="350"/>
                    <a:pt x="455" y="323"/>
                    <a:pt x="455" y="289"/>
                  </a:cubicBezTo>
                  <a:cubicBezTo>
                    <a:pt x="455" y="289"/>
                    <a:pt x="455" y="289"/>
                    <a:pt x="455" y="289"/>
                  </a:cubicBezTo>
                  <a:cubicBezTo>
                    <a:pt x="455" y="289"/>
                    <a:pt x="455" y="289"/>
                    <a:pt x="455" y="288"/>
                  </a:cubicBezTo>
                  <a:cubicBezTo>
                    <a:pt x="455" y="288"/>
                    <a:pt x="455" y="288"/>
                    <a:pt x="455" y="288"/>
                  </a:cubicBezTo>
                  <a:cubicBezTo>
                    <a:pt x="455" y="284"/>
                    <a:pt x="458" y="281"/>
                    <a:pt x="462" y="280"/>
                  </a:cubicBezTo>
                  <a:cubicBezTo>
                    <a:pt x="462" y="280"/>
                    <a:pt x="462" y="280"/>
                    <a:pt x="462" y="280"/>
                  </a:cubicBezTo>
                  <a:cubicBezTo>
                    <a:pt x="487" y="276"/>
                    <a:pt x="506" y="255"/>
                    <a:pt x="506" y="229"/>
                  </a:cubicBezTo>
                  <a:cubicBezTo>
                    <a:pt x="506" y="229"/>
                    <a:pt x="506" y="229"/>
                    <a:pt x="506" y="229"/>
                  </a:cubicBezTo>
                  <a:cubicBezTo>
                    <a:pt x="506" y="203"/>
                    <a:pt x="486" y="181"/>
                    <a:pt x="460" y="178"/>
                  </a:cubicBezTo>
                  <a:cubicBezTo>
                    <a:pt x="460" y="178"/>
                    <a:pt x="460" y="178"/>
                    <a:pt x="460" y="178"/>
                  </a:cubicBezTo>
                  <a:cubicBezTo>
                    <a:pt x="458" y="178"/>
                    <a:pt x="456" y="177"/>
                    <a:pt x="455" y="175"/>
                  </a:cubicBezTo>
                  <a:cubicBezTo>
                    <a:pt x="455" y="175"/>
                    <a:pt x="455" y="175"/>
                    <a:pt x="455" y="175"/>
                  </a:cubicBezTo>
                  <a:cubicBezTo>
                    <a:pt x="453" y="174"/>
                    <a:pt x="453" y="171"/>
                    <a:pt x="453" y="169"/>
                  </a:cubicBezTo>
                  <a:cubicBezTo>
                    <a:pt x="453" y="169"/>
                    <a:pt x="453" y="169"/>
                    <a:pt x="453" y="169"/>
                  </a:cubicBezTo>
                  <a:cubicBezTo>
                    <a:pt x="454" y="166"/>
                    <a:pt x="454" y="162"/>
                    <a:pt x="454" y="158"/>
                  </a:cubicBezTo>
                  <a:cubicBezTo>
                    <a:pt x="454" y="158"/>
                    <a:pt x="454" y="158"/>
                    <a:pt x="454" y="158"/>
                  </a:cubicBezTo>
                  <a:cubicBezTo>
                    <a:pt x="454" y="144"/>
                    <a:pt x="450" y="130"/>
                    <a:pt x="442" y="119"/>
                  </a:cubicBezTo>
                  <a:cubicBezTo>
                    <a:pt x="442" y="119"/>
                    <a:pt x="442" y="119"/>
                    <a:pt x="442" y="119"/>
                  </a:cubicBezTo>
                  <a:cubicBezTo>
                    <a:pt x="439" y="115"/>
                    <a:pt x="440" y="110"/>
                    <a:pt x="444" y="108"/>
                  </a:cubicBezTo>
                  <a:cubicBezTo>
                    <a:pt x="444" y="108"/>
                    <a:pt x="444" y="108"/>
                    <a:pt x="444" y="108"/>
                  </a:cubicBezTo>
                  <a:cubicBezTo>
                    <a:pt x="448" y="105"/>
                    <a:pt x="453" y="106"/>
                    <a:pt x="455" y="110"/>
                  </a:cubicBezTo>
                  <a:cubicBezTo>
                    <a:pt x="455" y="110"/>
                    <a:pt x="455" y="110"/>
                    <a:pt x="455" y="110"/>
                  </a:cubicBezTo>
                  <a:cubicBezTo>
                    <a:pt x="464" y="124"/>
                    <a:pt x="470" y="140"/>
                    <a:pt x="470" y="158"/>
                  </a:cubicBezTo>
                  <a:cubicBezTo>
                    <a:pt x="470" y="158"/>
                    <a:pt x="470" y="158"/>
                    <a:pt x="470" y="158"/>
                  </a:cubicBezTo>
                  <a:cubicBezTo>
                    <a:pt x="470" y="160"/>
                    <a:pt x="470" y="162"/>
                    <a:pt x="470" y="164"/>
                  </a:cubicBezTo>
                  <a:cubicBezTo>
                    <a:pt x="470" y="164"/>
                    <a:pt x="470" y="164"/>
                    <a:pt x="470" y="164"/>
                  </a:cubicBezTo>
                  <a:cubicBezTo>
                    <a:pt x="500" y="171"/>
                    <a:pt x="522" y="197"/>
                    <a:pt x="522" y="229"/>
                  </a:cubicBezTo>
                  <a:cubicBezTo>
                    <a:pt x="522" y="229"/>
                    <a:pt x="522" y="229"/>
                    <a:pt x="522" y="229"/>
                  </a:cubicBezTo>
                  <a:cubicBezTo>
                    <a:pt x="522" y="261"/>
                    <a:pt x="500" y="287"/>
                    <a:pt x="471" y="295"/>
                  </a:cubicBezTo>
                  <a:cubicBezTo>
                    <a:pt x="471" y="295"/>
                    <a:pt x="471" y="295"/>
                    <a:pt x="471" y="295"/>
                  </a:cubicBezTo>
                  <a:cubicBezTo>
                    <a:pt x="468" y="334"/>
                    <a:pt x="435" y="366"/>
                    <a:pt x="395" y="366"/>
                  </a:cubicBezTo>
                  <a:cubicBezTo>
                    <a:pt x="395" y="366"/>
                    <a:pt x="395" y="366"/>
                    <a:pt x="395" y="366"/>
                  </a:cubicBezTo>
                  <a:cubicBezTo>
                    <a:pt x="379" y="366"/>
                    <a:pt x="365" y="361"/>
                    <a:pt x="353" y="353"/>
                  </a:cubicBezTo>
                  <a:cubicBezTo>
                    <a:pt x="353" y="353"/>
                    <a:pt x="353" y="353"/>
                    <a:pt x="353" y="353"/>
                  </a:cubicBezTo>
                  <a:cubicBezTo>
                    <a:pt x="338" y="373"/>
                    <a:pt x="315" y="385"/>
                    <a:pt x="289" y="385"/>
                  </a:cubicBezTo>
                  <a:cubicBezTo>
                    <a:pt x="289" y="385"/>
                    <a:pt x="289" y="385"/>
                    <a:pt x="289" y="385"/>
                  </a:cubicBezTo>
                  <a:cubicBezTo>
                    <a:pt x="272" y="385"/>
                    <a:pt x="257" y="381"/>
                    <a:pt x="245" y="372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230" y="389"/>
                    <a:pt x="208" y="399"/>
                    <a:pt x="184" y="399"/>
                  </a:cubicBezTo>
                  <a:cubicBezTo>
                    <a:pt x="184" y="399"/>
                    <a:pt x="184" y="399"/>
                    <a:pt x="184" y="399"/>
                  </a:cubicBezTo>
                  <a:cubicBezTo>
                    <a:pt x="152" y="399"/>
                    <a:pt x="125" y="381"/>
                    <a:pt x="111" y="355"/>
                  </a:cubicBezTo>
                  <a:close/>
                </a:path>
              </a:pathLst>
            </a:custGeom>
            <a:solidFill>
              <a:srgbClr val="00A9D4"/>
            </a:solidFill>
            <a:ln>
              <a:noFill/>
            </a:ln>
            <a:extLst/>
          </p:spPr>
          <p:txBody>
            <a:bodyPr/>
            <a:lstStyle/>
            <a:p>
              <a:pPr algn="ctr"/>
              <a:endParaRPr lang="en-US" dirty="0">
                <a:solidFill>
                  <a:srgbClr val="00A9D4"/>
                </a:solidFill>
              </a:endParaRPr>
            </a:p>
          </p:txBody>
        </p:sp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>
              <a:off x="3839400" y="2146490"/>
              <a:ext cx="1441420" cy="923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A9D4"/>
                  </a:solidFill>
                </a:rPr>
                <a:t>Bridged</a:t>
              </a:r>
              <a:br>
                <a:rPr lang="en-US" sz="1800" dirty="0">
                  <a:solidFill>
                    <a:srgbClr val="00A9D4"/>
                  </a:solidFill>
                </a:rPr>
              </a:br>
              <a:r>
                <a:rPr lang="en-US" sz="1800" dirty="0">
                  <a:solidFill>
                    <a:srgbClr val="00A9D4"/>
                  </a:solidFill>
                </a:rPr>
                <a:t>network for</a:t>
              </a:r>
              <a:br>
                <a:rPr lang="en-US" sz="1800" dirty="0">
                  <a:solidFill>
                    <a:srgbClr val="00A9D4"/>
                  </a:solidFill>
                </a:rPr>
              </a:br>
              <a:r>
                <a:rPr lang="en-US" sz="1800" dirty="0">
                  <a:solidFill>
                    <a:srgbClr val="00A9D4"/>
                  </a:solidFill>
                </a:rPr>
                <a:t>Fronthaul</a:t>
              </a:r>
              <a:endParaRPr lang="en-US" sz="1800" b="0" dirty="0">
                <a:solidFill>
                  <a:srgbClr val="00A9D4"/>
                </a:solidFill>
              </a:endParaRPr>
            </a:p>
          </p:txBody>
        </p:sp>
        <p:sp>
          <p:nvSpPr>
            <p:cNvPr id="10" name="Text Box 14"/>
            <p:cNvSpPr txBox="1">
              <a:spLocks noChangeArrowheads="1"/>
            </p:cNvSpPr>
            <p:nvPr/>
          </p:nvSpPr>
          <p:spPr bwMode="auto">
            <a:xfrm>
              <a:off x="6191853" y="2312752"/>
              <a:ext cx="69121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chemeClr val="accent3">
                      <a:lumMod val="50000"/>
                    </a:schemeClr>
                  </a:solidFill>
                </a:rPr>
                <a:t>REC</a:t>
              </a:r>
              <a:r>
                <a:rPr lang="en-US" sz="1600" baseline="-25000" dirty="0">
                  <a:solidFill>
                    <a:schemeClr val="accent3">
                      <a:lumMod val="50000"/>
                    </a:schemeClr>
                  </a:solidFill>
                </a:rPr>
                <a:t>1</a:t>
              </a:r>
            </a:p>
          </p:txBody>
        </p:sp>
        <p:sp>
          <p:nvSpPr>
            <p:cNvPr id="11" name="Freeform 3"/>
            <p:cNvSpPr>
              <a:spLocks noChangeAspect="1" noEditPoints="1"/>
            </p:cNvSpPr>
            <p:nvPr/>
          </p:nvSpPr>
          <p:spPr bwMode="auto">
            <a:xfrm>
              <a:off x="6128732" y="1718294"/>
              <a:ext cx="817459" cy="642814"/>
            </a:xfrm>
            <a:custGeom>
              <a:avLst/>
              <a:gdLst>
                <a:gd name="T0" fmla="*/ 2147483647 w 392"/>
                <a:gd name="T1" fmla="*/ 0 h 331"/>
                <a:gd name="T2" fmla="*/ 0 w 392"/>
                <a:gd name="T3" fmla="*/ 2147483647 h 331"/>
                <a:gd name="T4" fmla="*/ 2147483647 w 392"/>
                <a:gd name="T5" fmla="*/ 2147483647 h 331"/>
                <a:gd name="T6" fmla="*/ 2147483647 w 392"/>
                <a:gd name="T7" fmla="*/ 2147483647 h 331"/>
                <a:gd name="T8" fmla="*/ 2147483647 w 392"/>
                <a:gd name="T9" fmla="*/ 2147483647 h 331"/>
                <a:gd name="T10" fmla="*/ 2147483647 w 392"/>
                <a:gd name="T11" fmla="*/ 2147483647 h 331"/>
                <a:gd name="T12" fmla="*/ 2147483647 w 392"/>
                <a:gd name="T13" fmla="*/ 2147483647 h 331"/>
                <a:gd name="T14" fmla="*/ 2147483647 w 392"/>
                <a:gd name="T15" fmla="*/ 2147483647 h 331"/>
                <a:gd name="T16" fmla="*/ 2147483647 w 392"/>
                <a:gd name="T17" fmla="*/ 2147483647 h 331"/>
                <a:gd name="T18" fmla="*/ 2147483647 w 392"/>
                <a:gd name="T19" fmla="*/ 2147483647 h 331"/>
                <a:gd name="T20" fmla="*/ 2147483647 w 392"/>
                <a:gd name="T21" fmla="*/ 2147483647 h 331"/>
                <a:gd name="T22" fmla="*/ 2147483647 w 392"/>
                <a:gd name="T23" fmla="*/ 2147483647 h 331"/>
                <a:gd name="T24" fmla="*/ 2147483647 w 392"/>
                <a:gd name="T25" fmla="*/ 2147483647 h 331"/>
                <a:gd name="T26" fmla="*/ 2147483647 w 392"/>
                <a:gd name="T27" fmla="*/ 2147483647 h 331"/>
                <a:gd name="T28" fmla="*/ 2147483647 w 392"/>
                <a:gd name="T29" fmla="*/ 2147483647 h 331"/>
                <a:gd name="T30" fmla="*/ 2147483647 w 392"/>
                <a:gd name="T31" fmla="*/ 2147483647 h 331"/>
                <a:gd name="T32" fmla="*/ 2147483647 w 392"/>
                <a:gd name="T33" fmla="*/ 2147483647 h 331"/>
                <a:gd name="T34" fmla="*/ 2147483647 w 392"/>
                <a:gd name="T35" fmla="*/ 2147483647 h 331"/>
                <a:gd name="T36" fmla="*/ 2147483647 w 392"/>
                <a:gd name="T37" fmla="*/ 2147483647 h 331"/>
                <a:gd name="T38" fmla="*/ 2147483647 w 392"/>
                <a:gd name="T39" fmla="*/ 2147483647 h 331"/>
                <a:gd name="T40" fmla="*/ 2147483647 w 392"/>
                <a:gd name="T41" fmla="*/ 2147483647 h 331"/>
                <a:gd name="T42" fmla="*/ 2147483647 w 392"/>
                <a:gd name="T43" fmla="*/ 2147483647 h 331"/>
                <a:gd name="T44" fmla="*/ 2147483647 w 392"/>
                <a:gd name="T45" fmla="*/ 2147483647 h 331"/>
                <a:gd name="T46" fmla="*/ 2147483647 w 392"/>
                <a:gd name="T47" fmla="*/ 2147483647 h 331"/>
                <a:gd name="T48" fmla="*/ 2147483647 w 392"/>
                <a:gd name="T49" fmla="*/ 2147483647 h 331"/>
                <a:gd name="T50" fmla="*/ 2147483647 w 392"/>
                <a:gd name="T51" fmla="*/ 2147483647 h 331"/>
                <a:gd name="T52" fmla="*/ 2147483647 w 392"/>
                <a:gd name="T53" fmla="*/ 2147483647 h 331"/>
                <a:gd name="T54" fmla="*/ 2147483647 w 392"/>
                <a:gd name="T55" fmla="*/ 2147483647 h 331"/>
                <a:gd name="T56" fmla="*/ 2147483647 w 392"/>
                <a:gd name="T57" fmla="*/ 2147483647 h 331"/>
                <a:gd name="T58" fmla="*/ 2147483647 w 392"/>
                <a:gd name="T59" fmla="*/ 2147483647 h 331"/>
                <a:gd name="T60" fmla="*/ 2147483647 w 392"/>
                <a:gd name="T61" fmla="*/ 2147483647 h 331"/>
                <a:gd name="T62" fmla="*/ 2147483647 w 392"/>
                <a:gd name="T63" fmla="*/ 2147483647 h 331"/>
                <a:gd name="T64" fmla="*/ 2147483647 w 392"/>
                <a:gd name="T65" fmla="*/ 2147483647 h 331"/>
                <a:gd name="T66" fmla="*/ 2147483647 w 392"/>
                <a:gd name="T67" fmla="*/ 2147483647 h 331"/>
                <a:gd name="T68" fmla="*/ 2147483647 w 392"/>
                <a:gd name="T69" fmla="*/ 2147483647 h 331"/>
                <a:gd name="T70" fmla="*/ 2147483647 w 392"/>
                <a:gd name="T71" fmla="*/ 2147483647 h 33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92" h="331">
                  <a:moveTo>
                    <a:pt x="376" y="32"/>
                  </a:moveTo>
                  <a:cubicBezTo>
                    <a:pt x="192" y="0"/>
                    <a:pt x="192" y="0"/>
                    <a:pt x="192" y="0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6" y="33"/>
                    <a:pt x="0" y="42"/>
                    <a:pt x="0" y="51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82"/>
                    <a:pt x="7" y="89"/>
                    <a:pt x="16" y="89"/>
                  </a:cubicBezTo>
                  <a:cubicBezTo>
                    <a:pt x="32" y="89"/>
                    <a:pt x="32" y="89"/>
                    <a:pt x="32" y="89"/>
                  </a:cubicBezTo>
                  <a:cubicBezTo>
                    <a:pt x="32" y="315"/>
                    <a:pt x="32" y="315"/>
                    <a:pt x="32" y="315"/>
                  </a:cubicBezTo>
                  <a:cubicBezTo>
                    <a:pt x="32" y="324"/>
                    <a:pt x="39" y="331"/>
                    <a:pt x="48" y="331"/>
                  </a:cubicBezTo>
                  <a:cubicBezTo>
                    <a:pt x="345" y="331"/>
                    <a:pt x="345" y="331"/>
                    <a:pt x="345" y="331"/>
                  </a:cubicBezTo>
                  <a:cubicBezTo>
                    <a:pt x="354" y="331"/>
                    <a:pt x="361" y="324"/>
                    <a:pt x="361" y="315"/>
                  </a:cubicBezTo>
                  <a:cubicBezTo>
                    <a:pt x="361" y="144"/>
                    <a:pt x="361" y="144"/>
                    <a:pt x="361" y="144"/>
                  </a:cubicBezTo>
                  <a:cubicBezTo>
                    <a:pt x="361" y="140"/>
                    <a:pt x="357" y="136"/>
                    <a:pt x="353" y="136"/>
                  </a:cubicBezTo>
                  <a:cubicBezTo>
                    <a:pt x="348" y="136"/>
                    <a:pt x="345" y="140"/>
                    <a:pt x="345" y="144"/>
                  </a:cubicBezTo>
                  <a:cubicBezTo>
                    <a:pt x="345" y="315"/>
                    <a:pt x="345" y="315"/>
                    <a:pt x="345" y="315"/>
                  </a:cubicBezTo>
                  <a:cubicBezTo>
                    <a:pt x="48" y="315"/>
                    <a:pt x="48" y="315"/>
                    <a:pt x="48" y="315"/>
                  </a:cubicBezTo>
                  <a:cubicBezTo>
                    <a:pt x="48" y="89"/>
                    <a:pt x="48" y="89"/>
                    <a:pt x="48" y="89"/>
                  </a:cubicBezTo>
                  <a:cubicBezTo>
                    <a:pt x="345" y="89"/>
                    <a:pt x="345" y="89"/>
                    <a:pt x="345" y="89"/>
                  </a:cubicBezTo>
                  <a:cubicBezTo>
                    <a:pt x="345" y="113"/>
                    <a:pt x="345" y="113"/>
                    <a:pt x="345" y="113"/>
                  </a:cubicBezTo>
                  <a:cubicBezTo>
                    <a:pt x="345" y="117"/>
                    <a:pt x="348" y="121"/>
                    <a:pt x="353" y="121"/>
                  </a:cubicBezTo>
                  <a:cubicBezTo>
                    <a:pt x="357" y="121"/>
                    <a:pt x="361" y="117"/>
                    <a:pt x="361" y="113"/>
                  </a:cubicBezTo>
                  <a:cubicBezTo>
                    <a:pt x="361" y="89"/>
                    <a:pt x="361" y="89"/>
                    <a:pt x="361" y="89"/>
                  </a:cubicBezTo>
                  <a:cubicBezTo>
                    <a:pt x="377" y="89"/>
                    <a:pt x="377" y="89"/>
                    <a:pt x="377" y="89"/>
                  </a:cubicBezTo>
                  <a:cubicBezTo>
                    <a:pt x="385" y="89"/>
                    <a:pt x="392" y="82"/>
                    <a:pt x="392" y="73"/>
                  </a:cubicBezTo>
                  <a:cubicBezTo>
                    <a:pt x="392" y="51"/>
                    <a:pt x="392" y="51"/>
                    <a:pt x="392" y="51"/>
                  </a:cubicBezTo>
                  <a:cubicBezTo>
                    <a:pt x="392" y="43"/>
                    <a:pt x="387" y="34"/>
                    <a:pt x="376" y="32"/>
                  </a:cubicBezTo>
                  <a:close/>
                  <a:moveTo>
                    <a:pt x="376" y="73"/>
                  </a:moveTo>
                  <a:cubicBezTo>
                    <a:pt x="348" y="73"/>
                    <a:pt x="348" y="73"/>
                    <a:pt x="348" y="73"/>
                  </a:cubicBezTo>
                  <a:cubicBezTo>
                    <a:pt x="347" y="73"/>
                    <a:pt x="346" y="73"/>
                    <a:pt x="345" y="73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47" y="73"/>
                    <a:pt x="45" y="73"/>
                    <a:pt x="44" y="73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6" y="51"/>
                    <a:pt x="16" y="51"/>
                    <a:pt x="16" y="51"/>
                  </a:cubicBezTo>
                  <a:cubicBezTo>
                    <a:pt x="16" y="51"/>
                    <a:pt x="16" y="48"/>
                    <a:pt x="19" y="48"/>
                  </a:cubicBezTo>
                  <a:cubicBezTo>
                    <a:pt x="192" y="17"/>
                    <a:pt x="192" y="17"/>
                    <a:pt x="192" y="17"/>
                  </a:cubicBezTo>
                  <a:cubicBezTo>
                    <a:pt x="373" y="48"/>
                    <a:pt x="373" y="48"/>
                    <a:pt x="373" y="48"/>
                  </a:cubicBezTo>
                  <a:cubicBezTo>
                    <a:pt x="376" y="48"/>
                    <a:pt x="376" y="50"/>
                    <a:pt x="376" y="51"/>
                  </a:cubicBezTo>
                  <a:lnTo>
                    <a:pt x="376" y="73"/>
                  </a:lnTo>
                  <a:close/>
                  <a:moveTo>
                    <a:pt x="312" y="121"/>
                  </a:moveTo>
                  <a:cubicBezTo>
                    <a:pt x="80" y="121"/>
                    <a:pt x="80" y="121"/>
                    <a:pt x="80" y="121"/>
                  </a:cubicBezTo>
                  <a:cubicBezTo>
                    <a:pt x="76" y="121"/>
                    <a:pt x="72" y="125"/>
                    <a:pt x="72" y="129"/>
                  </a:cubicBezTo>
                  <a:cubicBezTo>
                    <a:pt x="72" y="134"/>
                    <a:pt x="76" y="137"/>
                    <a:pt x="80" y="137"/>
                  </a:cubicBezTo>
                  <a:cubicBezTo>
                    <a:pt x="312" y="137"/>
                    <a:pt x="312" y="137"/>
                    <a:pt x="312" y="137"/>
                  </a:cubicBezTo>
                  <a:cubicBezTo>
                    <a:pt x="317" y="137"/>
                    <a:pt x="320" y="134"/>
                    <a:pt x="320" y="129"/>
                  </a:cubicBezTo>
                  <a:cubicBezTo>
                    <a:pt x="320" y="125"/>
                    <a:pt x="317" y="121"/>
                    <a:pt x="312" y="121"/>
                  </a:cubicBezTo>
                  <a:close/>
                  <a:moveTo>
                    <a:pt x="312" y="158"/>
                  </a:moveTo>
                  <a:cubicBezTo>
                    <a:pt x="80" y="158"/>
                    <a:pt x="80" y="158"/>
                    <a:pt x="80" y="158"/>
                  </a:cubicBezTo>
                  <a:cubicBezTo>
                    <a:pt x="76" y="158"/>
                    <a:pt x="72" y="161"/>
                    <a:pt x="72" y="166"/>
                  </a:cubicBezTo>
                  <a:cubicBezTo>
                    <a:pt x="72" y="170"/>
                    <a:pt x="76" y="174"/>
                    <a:pt x="80" y="174"/>
                  </a:cubicBezTo>
                  <a:cubicBezTo>
                    <a:pt x="312" y="174"/>
                    <a:pt x="312" y="174"/>
                    <a:pt x="312" y="174"/>
                  </a:cubicBezTo>
                  <a:cubicBezTo>
                    <a:pt x="317" y="174"/>
                    <a:pt x="320" y="170"/>
                    <a:pt x="320" y="166"/>
                  </a:cubicBezTo>
                  <a:cubicBezTo>
                    <a:pt x="320" y="161"/>
                    <a:pt x="317" y="158"/>
                    <a:pt x="312" y="158"/>
                  </a:cubicBezTo>
                  <a:close/>
                  <a:moveTo>
                    <a:pt x="312" y="194"/>
                  </a:moveTo>
                  <a:cubicBezTo>
                    <a:pt x="80" y="194"/>
                    <a:pt x="80" y="194"/>
                    <a:pt x="80" y="194"/>
                  </a:cubicBezTo>
                  <a:cubicBezTo>
                    <a:pt x="76" y="194"/>
                    <a:pt x="72" y="198"/>
                    <a:pt x="72" y="202"/>
                  </a:cubicBezTo>
                  <a:cubicBezTo>
                    <a:pt x="72" y="207"/>
                    <a:pt x="76" y="210"/>
                    <a:pt x="80" y="210"/>
                  </a:cubicBezTo>
                  <a:cubicBezTo>
                    <a:pt x="312" y="210"/>
                    <a:pt x="312" y="210"/>
                    <a:pt x="312" y="210"/>
                  </a:cubicBezTo>
                  <a:cubicBezTo>
                    <a:pt x="317" y="210"/>
                    <a:pt x="320" y="207"/>
                    <a:pt x="320" y="202"/>
                  </a:cubicBezTo>
                  <a:cubicBezTo>
                    <a:pt x="320" y="198"/>
                    <a:pt x="317" y="194"/>
                    <a:pt x="312" y="194"/>
                  </a:cubicBezTo>
                  <a:close/>
                  <a:moveTo>
                    <a:pt x="312" y="231"/>
                  </a:moveTo>
                  <a:cubicBezTo>
                    <a:pt x="80" y="231"/>
                    <a:pt x="80" y="231"/>
                    <a:pt x="80" y="231"/>
                  </a:cubicBezTo>
                  <a:cubicBezTo>
                    <a:pt x="76" y="231"/>
                    <a:pt x="72" y="234"/>
                    <a:pt x="72" y="239"/>
                  </a:cubicBezTo>
                  <a:cubicBezTo>
                    <a:pt x="72" y="243"/>
                    <a:pt x="76" y="247"/>
                    <a:pt x="80" y="247"/>
                  </a:cubicBezTo>
                  <a:cubicBezTo>
                    <a:pt x="312" y="247"/>
                    <a:pt x="312" y="247"/>
                    <a:pt x="312" y="247"/>
                  </a:cubicBezTo>
                  <a:cubicBezTo>
                    <a:pt x="317" y="247"/>
                    <a:pt x="320" y="243"/>
                    <a:pt x="320" y="239"/>
                  </a:cubicBezTo>
                  <a:cubicBezTo>
                    <a:pt x="320" y="234"/>
                    <a:pt x="317" y="231"/>
                    <a:pt x="312" y="231"/>
                  </a:cubicBezTo>
                  <a:close/>
                  <a:moveTo>
                    <a:pt x="312" y="267"/>
                  </a:moveTo>
                  <a:cubicBezTo>
                    <a:pt x="80" y="267"/>
                    <a:pt x="80" y="267"/>
                    <a:pt x="80" y="267"/>
                  </a:cubicBezTo>
                  <a:cubicBezTo>
                    <a:pt x="76" y="267"/>
                    <a:pt x="72" y="271"/>
                    <a:pt x="72" y="275"/>
                  </a:cubicBezTo>
                  <a:cubicBezTo>
                    <a:pt x="72" y="280"/>
                    <a:pt x="76" y="283"/>
                    <a:pt x="80" y="283"/>
                  </a:cubicBezTo>
                  <a:cubicBezTo>
                    <a:pt x="312" y="283"/>
                    <a:pt x="312" y="283"/>
                    <a:pt x="312" y="283"/>
                  </a:cubicBezTo>
                  <a:cubicBezTo>
                    <a:pt x="317" y="283"/>
                    <a:pt x="320" y="280"/>
                    <a:pt x="320" y="275"/>
                  </a:cubicBezTo>
                  <a:cubicBezTo>
                    <a:pt x="320" y="271"/>
                    <a:pt x="317" y="267"/>
                    <a:pt x="312" y="267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US" sz="1800" dirty="0"/>
            </a:p>
          </p:txBody>
        </p:sp>
        <p:grpSp>
          <p:nvGrpSpPr>
            <p:cNvPr id="12" name="Group 46"/>
            <p:cNvGrpSpPr>
              <a:grpSpLocks noChangeAspect="1"/>
            </p:cNvGrpSpPr>
            <p:nvPr/>
          </p:nvGrpSpPr>
          <p:grpSpPr bwMode="auto">
            <a:xfrm>
              <a:off x="5428942" y="2143261"/>
              <a:ext cx="384572" cy="552450"/>
              <a:chOff x="2362" y="2478"/>
              <a:chExt cx="969" cy="1392"/>
            </a:xfrm>
          </p:grpSpPr>
          <p:grpSp>
            <p:nvGrpSpPr>
              <p:cNvPr id="43" name="Group 50"/>
              <p:cNvGrpSpPr>
                <a:grpSpLocks noChangeAspect="1"/>
              </p:cNvGrpSpPr>
              <p:nvPr/>
            </p:nvGrpSpPr>
            <p:grpSpPr bwMode="auto">
              <a:xfrm>
                <a:off x="2365" y="2478"/>
                <a:ext cx="966" cy="1391"/>
                <a:chOff x="2365" y="2478"/>
                <a:chExt cx="966" cy="1391"/>
              </a:xfrm>
            </p:grpSpPr>
            <p:sp>
              <p:nvSpPr>
                <p:cNvPr id="45" name="Freeform 28"/>
                <p:cNvSpPr>
                  <a:spLocks noChangeAspect="1"/>
                </p:cNvSpPr>
                <p:nvPr/>
              </p:nvSpPr>
              <p:spPr bwMode="auto">
                <a:xfrm>
                  <a:off x="2384" y="2497"/>
                  <a:ext cx="928" cy="1353"/>
                </a:xfrm>
                <a:custGeom>
                  <a:avLst/>
                  <a:gdLst>
                    <a:gd name="T0" fmla="*/ 155477304 w 393"/>
                    <a:gd name="T1" fmla="*/ 32833468 h 573"/>
                    <a:gd name="T2" fmla="*/ 155477304 w 393"/>
                    <a:gd name="T3" fmla="*/ 213867255 h 573"/>
                    <a:gd name="T4" fmla="*/ 142780335 w 393"/>
                    <a:gd name="T5" fmla="*/ 226627195 h 573"/>
                    <a:gd name="T6" fmla="*/ 12713416 w 393"/>
                    <a:gd name="T7" fmla="*/ 226627195 h 573"/>
                    <a:gd name="T8" fmla="*/ 0 w 393"/>
                    <a:gd name="T9" fmla="*/ 213867255 h 573"/>
                    <a:gd name="T10" fmla="*/ 0 w 393"/>
                    <a:gd name="T11" fmla="*/ 12709704 h 573"/>
                    <a:gd name="T12" fmla="*/ 12713416 w 393"/>
                    <a:gd name="T13" fmla="*/ 0 h 573"/>
                    <a:gd name="T14" fmla="*/ 142780335 w 393"/>
                    <a:gd name="T15" fmla="*/ 0 h 573"/>
                    <a:gd name="T16" fmla="*/ 155477304 w 393"/>
                    <a:gd name="T17" fmla="*/ 12709704 h 573"/>
                    <a:gd name="T18" fmla="*/ 155477304 w 393"/>
                    <a:gd name="T19" fmla="*/ 20064886 h 5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3"/>
                    <a:gd name="T31" fmla="*/ 0 h 573"/>
                    <a:gd name="T32" fmla="*/ 393 w 393"/>
                    <a:gd name="T33" fmla="*/ 573 h 5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3" h="573">
                      <a:moveTo>
                        <a:pt x="393" y="83"/>
                      </a:moveTo>
                      <a:cubicBezTo>
                        <a:pt x="393" y="541"/>
                        <a:pt x="393" y="541"/>
                        <a:pt x="393" y="541"/>
                      </a:cubicBezTo>
                      <a:cubicBezTo>
                        <a:pt x="393" y="559"/>
                        <a:pt x="379" y="573"/>
                        <a:pt x="361" y="573"/>
                      </a:cubicBezTo>
                      <a:cubicBezTo>
                        <a:pt x="32" y="573"/>
                        <a:pt x="32" y="573"/>
                        <a:pt x="32" y="573"/>
                      </a:cubicBezTo>
                      <a:cubicBezTo>
                        <a:pt x="14" y="573"/>
                        <a:pt x="0" y="559"/>
                        <a:pt x="0" y="541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14"/>
                        <a:pt x="14" y="0"/>
                        <a:pt x="32" y="0"/>
                      </a:cubicBezTo>
                      <a:cubicBezTo>
                        <a:pt x="361" y="0"/>
                        <a:pt x="361" y="0"/>
                        <a:pt x="361" y="0"/>
                      </a:cubicBezTo>
                      <a:cubicBezTo>
                        <a:pt x="379" y="0"/>
                        <a:pt x="393" y="14"/>
                        <a:pt x="393" y="32"/>
                      </a:cubicBezTo>
                      <a:cubicBezTo>
                        <a:pt x="393" y="51"/>
                        <a:pt x="393" y="51"/>
                        <a:pt x="393" y="51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46" name="Freeform 29"/>
                <p:cNvSpPr>
                  <a:spLocks noChangeAspect="1" noEditPoints="1"/>
                </p:cNvSpPr>
                <p:nvPr/>
              </p:nvSpPr>
              <p:spPr bwMode="auto">
                <a:xfrm>
                  <a:off x="2365" y="2478"/>
                  <a:ext cx="966" cy="1391"/>
                </a:xfrm>
                <a:custGeom>
                  <a:avLst/>
                  <a:gdLst>
                    <a:gd name="T0" fmla="*/ 159195943 w 409"/>
                    <a:gd name="T1" fmla="*/ 26522941 h 589"/>
                    <a:gd name="T2" fmla="*/ 162410982 w 409"/>
                    <a:gd name="T3" fmla="*/ 23323976 h 589"/>
                    <a:gd name="T4" fmla="*/ 162410982 w 409"/>
                    <a:gd name="T5" fmla="*/ 15762989 h 589"/>
                    <a:gd name="T6" fmla="*/ 146593937 w 409"/>
                    <a:gd name="T7" fmla="*/ 0 h 589"/>
                    <a:gd name="T8" fmla="*/ 15794570 w 409"/>
                    <a:gd name="T9" fmla="*/ 0 h 589"/>
                    <a:gd name="T10" fmla="*/ 0 w 409"/>
                    <a:gd name="T11" fmla="*/ 15762989 h 589"/>
                    <a:gd name="T12" fmla="*/ 0 w 409"/>
                    <a:gd name="T13" fmla="*/ 217729586 h 589"/>
                    <a:gd name="T14" fmla="*/ 15794570 w 409"/>
                    <a:gd name="T15" fmla="*/ 233510122 h 589"/>
                    <a:gd name="T16" fmla="*/ 146593937 w 409"/>
                    <a:gd name="T17" fmla="*/ 233510122 h 589"/>
                    <a:gd name="T18" fmla="*/ 162410982 w 409"/>
                    <a:gd name="T19" fmla="*/ 217729586 h 589"/>
                    <a:gd name="T20" fmla="*/ 162410982 w 409"/>
                    <a:gd name="T21" fmla="*/ 36118411 h 589"/>
                    <a:gd name="T22" fmla="*/ 159195943 w 409"/>
                    <a:gd name="T23" fmla="*/ 32891532 h 589"/>
                    <a:gd name="T24" fmla="*/ 155993742 w 409"/>
                    <a:gd name="T25" fmla="*/ 36118411 h 589"/>
                    <a:gd name="T26" fmla="*/ 155993742 w 409"/>
                    <a:gd name="T27" fmla="*/ 217729586 h 589"/>
                    <a:gd name="T28" fmla="*/ 146593937 w 409"/>
                    <a:gd name="T29" fmla="*/ 227087625 h 589"/>
                    <a:gd name="T30" fmla="*/ 15794570 w 409"/>
                    <a:gd name="T31" fmla="*/ 227087625 h 589"/>
                    <a:gd name="T32" fmla="*/ 6417240 w 409"/>
                    <a:gd name="T33" fmla="*/ 217729586 h 589"/>
                    <a:gd name="T34" fmla="*/ 6417240 w 409"/>
                    <a:gd name="T35" fmla="*/ 15762989 h 589"/>
                    <a:gd name="T36" fmla="*/ 15794570 w 409"/>
                    <a:gd name="T37" fmla="*/ 6412524 h 589"/>
                    <a:gd name="T38" fmla="*/ 146593937 w 409"/>
                    <a:gd name="T39" fmla="*/ 6412524 h 589"/>
                    <a:gd name="T40" fmla="*/ 155993742 w 409"/>
                    <a:gd name="T41" fmla="*/ 15762989 h 589"/>
                    <a:gd name="T42" fmla="*/ 155993742 w 409"/>
                    <a:gd name="T43" fmla="*/ 23323976 h 589"/>
                    <a:gd name="T44" fmla="*/ 159195943 w 409"/>
                    <a:gd name="T45" fmla="*/ 26522941 h 589"/>
                    <a:gd name="T46" fmla="*/ 32966306 w 409"/>
                    <a:gd name="T47" fmla="*/ 126377633 h 589"/>
                    <a:gd name="T48" fmla="*/ 29736862 w 409"/>
                    <a:gd name="T49" fmla="*/ 129576725 h 589"/>
                    <a:gd name="T50" fmla="*/ 32966306 w 409"/>
                    <a:gd name="T51" fmla="*/ 132798796 h 589"/>
                    <a:gd name="T52" fmla="*/ 61840540 w 409"/>
                    <a:gd name="T53" fmla="*/ 132798796 h 589"/>
                    <a:gd name="T54" fmla="*/ 64696912 w 409"/>
                    <a:gd name="T55" fmla="*/ 131281621 h 589"/>
                    <a:gd name="T56" fmla="*/ 81000418 w 409"/>
                    <a:gd name="T57" fmla="*/ 107758595 h 589"/>
                    <a:gd name="T58" fmla="*/ 97626747 w 409"/>
                    <a:gd name="T59" fmla="*/ 131281621 h 589"/>
                    <a:gd name="T60" fmla="*/ 99987637 w 409"/>
                    <a:gd name="T61" fmla="*/ 132798796 h 589"/>
                    <a:gd name="T62" fmla="*/ 129459080 w 409"/>
                    <a:gd name="T63" fmla="*/ 132798796 h 589"/>
                    <a:gd name="T64" fmla="*/ 132674280 w 409"/>
                    <a:gd name="T65" fmla="*/ 129576725 h 589"/>
                    <a:gd name="T66" fmla="*/ 129459080 w 409"/>
                    <a:gd name="T67" fmla="*/ 126377633 h 589"/>
                    <a:gd name="T68" fmla="*/ 129459080 w 409"/>
                    <a:gd name="T69" fmla="*/ 126377633 h 589"/>
                    <a:gd name="T70" fmla="*/ 102066703 w 409"/>
                    <a:gd name="T71" fmla="*/ 126377633 h 589"/>
                    <a:gd name="T72" fmla="*/ 84921948 w 409"/>
                    <a:gd name="T73" fmla="*/ 102724897 h 589"/>
                    <a:gd name="T74" fmla="*/ 132100545 w 409"/>
                    <a:gd name="T75" fmla="*/ 36118411 h 589"/>
                    <a:gd name="T76" fmla="*/ 131437328 w 409"/>
                    <a:gd name="T77" fmla="*/ 31694851 h 589"/>
                    <a:gd name="T78" fmla="*/ 127098295 w 409"/>
                    <a:gd name="T79" fmla="*/ 32050822 h 589"/>
                    <a:gd name="T80" fmla="*/ 81000418 w 409"/>
                    <a:gd name="T81" fmla="*/ 97153424 h 589"/>
                    <a:gd name="T82" fmla="*/ 35289314 w 409"/>
                    <a:gd name="T83" fmla="*/ 32050822 h 589"/>
                    <a:gd name="T84" fmla="*/ 30951150 w 409"/>
                    <a:gd name="T85" fmla="*/ 31694851 h 589"/>
                    <a:gd name="T86" fmla="*/ 30249341 w 409"/>
                    <a:gd name="T87" fmla="*/ 36118411 h 589"/>
                    <a:gd name="T88" fmla="*/ 77505505 w 409"/>
                    <a:gd name="T89" fmla="*/ 102724897 h 589"/>
                    <a:gd name="T90" fmla="*/ 60358750 w 409"/>
                    <a:gd name="T91" fmla="*/ 126377633 h 589"/>
                    <a:gd name="T92" fmla="*/ 32966306 w 409"/>
                    <a:gd name="T93" fmla="*/ 126377633 h 589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409"/>
                    <a:gd name="T142" fmla="*/ 0 h 589"/>
                    <a:gd name="T143" fmla="*/ 409 w 409"/>
                    <a:gd name="T144" fmla="*/ 589 h 589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409" h="589">
                      <a:moveTo>
                        <a:pt x="401" y="67"/>
                      </a:moveTo>
                      <a:cubicBezTo>
                        <a:pt x="405" y="67"/>
                        <a:pt x="409" y="64"/>
                        <a:pt x="409" y="59"/>
                      </a:cubicBezTo>
                      <a:cubicBezTo>
                        <a:pt x="409" y="40"/>
                        <a:pt x="409" y="40"/>
                        <a:pt x="409" y="40"/>
                      </a:cubicBezTo>
                      <a:cubicBezTo>
                        <a:pt x="409" y="18"/>
                        <a:pt x="391" y="0"/>
                        <a:pt x="369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18" y="0"/>
                        <a:pt x="0" y="18"/>
                        <a:pt x="0" y="40"/>
                      </a:cubicBezTo>
                      <a:cubicBezTo>
                        <a:pt x="0" y="549"/>
                        <a:pt x="0" y="549"/>
                        <a:pt x="0" y="549"/>
                      </a:cubicBezTo>
                      <a:cubicBezTo>
                        <a:pt x="0" y="571"/>
                        <a:pt x="18" y="589"/>
                        <a:pt x="40" y="589"/>
                      </a:cubicBezTo>
                      <a:cubicBezTo>
                        <a:pt x="369" y="589"/>
                        <a:pt x="369" y="589"/>
                        <a:pt x="369" y="589"/>
                      </a:cubicBezTo>
                      <a:cubicBezTo>
                        <a:pt x="391" y="589"/>
                        <a:pt x="409" y="571"/>
                        <a:pt x="409" y="549"/>
                      </a:cubicBezTo>
                      <a:cubicBezTo>
                        <a:pt x="409" y="91"/>
                        <a:pt x="409" y="91"/>
                        <a:pt x="409" y="91"/>
                      </a:cubicBezTo>
                      <a:cubicBezTo>
                        <a:pt x="409" y="87"/>
                        <a:pt x="405" y="83"/>
                        <a:pt x="401" y="83"/>
                      </a:cubicBezTo>
                      <a:cubicBezTo>
                        <a:pt x="397" y="83"/>
                        <a:pt x="393" y="87"/>
                        <a:pt x="393" y="91"/>
                      </a:cubicBezTo>
                      <a:cubicBezTo>
                        <a:pt x="393" y="549"/>
                        <a:pt x="393" y="549"/>
                        <a:pt x="393" y="549"/>
                      </a:cubicBezTo>
                      <a:cubicBezTo>
                        <a:pt x="393" y="562"/>
                        <a:pt x="382" y="573"/>
                        <a:pt x="369" y="573"/>
                      </a:cubicBezTo>
                      <a:cubicBezTo>
                        <a:pt x="40" y="573"/>
                        <a:pt x="40" y="573"/>
                        <a:pt x="40" y="573"/>
                      </a:cubicBezTo>
                      <a:cubicBezTo>
                        <a:pt x="26" y="573"/>
                        <a:pt x="16" y="562"/>
                        <a:pt x="16" y="549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6" y="27"/>
                        <a:pt x="26" y="16"/>
                        <a:pt x="40" y="16"/>
                      </a:cubicBezTo>
                      <a:cubicBezTo>
                        <a:pt x="369" y="16"/>
                        <a:pt x="369" y="16"/>
                        <a:pt x="369" y="16"/>
                      </a:cubicBezTo>
                      <a:cubicBezTo>
                        <a:pt x="382" y="16"/>
                        <a:pt x="393" y="27"/>
                        <a:pt x="393" y="40"/>
                      </a:cubicBezTo>
                      <a:cubicBezTo>
                        <a:pt x="393" y="59"/>
                        <a:pt x="393" y="59"/>
                        <a:pt x="393" y="59"/>
                      </a:cubicBezTo>
                      <a:cubicBezTo>
                        <a:pt x="393" y="64"/>
                        <a:pt x="397" y="67"/>
                        <a:pt x="401" y="67"/>
                      </a:cubicBezTo>
                      <a:close/>
                      <a:moveTo>
                        <a:pt x="83" y="319"/>
                      </a:moveTo>
                      <a:cubicBezTo>
                        <a:pt x="78" y="319"/>
                        <a:pt x="75" y="322"/>
                        <a:pt x="75" y="327"/>
                      </a:cubicBezTo>
                      <a:cubicBezTo>
                        <a:pt x="75" y="331"/>
                        <a:pt x="78" y="335"/>
                        <a:pt x="83" y="335"/>
                      </a:cubicBezTo>
                      <a:cubicBezTo>
                        <a:pt x="156" y="335"/>
                        <a:pt x="156" y="335"/>
                        <a:pt x="156" y="335"/>
                      </a:cubicBezTo>
                      <a:cubicBezTo>
                        <a:pt x="159" y="335"/>
                        <a:pt x="161" y="333"/>
                        <a:pt x="163" y="331"/>
                      </a:cubicBezTo>
                      <a:cubicBezTo>
                        <a:pt x="204" y="272"/>
                        <a:pt x="204" y="272"/>
                        <a:pt x="204" y="272"/>
                      </a:cubicBezTo>
                      <a:cubicBezTo>
                        <a:pt x="246" y="331"/>
                        <a:pt x="246" y="331"/>
                        <a:pt x="246" y="331"/>
                      </a:cubicBezTo>
                      <a:cubicBezTo>
                        <a:pt x="247" y="333"/>
                        <a:pt x="250" y="335"/>
                        <a:pt x="252" y="335"/>
                      </a:cubicBezTo>
                      <a:cubicBezTo>
                        <a:pt x="326" y="335"/>
                        <a:pt x="326" y="335"/>
                        <a:pt x="326" y="335"/>
                      </a:cubicBezTo>
                      <a:cubicBezTo>
                        <a:pt x="331" y="335"/>
                        <a:pt x="334" y="331"/>
                        <a:pt x="334" y="327"/>
                      </a:cubicBezTo>
                      <a:cubicBezTo>
                        <a:pt x="334" y="322"/>
                        <a:pt x="331" y="319"/>
                        <a:pt x="326" y="319"/>
                      </a:cubicBezTo>
                      <a:cubicBezTo>
                        <a:pt x="326" y="319"/>
                        <a:pt x="326" y="319"/>
                        <a:pt x="326" y="319"/>
                      </a:cubicBezTo>
                      <a:cubicBezTo>
                        <a:pt x="257" y="319"/>
                        <a:pt x="257" y="319"/>
                        <a:pt x="257" y="319"/>
                      </a:cubicBezTo>
                      <a:cubicBezTo>
                        <a:pt x="214" y="259"/>
                        <a:pt x="214" y="259"/>
                        <a:pt x="214" y="259"/>
                      </a:cubicBezTo>
                      <a:cubicBezTo>
                        <a:pt x="333" y="91"/>
                        <a:pt x="333" y="91"/>
                        <a:pt x="333" y="91"/>
                      </a:cubicBezTo>
                      <a:cubicBezTo>
                        <a:pt x="335" y="87"/>
                        <a:pt x="334" y="82"/>
                        <a:pt x="331" y="80"/>
                      </a:cubicBezTo>
                      <a:cubicBezTo>
                        <a:pt x="327" y="77"/>
                        <a:pt x="322" y="78"/>
                        <a:pt x="320" y="81"/>
                      </a:cubicBezTo>
                      <a:cubicBezTo>
                        <a:pt x="204" y="245"/>
                        <a:pt x="204" y="245"/>
                        <a:pt x="204" y="245"/>
                      </a:cubicBezTo>
                      <a:cubicBezTo>
                        <a:pt x="89" y="81"/>
                        <a:pt x="89" y="81"/>
                        <a:pt x="89" y="81"/>
                      </a:cubicBezTo>
                      <a:cubicBezTo>
                        <a:pt x="87" y="78"/>
                        <a:pt x="82" y="77"/>
                        <a:pt x="78" y="80"/>
                      </a:cubicBezTo>
                      <a:cubicBezTo>
                        <a:pt x="74" y="82"/>
                        <a:pt x="74" y="87"/>
                        <a:pt x="76" y="91"/>
                      </a:cubicBezTo>
                      <a:cubicBezTo>
                        <a:pt x="195" y="259"/>
                        <a:pt x="195" y="259"/>
                        <a:pt x="195" y="259"/>
                      </a:cubicBezTo>
                      <a:cubicBezTo>
                        <a:pt x="152" y="319"/>
                        <a:pt x="152" y="319"/>
                        <a:pt x="152" y="319"/>
                      </a:cubicBezTo>
                      <a:lnTo>
                        <a:pt x="83" y="319"/>
                      </a:lnTo>
                      <a:close/>
                    </a:path>
                  </a:pathLst>
                </a:custGeom>
                <a:solidFill>
                  <a:srgbClr val="00A9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47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21" y="3466"/>
                  <a:ext cx="816" cy="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rgbClr val="00A9D4"/>
                    </a:buClr>
                    <a:buFont typeface="Arial" charset="0"/>
                    <a:buChar char="›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92CCE5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-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sv-SE" altLang="en-US" sz="2600" dirty="0">
                    <a:solidFill>
                      <a:srgbClr val="00A9D4"/>
                    </a:solidFill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44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362" y="2478"/>
                <a:ext cx="969" cy="13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 anchor="ctr"/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000">
                  <a:ea typeface="ＭＳ Ｐゴシック" pitchFamily="34" charset="-128"/>
                </a:endParaRPr>
              </a:p>
            </p:txBody>
          </p:sp>
        </p:grpSp>
        <p:grpSp>
          <p:nvGrpSpPr>
            <p:cNvPr id="13" name="Group 46"/>
            <p:cNvGrpSpPr>
              <a:grpSpLocks noChangeAspect="1"/>
            </p:cNvGrpSpPr>
            <p:nvPr/>
          </p:nvGrpSpPr>
          <p:grpSpPr bwMode="auto">
            <a:xfrm>
              <a:off x="5316430" y="2793595"/>
              <a:ext cx="384572" cy="552450"/>
              <a:chOff x="2362" y="2478"/>
              <a:chExt cx="969" cy="1392"/>
            </a:xfrm>
          </p:grpSpPr>
          <p:grpSp>
            <p:nvGrpSpPr>
              <p:cNvPr id="38" name="Group 50"/>
              <p:cNvGrpSpPr>
                <a:grpSpLocks noChangeAspect="1"/>
              </p:cNvGrpSpPr>
              <p:nvPr/>
            </p:nvGrpSpPr>
            <p:grpSpPr bwMode="auto">
              <a:xfrm>
                <a:off x="2365" y="2478"/>
                <a:ext cx="966" cy="1391"/>
                <a:chOff x="2365" y="2478"/>
                <a:chExt cx="966" cy="1391"/>
              </a:xfrm>
            </p:grpSpPr>
            <p:sp>
              <p:nvSpPr>
                <p:cNvPr id="40" name="Freeform 28"/>
                <p:cNvSpPr>
                  <a:spLocks noChangeAspect="1"/>
                </p:cNvSpPr>
                <p:nvPr/>
              </p:nvSpPr>
              <p:spPr bwMode="auto">
                <a:xfrm>
                  <a:off x="2384" y="2497"/>
                  <a:ext cx="928" cy="1353"/>
                </a:xfrm>
                <a:custGeom>
                  <a:avLst/>
                  <a:gdLst>
                    <a:gd name="T0" fmla="*/ 155477304 w 393"/>
                    <a:gd name="T1" fmla="*/ 32833468 h 573"/>
                    <a:gd name="T2" fmla="*/ 155477304 w 393"/>
                    <a:gd name="T3" fmla="*/ 213867255 h 573"/>
                    <a:gd name="T4" fmla="*/ 142780335 w 393"/>
                    <a:gd name="T5" fmla="*/ 226627195 h 573"/>
                    <a:gd name="T6" fmla="*/ 12713416 w 393"/>
                    <a:gd name="T7" fmla="*/ 226627195 h 573"/>
                    <a:gd name="T8" fmla="*/ 0 w 393"/>
                    <a:gd name="T9" fmla="*/ 213867255 h 573"/>
                    <a:gd name="T10" fmla="*/ 0 w 393"/>
                    <a:gd name="T11" fmla="*/ 12709704 h 573"/>
                    <a:gd name="T12" fmla="*/ 12713416 w 393"/>
                    <a:gd name="T13" fmla="*/ 0 h 573"/>
                    <a:gd name="T14" fmla="*/ 142780335 w 393"/>
                    <a:gd name="T15" fmla="*/ 0 h 573"/>
                    <a:gd name="T16" fmla="*/ 155477304 w 393"/>
                    <a:gd name="T17" fmla="*/ 12709704 h 573"/>
                    <a:gd name="T18" fmla="*/ 155477304 w 393"/>
                    <a:gd name="T19" fmla="*/ 20064886 h 5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3"/>
                    <a:gd name="T31" fmla="*/ 0 h 573"/>
                    <a:gd name="T32" fmla="*/ 393 w 393"/>
                    <a:gd name="T33" fmla="*/ 573 h 5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3" h="573">
                      <a:moveTo>
                        <a:pt x="393" y="83"/>
                      </a:moveTo>
                      <a:cubicBezTo>
                        <a:pt x="393" y="541"/>
                        <a:pt x="393" y="541"/>
                        <a:pt x="393" y="541"/>
                      </a:cubicBezTo>
                      <a:cubicBezTo>
                        <a:pt x="393" y="559"/>
                        <a:pt x="379" y="573"/>
                        <a:pt x="361" y="573"/>
                      </a:cubicBezTo>
                      <a:cubicBezTo>
                        <a:pt x="32" y="573"/>
                        <a:pt x="32" y="573"/>
                        <a:pt x="32" y="573"/>
                      </a:cubicBezTo>
                      <a:cubicBezTo>
                        <a:pt x="14" y="573"/>
                        <a:pt x="0" y="559"/>
                        <a:pt x="0" y="541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14"/>
                        <a:pt x="14" y="0"/>
                        <a:pt x="32" y="0"/>
                      </a:cubicBezTo>
                      <a:cubicBezTo>
                        <a:pt x="361" y="0"/>
                        <a:pt x="361" y="0"/>
                        <a:pt x="361" y="0"/>
                      </a:cubicBezTo>
                      <a:cubicBezTo>
                        <a:pt x="379" y="0"/>
                        <a:pt x="393" y="14"/>
                        <a:pt x="393" y="32"/>
                      </a:cubicBezTo>
                      <a:cubicBezTo>
                        <a:pt x="393" y="51"/>
                        <a:pt x="393" y="51"/>
                        <a:pt x="393" y="51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41" name="Freeform 29"/>
                <p:cNvSpPr>
                  <a:spLocks noChangeAspect="1" noEditPoints="1"/>
                </p:cNvSpPr>
                <p:nvPr/>
              </p:nvSpPr>
              <p:spPr bwMode="auto">
                <a:xfrm>
                  <a:off x="2365" y="2478"/>
                  <a:ext cx="966" cy="1391"/>
                </a:xfrm>
                <a:custGeom>
                  <a:avLst/>
                  <a:gdLst>
                    <a:gd name="T0" fmla="*/ 159195943 w 409"/>
                    <a:gd name="T1" fmla="*/ 26522941 h 589"/>
                    <a:gd name="T2" fmla="*/ 162410982 w 409"/>
                    <a:gd name="T3" fmla="*/ 23323976 h 589"/>
                    <a:gd name="T4" fmla="*/ 162410982 w 409"/>
                    <a:gd name="T5" fmla="*/ 15762989 h 589"/>
                    <a:gd name="T6" fmla="*/ 146593937 w 409"/>
                    <a:gd name="T7" fmla="*/ 0 h 589"/>
                    <a:gd name="T8" fmla="*/ 15794570 w 409"/>
                    <a:gd name="T9" fmla="*/ 0 h 589"/>
                    <a:gd name="T10" fmla="*/ 0 w 409"/>
                    <a:gd name="T11" fmla="*/ 15762989 h 589"/>
                    <a:gd name="T12" fmla="*/ 0 w 409"/>
                    <a:gd name="T13" fmla="*/ 217729586 h 589"/>
                    <a:gd name="T14" fmla="*/ 15794570 w 409"/>
                    <a:gd name="T15" fmla="*/ 233510122 h 589"/>
                    <a:gd name="T16" fmla="*/ 146593937 w 409"/>
                    <a:gd name="T17" fmla="*/ 233510122 h 589"/>
                    <a:gd name="T18" fmla="*/ 162410982 w 409"/>
                    <a:gd name="T19" fmla="*/ 217729586 h 589"/>
                    <a:gd name="T20" fmla="*/ 162410982 w 409"/>
                    <a:gd name="T21" fmla="*/ 36118411 h 589"/>
                    <a:gd name="T22" fmla="*/ 159195943 w 409"/>
                    <a:gd name="T23" fmla="*/ 32891532 h 589"/>
                    <a:gd name="T24" fmla="*/ 155993742 w 409"/>
                    <a:gd name="T25" fmla="*/ 36118411 h 589"/>
                    <a:gd name="T26" fmla="*/ 155993742 w 409"/>
                    <a:gd name="T27" fmla="*/ 217729586 h 589"/>
                    <a:gd name="T28" fmla="*/ 146593937 w 409"/>
                    <a:gd name="T29" fmla="*/ 227087625 h 589"/>
                    <a:gd name="T30" fmla="*/ 15794570 w 409"/>
                    <a:gd name="T31" fmla="*/ 227087625 h 589"/>
                    <a:gd name="T32" fmla="*/ 6417240 w 409"/>
                    <a:gd name="T33" fmla="*/ 217729586 h 589"/>
                    <a:gd name="T34" fmla="*/ 6417240 w 409"/>
                    <a:gd name="T35" fmla="*/ 15762989 h 589"/>
                    <a:gd name="T36" fmla="*/ 15794570 w 409"/>
                    <a:gd name="T37" fmla="*/ 6412524 h 589"/>
                    <a:gd name="T38" fmla="*/ 146593937 w 409"/>
                    <a:gd name="T39" fmla="*/ 6412524 h 589"/>
                    <a:gd name="T40" fmla="*/ 155993742 w 409"/>
                    <a:gd name="T41" fmla="*/ 15762989 h 589"/>
                    <a:gd name="T42" fmla="*/ 155993742 w 409"/>
                    <a:gd name="T43" fmla="*/ 23323976 h 589"/>
                    <a:gd name="T44" fmla="*/ 159195943 w 409"/>
                    <a:gd name="T45" fmla="*/ 26522941 h 589"/>
                    <a:gd name="T46" fmla="*/ 32966306 w 409"/>
                    <a:gd name="T47" fmla="*/ 126377633 h 589"/>
                    <a:gd name="T48" fmla="*/ 29736862 w 409"/>
                    <a:gd name="T49" fmla="*/ 129576725 h 589"/>
                    <a:gd name="T50" fmla="*/ 32966306 w 409"/>
                    <a:gd name="T51" fmla="*/ 132798796 h 589"/>
                    <a:gd name="T52" fmla="*/ 61840540 w 409"/>
                    <a:gd name="T53" fmla="*/ 132798796 h 589"/>
                    <a:gd name="T54" fmla="*/ 64696912 w 409"/>
                    <a:gd name="T55" fmla="*/ 131281621 h 589"/>
                    <a:gd name="T56" fmla="*/ 81000418 w 409"/>
                    <a:gd name="T57" fmla="*/ 107758595 h 589"/>
                    <a:gd name="T58" fmla="*/ 97626747 w 409"/>
                    <a:gd name="T59" fmla="*/ 131281621 h 589"/>
                    <a:gd name="T60" fmla="*/ 99987637 w 409"/>
                    <a:gd name="T61" fmla="*/ 132798796 h 589"/>
                    <a:gd name="T62" fmla="*/ 129459080 w 409"/>
                    <a:gd name="T63" fmla="*/ 132798796 h 589"/>
                    <a:gd name="T64" fmla="*/ 132674280 w 409"/>
                    <a:gd name="T65" fmla="*/ 129576725 h 589"/>
                    <a:gd name="T66" fmla="*/ 129459080 w 409"/>
                    <a:gd name="T67" fmla="*/ 126377633 h 589"/>
                    <a:gd name="T68" fmla="*/ 129459080 w 409"/>
                    <a:gd name="T69" fmla="*/ 126377633 h 589"/>
                    <a:gd name="T70" fmla="*/ 102066703 w 409"/>
                    <a:gd name="T71" fmla="*/ 126377633 h 589"/>
                    <a:gd name="T72" fmla="*/ 84921948 w 409"/>
                    <a:gd name="T73" fmla="*/ 102724897 h 589"/>
                    <a:gd name="T74" fmla="*/ 132100545 w 409"/>
                    <a:gd name="T75" fmla="*/ 36118411 h 589"/>
                    <a:gd name="T76" fmla="*/ 131437328 w 409"/>
                    <a:gd name="T77" fmla="*/ 31694851 h 589"/>
                    <a:gd name="T78" fmla="*/ 127098295 w 409"/>
                    <a:gd name="T79" fmla="*/ 32050822 h 589"/>
                    <a:gd name="T80" fmla="*/ 81000418 w 409"/>
                    <a:gd name="T81" fmla="*/ 97153424 h 589"/>
                    <a:gd name="T82" fmla="*/ 35289314 w 409"/>
                    <a:gd name="T83" fmla="*/ 32050822 h 589"/>
                    <a:gd name="T84" fmla="*/ 30951150 w 409"/>
                    <a:gd name="T85" fmla="*/ 31694851 h 589"/>
                    <a:gd name="T86" fmla="*/ 30249341 w 409"/>
                    <a:gd name="T87" fmla="*/ 36118411 h 589"/>
                    <a:gd name="T88" fmla="*/ 77505505 w 409"/>
                    <a:gd name="T89" fmla="*/ 102724897 h 589"/>
                    <a:gd name="T90" fmla="*/ 60358750 w 409"/>
                    <a:gd name="T91" fmla="*/ 126377633 h 589"/>
                    <a:gd name="T92" fmla="*/ 32966306 w 409"/>
                    <a:gd name="T93" fmla="*/ 126377633 h 589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409"/>
                    <a:gd name="T142" fmla="*/ 0 h 589"/>
                    <a:gd name="T143" fmla="*/ 409 w 409"/>
                    <a:gd name="T144" fmla="*/ 589 h 589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409" h="589">
                      <a:moveTo>
                        <a:pt x="401" y="67"/>
                      </a:moveTo>
                      <a:cubicBezTo>
                        <a:pt x="405" y="67"/>
                        <a:pt x="409" y="64"/>
                        <a:pt x="409" y="59"/>
                      </a:cubicBezTo>
                      <a:cubicBezTo>
                        <a:pt x="409" y="40"/>
                        <a:pt x="409" y="40"/>
                        <a:pt x="409" y="40"/>
                      </a:cubicBezTo>
                      <a:cubicBezTo>
                        <a:pt x="409" y="18"/>
                        <a:pt x="391" y="0"/>
                        <a:pt x="369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18" y="0"/>
                        <a:pt x="0" y="18"/>
                        <a:pt x="0" y="40"/>
                      </a:cubicBezTo>
                      <a:cubicBezTo>
                        <a:pt x="0" y="549"/>
                        <a:pt x="0" y="549"/>
                        <a:pt x="0" y="549"/>
                      </a:cubicBezTo>
                      <a:cubicBezTo>
                        <a:pt x="0" y="571"/>
                        <a:pt x="18" y="589"/>
                        <a:pt x="40" y="589"/>
                      </a:cubicBezTo>
                      <a:cubicBezTo>
                        <a:pt x="369" y="589"/>
                        <a:pt x="369" y="589"/>
                        <a:pt x="369" y="589"/>
                      </a:cubicBezTo>
                      <a:cubicBezTo>
                        <a:pt x="391" y="589"/>
                        <a:pt x="409" y="571"/>
                        <a:pt x="409" y="549"/>
                      </a:cubicBezTo>
                      <a:cubicBezTo>
                        <a:pt x="409" y="91"/>
                        <a:pt x="409" y="91"/>
                        <a:pt x="409" y="91"/>
                      </a:cubicBezTo>
                      <a:cubicBezTo>
                        <a:pt x="409" y="87"/>
                        <a:pt x="405" y="83"/>
                        <a:pt x="401" y="83"/>
                      </a:cubicBezTo>
                      <a:cubicBezTo>
                        <a:pt x="397" y="83"/>
                        <a:pt x="393" y="87"/>
                        <a:pt x="393" y="91"/>
                      </a:cubicBezTo>
                      <a:cubicBezTo>
                        <a:pt x="393" y="549"/>
                        <a:pt x="393" y="549"/>
                        <a:pt x="393" y="549"/>
                      </a:cubicBezTo>
                      <a:cubicBezTo>
                        <a:pt x="393" y="562"/>
                        <a:pt x="382" y="573"/>
                        <a:pt x="369" y="573"/>
                      </a:cubicBezTo>
                      <a:cubicBezTo>
                        <a:pt x="40" y="573"/>
                        <a:pt x="40" y="573"/>
                        <a:pt x="40" y="573"/>
                      </a:cubicBezTo>
                      <a:cubicBezTo>
                        <a:pt x="26" y="573"/>
                        <a:pt x="16" y="562"/>
                        <a:pt x="16" y="549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6" y="27"/>
                        <a:pt x="26" y="16"/>
                        <a:pt x="40" y="16"/>
                      </a:cubicBezTo>
                      <a:cubicBezTo>
                        <a:pt x="369" y="16"/>
                        <a:pt x="369" y="16"/>
                        <a:pt x="369" y="16"/>
                      </a:cubicBezTo>
                      <a:cubicBezTo>
                        <a:pt x="382" y="16"/>
                        <a:pt x="393" y="27"/>
                        <a:pt x="393" y="40"/>
                      </a:cubicBezTo>
                      <a:cubicBezTo>
                        <a:pt x="393" y="59"/>
                        <a:pt x="393" y="59"/>
                        <a:pt x="393" y="59"/>
                      </a:cubicBezTo>
                      <a:cubicBezTo>
                        <a:pt x="393" y="64"/>
                        <a:pt x="397" y="67"/>
                        <a:pt x="401" y="67"/>
                      </a:cubicBezTo>
                      <a:close/>
                      <a:moveTo>
                        <a:pt x="83" y="319"/>
                      </a:moveTo>
                      <a:cubicBezTo>
                        <a:pt x="78" y="319"/>
                        <a:pt x="75" y="322"/>
                        <a:pt x="75" y="327"/>
                      </a:cubicBezTo>
                      <a:cubicBezTo>
                        <a:pt x="75" y="331"/>
                        <a:pt x="78" y="335"/>
                        <a:pt x="83" y="335"/>
                      </a:cubicBezTo>
                      <a:cubicBezTo>
                        <a:pt x="156" y="335"/>
                        <a:pt x="156" y="335"/>
                        <a:pt x="156" y="335"/>
                      </a:cubicBezTo>
                      <a:cubicBezTo>
                        <a:pt x="159" y="335"/>
                        <a:pt x="161" y="333"/>
                        <a:pt x="163" y="331"/>
                      </a:cubicBezTo>
                      <a:cubicBezTo>
                        <a:pt x="204" y="272"/>
                        <a:pt x="204" y="272"/>
                        <a:pt x="204" y="272"/>
                      </a:cubicBezTo>
                      <a:cubicBezTo>
                        <a:pt x="246" y="331"/>
                        <a:pt x="246" y="331"/>
                        <a:pt x="246" y="331"/>
                      </a:cubicBezTo>
                      <a:cubicBezTo>
                        <a:pt x="247" y="333"/>
                        <a:pt x="250" y="335"/>
                        <a:pt x="252" y="335"/>
                      </a:cubicBezTo>
                      <a:cubicBezTo>
                        <a:pt x="326" y="335"/>
                        <a:pt x="326" y="335"/>
                        <a:pt x="326" y="335"/>
                      </a:cubicBezTo>
                      <a:cubicBezTo>
                        <a:pt x="331" y="335"/>
                        <a:pt x="334" y="331"/>
                        <a:pt x="334" y="327"/>
                      </a:cubicBezTo>
                      <a:cubicBezTo>
                        <a:pt x="334" y="322"/>
                        <a:pt x="331" y="319"/>
                        <a:pt x="326" y="319"/>
                      </a:cubicBezTo>
                      <a:cubicBezTo>
                        <a:pt x="326" y="319"/>
                        <a:pt x="326" y="319"/>
                        <a:pt x="326" y="319"/>
                      </a:cubicBezTo>
                      <a:cubicBezTo>
                        <a:pt x="257" y="319"/>
                        <a:pt x="257" y="319"/>
                        <a:pt x="257" y="319"/>
                      </a:cubicBezTo>
                      <a:cubicBezTo>
                        <a:pt x="214" y="259"/>
                        <a:pt x="214" y="259"/>
                        <a:pt x="214" y="259"/>
                      </a:cubicBezTo>
                      <a:cubicBezTo>
                        <a:pt x="333" y="91"/>
                        <a:pt x="333" y="91"/>
                        <a:pt x="333" y="91"/>
                      </a:cubicBezTo>
                      <a:cubicBezTo>
                        <a:pt x="335" y="87"/>
                        <a:pt x="334" y="82"/>
                        <a:pt x="331" y="80"/>
                      </a:cubicBezTo>
                      <a:cubicBezTo>
                        <a:pt x="327" y="77"/>
                        <a:pt x="322" y="78"/>
                        <a:pt x="320" y="81"/>
                      </a:cubicBezTo>
                      <a:cubicBezTo>
                        <a:pt x="204" y="245"/>
                        <a:pt x="204" y="245"/>
                        <a:pt x="204" y="245"/>
                      </a:cubicBezTo>
                      <a:cubicBezTo>
                        <a:pt x="89" y="81"/>
                        <a:pt x="89" y="81"/>
                        <a:pt x="89" y="81"/>
                      </a:cubicBezTo>
                      <a:cubicBezTo>
                        <a:pt x="87" y="78"/>
                        <a:pt x="82" y="77"/>
                        <a:pt x="78" y="80"/>
                      </a:cubicBezTo>
                      <a:cubicBezTo>
                        <a:pt x="74" y="82"/>
                        <a:pt x="74" y="87"/>
                        <a:pt x="76" y="91"/>
                      </a:cubicBezTo>
                      <a:cubicBezTo>
                        <a:pt x="195" y="259"/>
                        <a:pt x="195" y="259"/>
                        <a:pt x="195" y="259"/>
                      </a:cubicBezTo>
                      <a:cubicBezTo>
                        <a:pt x="152" y="319"/>
                        <a:pt x="152" y="319"/>
                        <a:pt x="152" y="319"/>
                      </a:cubicBezTo>
                      <a:lnTo>
                        <a:pt x="83" y="319"/>
                      </a:lnTo>
                      <a:close/>
                    </a:path>
                  </a:pathLst>
                </a:custGeom>
                <a:solidFill>
                  <a:srgbClr val="00A9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42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21" y="3466"/>
                  <a:ext cx="816" cy="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rgbClr val="00A9D4"/>
                    </a:buClr>
                    <a:buFont typeface="Arial" charset="0"/>
                    <a:buChar char="›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92CCE5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-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sv-SE" altLang="en-US" sz="2600" dirty="0">
                    <a:solidFill>
                      <a:srgbClr val="00A9D4"/>
                    </a:solidFill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39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362" y="2478"/>
                <a:ext cx="969" cy="13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 anchor="ctr"/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000">
                  <a:ea typeface="ＭＳ Ｐゴシック" pitchFamily="34" charset="-128"/>
                </a:endParaRPr>
              </a:p>
            </p:txBody>
          </p:sp>
        </p:grpSp>
        <p:sp>
          <p:nvSpPr>
            <p:cNvPr id="14" name="Text Box 19"/>
            <p:cNvSpPr txBox="1">
              <a:spLocks noChangeArrowheads="1"/>
            </p:cNvSpPr>
            <p:nvPr/>
          </p:nvSpPr>
          <p:spPr bwMode="auto">
            <a:xfrm>
              <a:off x="6637138" y="2957329"/>
              <a:ext cx="23436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400" dirty="0">
                  <a:solidFill>
                    <a:srgbClr val="00A9D4"/>
                  </a:solidFill>
                </a:rPr>
                <a:t> 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6093491" y="3391446"/>
              <a:ext cx="69121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chemeClr val="accent3">
                      <a:lumMod val="50000"/>
                    </a:schemeClr>
                  </a:solidFill>
                </a:rPr>
                <a:t>REC</a:t>
              </a:r>
              <a:r>
                <a:rPr lang="en-US" sz="1600" baseline="-25000" dirty="0">
                  <a:solidFill>
                    <a:schemeClr val="accent3">
                      <a:lumMod val="50000"/>
                    </a:schemeClr>
                  </a:solidFill>
                </a:rPr>
                <a:t>2</a:t>
              </a:r>
            </a:p>
          </p:txBody>
        </p:sp>
        <p:sp>
          <p:nvSpPr>
            <p:cNvPr id="16" name="Freeform 3"/>
            <p:cNvSpPr>
              <a:spLocks noChangeAspect="1" noEditPoints="1"/>
            </p:cNvSpPr>
            <p:nvPr/>
          </p:nvSpPr>
          <p:spPr bwMode="auto">
            <a:xfrm>
              <a:off x="6030370" y="2796988"/>
              <a:ext cx="817459" cy="642814"/>
            </a:xfrm>
            <a:custGeom>
              <a:avLst/>
              <a:gdLst>
                <a:gd name="T0" fmla="*/ 2147483647 w 392"/>
                <a:gd name="T1" fmla="*/ 0 h 331"/>
                <a:gd name="T2" fmla="*/ 0 w 392"/>
                <a:gd name="T3" fmla="*/ 2147483647 h 331"/>
                <a:gd name="T4" fmla="*/ 2147483647 w 392"/>
                <a:gd name="T5" fmla="*/ 2147483647 h 331"/>
                <a:gd name="T6" fmla="*/ 2147483647 w 392"/>
                <a:gd name="T7" fmla="*/ 2147483647 h 331"/>
                <a:gd name="T8" fmla="*/ 2147483647 w 392"/>
                <a:gd name="T9" fmla="*/ 2147483647 h 331"/>
                <a:gd name="T10" fmla="*/ 2147483647 w 392"/>
                <a:gd name="T11" fmla="*/ 2147483647 h 331"/>
                <a:gd name="T12" fmla="*/ 2147483647 w 392"/>
                <a:gd name="T13" fmla="*/ 2147483647 h 331"/>
                <a:gd name="T14" fmla="*/ 2147483647 w 392"/>
                <a:gd name="T15" fmla="*/ 2147483647 h 331"/>
                <a:gd name="T16" fmla="*/ 2147483647 w 392"/>
                <a:gd name="T17" fmla="*/ 2147483647 h 331"/>
                <a:gd name="T18" fmla="*/ 2147483647 w 392"/>
                <a:gd name="T19" fmla="*/ 2147483647 h 331"/>
                <a:gd name="T20" fmla="*/ 2147483647 w 392"/>
                <a:gd name="T21" fmla="*/ 2147483647 h 331"/>
                <a:gd name="T22" fmla="*/ 2147483647 w 392"/>
                <a:gd name="T23" fmla="*/ 2147483647 h 331"/>
                <a:gd name="T24" fmla="*/ 2147483647 w 392"/>
                <a:gd name="T25" fmla="*/ 2147483647 h 331"/>
                <a:gd name="T26" fmla="*/ 2147483647 w 392"/>
                <a:gd name="T27" fmla="*/ 2147483647 h 331"/>
                <a:gd name="T28" fmla="*/ 2147483647 w 392"/>
                <a:gd name="T29" fmla="*/ 2147483647 h 331"/>
                <a:gd name="T30" fmla="*/ 2147483647 w 392"/>
                <a:gd name="T31" fmla="*/ 2147483647 h 331"/>
                <a:gd name="T32" fmla="*/ 2147483647 w 392"/>
                <a:gd name="T33" fmla="*/ 2147483647 h 331"/>
                <a:gd name="T34" fmla="*/ 2147483647 w 392"/>
                <a:gd name="T35" fmla="*/ 2147483647 h 331"/>
                <a:gd name="T36" fmla="*/ 2147483647 w 392"/>
                <a:gd name="T37" fmla="*/ 2147483647 h 331"/>
                <a:gd name="T38" fmla="*/ 2147483647 w 392"/>
                <a:gd name="T39" fmla="*/ 2147483647 h 331"/>
                <a:gd name="T40" fmla="*/ 2147483647 w 392"/>
                <a:gd name="T41" fmla="*/ 2147483647 h 331"/>
                <a:gd name="T42" fmla="*/ 2147483647 w 392"/>
                <a:gd name="T43" fmla="*/ 2147483647 h 331"/>
                <a:gd name="T44" fmla="*/ 2147483647 w 392"/>
                <a:gd name="T45" fmla="*/ 2147483647 h 331"/>
                <a:gd name="T46" fmla="*/ 2147483647 w 392"/>
                <a:gd name="T47" fmla="*/ 2147483647 h 331"/>
                <a:gd name="T48" fmla="*/ 2147483647 w 392"/>
                <a:gd name="T49" fmla="*/ 2147483647 h 331"/>
                <a:gd name="T50" fmla="*/ 2147483647 w 392"/>
                <a:gd name="T51" fmla="*/ 2147483647 h 331"/>
                <a:gd name="T52" fmla="*/ 2147483647 w 392"/>
                <a:gd name="T53" fmla="*/ 2147483647 h 331"/>
                <a:gd name="T54" fmla="*/ 2147483647 w 392"/>
                <a:gd name="T55" fmla="*/ 2147483647 h 331"/>
                <a:gd name="T56" fmla="*/ 2147483647 w 392"/>
                <a:gd name="T57" fmla="*/ 2147483647 h 331"/>
                <a:gd name="T58" fmla="*/ 2147483647 w 392"/>
                <a:gd name="T59" fmla="*/ 2147483647 h 331"/>
                <a:gd name="T60" fmla="*/ 2147483647 w 392"/>
                <a:gd name="T61" fmla="*/ 2147483647 h 331"/>
                <a:gd name="T62" fmla="*/ 2147483647 w 392"/>
                <a:gd name="T63" fmla="*/ 2147483647 h 331"/>
                <a:gd name="T64" fmla="*/ 2147483647 w 392"/>
                <a:gd name="T65" fmla="*/ 2147483647 h 331"/>
                <a:gd name="T66" fmla="*/ 2147483647 w 392"/>
                <a:gd name="T67" fmla="*/ 2147483647 h 331"/>
                <a:gd name="T68" fmla="*/ 2147483647 w 392"/>
                <a:gd name="T69" fmla="*/ 2147483647 h 331"/>
                <a:gd name="T70" fmla="*/ 2147483647 w 392"/>
                <a:gd name="T71" fmla="*/ 2147483647 h 33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92" h="331">
                  <a:moveTo>
                    <a:pt x="376" y="32"/>
                  </a:moveTo>
                  <a:cubicBezTo>
                    <a:pt x="192" y="0"/>
                    <a:pt x="192" y="0"/>
                    <a:pt x="192" y="0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6" y="33"/>
                    <a:pt x="0" y="42"/>
                    <a:pt x="0" y="51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82"/>
                    <a:pt x="7" y="89"/>
                    <a:pt x="16" y="89"/>
                  </a:cubicBezTo>
                  <a:cubicBezTo>
                    <a:pt x="32" y="89"/>
                    <a:pt x="32" y="89"/>
                    <a:pt x="32" y="89"/>
                  </a:cubicBezTo>
                  <a:cubicBezTo>
                    <a:pt x="32" y="315"/>
                    <a:pt x="32" y="315"/>
                    <a:pt x="32" y="315"/>
                  </a:cubicBezTo>
                  <a:cubicBezTo>
                    <a:pt x="32" y="324"/>
                    <a:pt x="39" y="331"/>
                    <a:pt x="48" y="331"/>
                  </a:cubicBezTo>
                  <a:cubicBezTo>
                    <a:pt x="345" y="331"/>
                    <a:pt x="345" y="331"/>
                    <a:pt x="345" y="331"/>
                  </a:cubicBezTo>
                  <a:cubicBezTo>
                    <a:pt x="354" y="331"/>
                    <a:pt x="361" y="324"/>
                    <a:pt x="361" y="315"/>
                  </a:cubicBezTo>
                  <a:cubicBezTo>
                    <a:pt x="361" y="144"/>
                    <a:pt x="361" y="144"/>
                    <a:pt x="361" y="144"/>
                  </a:cubicBezTo>
                  <a:cubicBezTo>
                    <a:pt x="361" y="140"/>
                    <a:pt x="357" y="136"/>
                    <a:pt x="353" y="136"/>
                  </a:cubicBezTo>
                  <a:cubicBezTo>
                    <a:pt x="348" y="136"/>
                    <a:pt x="345" y="140"/>
                    <a:pt x="345" y="144"/>
                  </a:cubicBezTo>
                  <a:cubicBezTo>
                    <a:pt x="345" y="315"/>
                    <a:pt x="345" y="315"/>
                    <a:pt x="345" y="315"/>
                  </a:cubicBezTo>
                  <a:cubicBezTo>
                    <a:pt x="48" y="315"/>
                    <a:pt x="48" y="315"/>
                    <a:pt x="48" y="315"/>
                  </a:cubicBezTo>
                  <a:cubicBezTo>
                    <a:pt x="48" y="89"/>
                    <a:pt x="48" y="89"/>
                    <a:pt x="48" y="89"/>
                  </a:cubicBezTo>
                  <a:cubicBezTo>
                    <a:pt x="345" y="89"/>
                    <a:pt x="345" y="89"/>
                    <a:pt x="345" y="89"/>
                  </a:cubicBezTo>
                  <a:cubicBezTo>
                    <a:pt x="345" y="113"/>
                    <a:pt x="345" y="113"/>
                    <a:pt x="345" y="113"/>
                  </a:cubicBezTo>
                  <a:cubicBezTo>
                    <a:pt x="345" y="117"/>
                    <a:pt x="348" y="121"/>
                    <a:pt x="353" y="121"/>
                  </a:cubicBezTo>
                  <a:cubicBezTo>
                    <a:pt x="357" y="121"/>
                    <a:pt x="361" y="117"/>
                    <a:pt x="361" y="113"/>
                  </a:cubicBezTo>
                  <a:cubicBezTo>
                    <a:pt x="361" y="89"/>
                    <a:pt x="361" y="89"/>
                    <a:pt x="361" y="89"/>
                  </a:cubicBezTo>
                  <a:cubicBezTo>
                    <a:pt x="377" y="89"/>
                    <a:pt x="377" y="89"/>
                    <a:pt x="377" y="89"/>
                  </a:cubicBezTo>
                  <a:cubicBezTo>
                    <a:pt x="385" y="89"/>
                    <a:pt x="392" y="82"/>
                    <a:pt x="392" y="73"/>
                  </a:cubicBezTo>
                  <a:cubicBezTo>
                    <a:pt x="392" y="51"/>
                    <a:pt x="392" y="51"/>
                    <a:pt x="392" y="51"/>
                  </a:cubicBezTo>
                  <a:cubicBezTo>
                    <a:pt x="392" y="43"/>
                    <a:pt x="387" y="34"/>
                    <a:pt x="376" y="32"/>
                  </a:cubicBezTo>
                  <a:close/>
                  <a:moveTo>
                    <a:pt x="376" y="73"/>
                  </a:moveTo>
                  <a:cubicBezTo>
                    <a:pt x="348" y="73"/>
                    <a:pt x="348" y="73"/>
                    <a:pt x="348" y="73"/>
                  </a:cubicBezTo>
                  <a:cubicBezTo>
                    <a:pt x="347" y="73"/>
                    <a:pt x="346" y="73"/>
                    <a:pt x="345" y="73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47" y="73"/>
                    <a:pt x="45" y="73"/>
                    <a:pt x="44" y="73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6" y="51"/>
                    <a:pt x="16" y="51"/>
                    <a:pt x="16" y="51"/>
                  </a:cubicBezTo>
                  <a:cubicBezTo>
                    <a:pt x="16" y="51"/>
                    <a:pt x="16" y="48"/>
                    <a:pt x="19" y="48"/>
                  </a:cubicBezTo>
                  <a:cubicBezTo>
                    <a:pt x="192" y="17"/>
                    <a:pt x="192" y="17"/>
                    <a:pt x="192" y="17"/>
                  </a:cubicBezTo>
                  <a:cubicBezTo>
                    <a:pt x="373" y="48"/>
                    <a:pt x="373" y="48"/>
                    <a:pt x="373" y="48"/>
                  </a:cubicBezTo>
                  <a:cubicBezTo>
                    <a:pt x="376" y="48"/>
                    <a:pt x="376" y="50"/>
                    <a:pt x="376" y="51"/>
                  </a:cubicBezTo>
                  <a:lnTo>
                    <a:pt x="376" y="73"/>
                  </a:lnTo>
                  <a:close/>
                  <a:moveTo>
                    <a:pt x="312" y="121"/>
                  </a:moveTo>
                  <a:cubicBezTo>
                    <a:pt x="80" y="121"/>
                    <a:pt x="80" y="121"/>
                    <a:pt x="80" y="121"/>
                  </a:cubicBezTo>
                  <a:cubicBezTo>
                    <a:pt x="76" y="121"/>
                    <a:pt x="72" y="125"/>
                    <a:pt x="72" y="129"/>
                  </a:cubicBezTo>
                  <a:cubicBezTo>
                    <a:pt x="72" y="134"/>
                    <a:pt x="76" y="137"/>
                    <a:pt x="80" y="137"/>
                  </a:cubicBezTo>
                  <a:cubicBezTo>
                    <a:pt x="312" y="137"/>
                    <a:pt x="312" y="137"/>
                    <a:pt x="312" y="137"/>
                  </a:cubicBezTo>
                  <a:cubicBezTo>
                    <a:pt x="317" y="137"/>
                    <a:pt x="320" y="134"/>
                    <a:pt x="320" y="129"/>
                  </a:cubicBezTo>
                  <a:cubicBezTo>
                    <a:pt x="320" y="125"/>
                    <a:pt x="317" y="121"/>
                    <a:pt x="312" y="121"/>
                  </a:cubicBezTo>
                  <a:close/>
                  <a:moveTo>
                    <a:pt x="312" y="158"/>
                  </a:moveTo>
                  <a:cubicBezTo>
                    <a:pt x="80" y="158"/>
                    <a:pt x="80" y="158"/>
                    <a:pt x="80" y="158"/>
                  </a:cubicBezTo>
                  <a:cubicBezTo>
                    <a:pt x="76" y="158"/>
                    <a:pt x="72" y="161"/>
                    <a:pt x="72" y="166"/>
                  </a:cubicBezTo>
                  <a:cubicBezTo>
                    <a:pt x="72" y="170"/>
                    <a:pt x="76" y="174"/>
                    <a:pt x="80" y="174"/>
                  </a:cubicBezTo>
                  <a:cubicBezTo>
                    <a:pt x="312" y="174"/>
                    <a:pt x="312" y="174"/>
                    <a:pt x="312" y="174"/>
                  </a:cubicBezTo>
                  <a:cubicBezTo>
                    <a:pt x="317" y="174"/>
                    <a:pt x="320" y="170"/>
                    <a:pt x="320" y="166"/>
                  </a:cubicBezTo>
                  <a:cubicBezTo>
                    <a:pt x="320" y="161"/>
                    <a:pt x="317" y="158"/>
                    <a:pt x="312" y="158"/>
                  </a:cubicBezTo>
                  <a:close/>
                  <a:moveTo>
                    <a:pt x="312" y="194"/>
                  </a:moveTo>
                  <a:cubicBezTo>
                    <a:pt x="80" y="194"/>
                    <a:pt x="80" y="194"/>
                    <a:pt x="80" y="194"/>
                  </a:cubicBezTo>
                  <a:cubicBezTo>
                    <a:pt x="76" y="194"/>
                    <a:pt x="72" y="198"/>
                    <a:pt x="72" y="202"/>
                  </a:cubicBezTo>
                  <a:cubicBezTo>
                    <a:pt x="72" y="207"/>
                    <a:pt x="76" y="210"/>
                    <a:pt x="80" y="210"/>
                  </a:cubicBezTo>
                  <a:cubicBezTo>
                    <a:pt x="312" y="210"/>
                    <a:pt x="312" y="210"/>
                    <a:pt x="312" y="210"/>
                  </a:cubicBezTo>
                  <a:cubicBezTo>
                    <a:pt x="317" y="210"/>
                    <a:pt x="320" y="207"/>
                    <a:pt x="320" y="202"/>
                  </a:cubicBezTo>
                  <a:cubicBezTo>
                    <a:pt x="320" y="198"/>
                    <a:pt x="317" y="194"/>
                    <a:pt x="312" y="194"/>
                  </a:cubicBezTo>
                  <a:close/>
                  <a:moveTo>
                    <a:pt x="312" y="231"/>
                  </a:moveTo>
                  <a:cubicBezTo>
                    <a:pt x="80" y="231"/>
                    <a:pt x="80" y="231"/>
                    <a:pt x="80" y="231"/>
                  </a:cubicBezTo>
                  <a:cubicBezTo>
                    <a:pt x="76" y="231"/>
                    <a:pt x="72" y="234"/>
                    <a:pt x="72" y="239"/>
                  </a:cubicBezTo>
                  <a:cubicBezTo>
                    <a:pt x="72" y="243"/>
                    <a:pt x="76" y="247"/>
                    <a:pt x="80" y="247"/>
                  </a:cubicBezTo>
                  <a:cubicBezTo>
                    <a:pt x="312" y="247"/>
                    <a:pt x="312" y="247"/>
                    <a:pt x="312" y="247"/>
                  </a:cubicBezTo>
                  <a:cubicBezTo>
                    <a:pt x="317" y="247"/>
                    <a:pt x="320" y="243"/>
                    <a:pt x="320" y="239"/>
                  </a:cubicBezTo>
                  <a:cubicBezTo>
                    <a:pt x="320" y="234"/>
                    <a:pt x="317" y="231"/>
                    <a:pt x="312" y="231"/>
                  </a:cubicBezTo>
                  <a:close/>
                  <a:moveTo>
                    <a:pt x="312" y="267"/>
                  </a:moveTo>
                  <a:cubicBezTo>
                    <a:pt x="80" y="267"/>
                    <a:pt x="80" y="267"/>
                    <a:pt x="80" y="267"/>
                  </a:cubicBezTo>
                  <a:cubicBezTo>
                    <a:pt x="76" y="267"/>
                    <a:pt x="72" y="271"/>
                    <a:pt x="72" y="275"/>
                  </a:cubicBezTo>
                  <a:cubicBezTo>
                    <a:pt x="72" y="280"/>
                    <a:pt x="76" y="283"/>
                    <a:pt x="80" y="283"/>
                  </a:cubicBezTo>
                  <a:cubicBezTo>
                    <a:pt x="312" y="283"/>
                    <a:pt x="312" y="283"/>
                    <a:pt x="312" y="283"/>
                  </a:cubicBezTo>
                  <a:cubicBezTo>
                    <a:pt x="317" y="283"/>
                    <a:pt x="320" y="280"/>
                    <a:pt x="320" y="275"/>
                  </a:cubicBezTo>
                  <a:cubicBezTo>
                    <a:pt x="320" y="271"/>
                    <a:pt x="317" y="267"/>
                    <a:pt x="312" y="267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en-US" sz="1800" dirty="0"/>
            </a:p>
          </p:txBody>
        </p:sp>
        <p:grpSp>
          <p:nvGrpSpPr>
            <p:cNvPr id="17" name="Group 46"/>
            <p:cNvGrpSpPr>
              <a:grpSpLocks noChangeAspect="1"/>
            </p:cNvGrpSpPr>
            <p:nvPr/>
          </p:nvGrpSpPr>
          <p:grpSpPr bwMode="auto">
            <a:xfrm>
              <a:off x="3454828" y="1925068"/>
              <a:ext cx="384572" cy="552450"/>
              <a:chOff x="2362" y="2478"/>
              <a:chExt cx="969" cy="1392"/>
            </a:xfrm>
          </p:grpSpPr>
          <p:grpSp>
            <p:nvGrpSpPr>
              <p:cNvPr id="33" name="Group 50"/>
              <p:cNvGrpSpPr>
                <a:grpSpLocks noChangeAspect="1"/>
              </p:cNvGrpSpPr>
              <p:nvPr/>
            </p:nvGrpSpPr>
            <p:grpSpPr bwMode="auto">
              <a:xfrm>
                <a:off x="2365" y="2478"/>
                <a:ext cx="966" cy="1391"/>
                <a:chOff x="2365" y="2478"/>
                <a:chExt cx="966" cy="1391"/>
              </a:xfrm>
            </p:grpSpPr>
            <p:sp>
              <p:nvSpPr>
                <p:cNvPr id="35" name="Freeform 28"/>
                <p:cNvSpPr>
                  <a:spLocks noChangeAspect="1"/>
                </p:cNvSpPr>
                <p:nvPr/>
              </p:nvSpPr>
              <p:spPr bwMode="auto">
                <a:xfrm>
                  <a:off x="2384" y="2497"/>
                  <a:ext cx="928" cy="1353"/>
                </a:xfrm>
                <a:custGeom>
                  <a:avLst/>
                  <a:gdLst>
                    <a:gd name="T0" fmla="*/ 155477304 w 393"/>
                    <a:gd name="T1" fmla="*/ 32833468 h 573"/>
                    <a:gd name="T2" fmla="*/ 155477304 w 393"/>
                    <a:gd name="T3" fmla="*/ 213867255 h 573"/>
                    <a:gd name="T4" fmla="*/ 142780335 w 393"/>
                    <a:gd name="T5" fmla="*/ 226627195 h 573"/>
                    <a:gd name="T6" fmla="*/ 12713416 w 393"/>
                    <a:gd name="T7" fmla="*/ 226627195 h 573"/>
                    <a:gd name="T8" fmla="*/ 0 w 393"/>
                    <a:gd name="T9" fmla="*/ 213867255 h 573"/>
                    <a:gd name="T10" fmla="*/ 0 w 393"/>
                    <a:gd name="T11" fmla="*/ 12709704 h 573"/>
                    <a:gd name="T12" fmla="*/ 12713416 w 393"/>
                    <a:gd name="T13" fmla="*/ 0 h 573"/>
                    <a:gd name="T14" fmla="*/ 142780335 w 393"/>
                    <a:gd name="T15" fmla="*/ 0 h 573"/>
                    <a:gd name="T16" fmla="*/ 155477304 w 393"/>
                    <a:gd name="T17" fmla="*/ 12709704 h 573"/>
                    <a:gd name="T18" fmla="*/ 155477304 w 393"/>
                    <a:gd name="T19" fmla="*/ 20064886 h 5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3"/>
                    <a:gd name="T31" fmla="*/ 0 h 573"/>
                    <a:gd name="T32" fmla="*/ 393 w 393"/>
                    <a:gd name="T33" fmla="*/ 573 h 5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3" h="573">
                      <a:moveTo>
                        <a:pt x="393" y="83"/>
                      </a:moveTo>
                      <a:cubicBezTo>
                        <a:pt x="393" y="541"/>
                        <a:pt x="393" y="541"/>
                        <a:pt x="393" y="541"/>
                      </a:cubicBezTo>
                      <a:cubicBezTo>
                        <a:pt x="393" y="559"/>
                        <a:pt x="379" y="573"/>
                        <a:pt x="361" y="573"/>
                      </a:cubicBezTo>
                      <a:cubicBezTo>
                        <a:pt x="32" y="573"/>
                        <a:pt x="32" y="573"/>
                        <a:pt x="32" y="573"/>
                      </a:cubicBezTo>
                      <a:cubicBezTo>
                        <a:pt x="14" y="573"/>
                        <a:pt x="0" y="559"/>
                        <a:pt x="0" y="541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14"/>
                        <a:pt x="14" y="0"/>
                        <a:pt x="32" y="0"/>
                      </a:cubicBezTo>
                      <a:cubicBezTo>
                        <a:pt x="361" y="0"/>
                        <a:pt x="361" y="0"/>
                        <a:pt x="361" y="0"/>
                      </a:cubicBezTo>
                      <a:cubicBezTo>
                        <a:pt x="379" y="0"/>
                        <a:pt x="393" y="14"/>
                        <a:pt x="393" y="32"/>
                      </a:cubicBezTo>
                      <a:cubicBezTo>
                        <a:pt x="393" y="51"/>
                        <a:pt x="393" y="51"/>
                        <a:pt x="393" y="51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36" name="Freeform 29"/>
                <p:cNvSpPr>
                  <a:spLocks noChangeAspect="1" noEditPoints="1"/>
                </p:cNvSpPr>
                <p:nvPr/>
              </p:nvSpPr>
              <p:spPr bwMode="auto">
                <a:xfrm>
                  <a:off x="2365" y="2478"/>
                  <a:ext cx="966" cy="1391"/>
                </a:xfrm>
                <a:custGeom>
                  <a:avLst/>
                  <a:gdLst>
                    <a:gd name="T0" fmla="*/ 159195943 w 409"/>
                    <a:gd name="T1" fmla="*/ 26522941 h 589"/>
                    <a:gd name="T2" fmla="*/ 162410982 w 409"/>
                    <a:gd name="T3" fmla="*/ 23323976 h 589"/>
                    <a:gd name="T4" fmla="*/ 162410982 w 409"/>
                    <a:gd name="T5" fmla="*/ 15762989 h 589"/>
                    <a:gd name="T6" fmla="*/ 146593937 w 409"/>
                    <a:gd name="T7" fmla="*/ 0 h 589"/>
                    <a:gd name="T8" fmla="*/ 15794570 w 409"/>
                    <a:gd name="T9" fmla="*/ 0 h 589"/>
                    <a:gd name="T10" fmla="*/ 0 w 409"/>
                    <a:gd name="T11" fmla="*/ 15762989 h 589"/>
                    <a:gd name="T12" fmla="*/ 0 w 409"/>
                    <a:gd name="T13" fmla="*/ 217729586 h 589"/>
                    <a:gd name="T14" fmla="*/ 15794570 w 409"/>
                    <a:gd name="T15" fmla="*/ 233510122 h 589"/>
                    <a:gd name="T16" fmla="*/ 146593937 w 409"/>
                    <a:gd name="T17" fmla="*/ 233510122 h 589"/>
                    <a:gd name="T18" fmla="*/ 162410982 w 409"/>
                    <a:gd name="T19" fmla="*/ 217729586 h 589"/>
                    <a:gd name="T20" fmla="*/ 162410982 w 409"/>
                    <a:gd name="T21" fmla="*/ 36118411 h 589"/>
                    <a:gd name="T22" fmla="*/ 159195943 w 409"/>
                    <a:gd name="T23" fmla="*/ 32891532 h 589"/>
                    <a:gd name="T24" fmla="*/ 155993742 w 409"/>
                    <a:gd name="T25" fmla="*/ 36118411 h 589"/>
                    <a:gd name="T26" fmla="*/ 155993742 w 409"/>
                    <a:gd name="T27" fmla="*/ 217729586 h 589"/>
                    <a:gd name="T28" fmla="*/ 146593937 w 409"/>
                    <a:gd name="T29" fmla="*/ 227087625 h 589"/>
                    <a:gd name="T30" fmla="*/ 15794570 w 409"/>
                    <a:gd name="T31" fmla="*/ 227087625 h 589"/>
                    <a:gd name="T32" fmla="*/ 6417240 w 409"/>
                    <a:gd name="T33" fmla="*/ 217729586 h 589"/>
                    <a:gd name="T34" fmla="*/ 6417240 w 409"/>
                    <a:gd name="T35" fmla="*/ 15762989 h 589"/>
                    <a:gd name="T36" fmla="*/ 15794570 w 409"/>
                    <a:gd name="T37" fmla="*/ 6412524 h 589"/>
                    <a:gd name="T38" fmla="*/ 146593937 w 409"/>
                    <a:gd name="T39" fmla="*/ 6412524 h 589"/>
                    <a:gd name="T40" fmla="*/ 155993742 w 409"/>
                    <a:gd name="T41" fmla="*/ 15762989 h 589"/>
                    <a:gd name="T42" fmla="*/ 155993742 w 409"/>
                    <a:gd name="T43" fmla="*/ 23323976 h 589"/>
                    <a:gd name="T44" fmla="*/ 159195943 w 409"/>
                    <a:gd name="T45" fmla="*/ 26522941 h 589"/>
                    <a:gd name="T46" fmla="*/ 32966306 w 409"/>
                    <a:gd name="T47" fmla="*/ 126377633 h 589"/>
                    <a:gd name="T48" fmla="*/ 29736862 w 409"/>
                    <a:gd name="T49" fmla="*/ 129576725 h 589"/>
                    <a:gd name="T50" fmla="*/ 32966306 w 409"/>
                    <a:gd name="T51" fmla="*/ 132798796 h 589"/>
                    <a:gd name="T52" fmla="*/ 61840540 w 409"/>
                    <a:gd name="T53" fmla="*/ 132798796 h 589"/>
                    <a:gd name="T54" fmla="*/ 64696912 w 409"/>
                    <a:gd name="T55" fmla="*/ 131281621 h 589"/>
                    <a:gd name="T56" fmla="*/ 81000418 w 409"/>
                    <a:gd name="T57" fmla="*/ 107758595 h 589"/>
                    <a:gd name="T58" fmla="*/ 97626747 w 409"/>
                    <a:gd name="T59" fmla="*/ 131281621 h 589"/>
                    <a:gd name="T60" fmla="*/ 99987637 w 409"/>
                    <a:gd name="T61" fmla="*/ 132798796 h 589"/>
                    <a:gd name="T62" fmla="*/ 129459080 w 409"/>
                    <a:gd name="T63" fmla="*/ 132798796 h 589"/>
                    <a:gd name="T64" fmla="*/ 132674280 w 409"/>
                    <a:gd name="T65" fmla="*/ 129576725 h 589"/>
                    <a:gd name="T66" fmla="*/ 129459080 w 409"/>
                    <a:gd name="T67" fmla="*/ 126377633 h 589"/>
                    <a:gd name="T68" fmla="*/ 129459080 w 409"/>
                    <a:gd name="T69" fmla="*/ 126377633 h 589"/>
                    <a:gd name="T70" fmla="*/ 102066703 w 409"/>
                    <a:gd name="T71" fmla="*/ 126377633 h 589"/>
                    <a:gd name="T72" fmla="*/ 84921948 w 409"/>
                    <a:gd name="T73" fmla="*/ 102724897 h 589"/>
                    <a:gd name="T74" fmla="*/ 132100545 w 409"/>
                    <a:gd name="T75" fmla="*/ 36118411 h 589"/>
                    <a:gd name="T76" fmla="*/ 131437328 w 409"/>
                    <a:gd name="T77" fmla="*/ 31694851 h 589"/>
                    <a:gd name="T78" fmla="*/ 127098295 w 409"/>
                    <a:gd name="T79" fmla="*/ 32050822 h 589"/>
                    <a:gd name="T80" fmla="*/ 81000418 w 409"/>
                    <a:gd name="T81" fmla="*/ 97153424 h 589"/>
                    <a:gd name="T82" fmla="*/ 35289314 w 409"/>
                    <a:gd name="T83" fmla="*/ 32050822 h 589"/>
                    <a:gd name="T84" fmla="*/ 30951150 w 409"/>
                    <a:gd name="T85" fmla="*/ 31694851 h 589"/>
                    <a:gd name="T86" fmla="*/ 30249341 w 409"/>
                    <a:gd name="T87" fmla="*/ 36118411 h 589"/>
                    <a:gd name="T88" fmla="*/ 77505505 w 409"/>
                    <a:gd name="T89" fmla="*/ 102724897 h 589"/>
                    <a:gd name="T90" fmla="*/ 60358750 w 409"/>
                    <a:gd name="T91" fmla="*/ 126377633 h 589"/>
                    <a:gd name="T92" fmla="*/ 32966306 w 409"/>
                    <a:gd name="T93" fmla="*/ 126377633 h 589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409"/>
                    <a:gd name="T142" fmla="*/ 0 h 589"/>
                    <a:gd name="T143" fmla="*/ 409 w 409"/>
                    <a:gd name="T144" fmla="*/ 589 h 589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409" h="589">
                      <a:moveTo>
                        <a:pt x="401" y="67"/>
                      </a:moveTo>
                      <a:cubicBezTo>
                        <a:pt x="405" y="67"/>
                        <a:pt x="409" y="64"/>
                        <a:pt x="409" y="59"/>
                      </a:cubicBezTo>
                      <a:cubicBezTo>
                        <a:pt x="409" y="40"/>
                        <a:pt x="409" y="40"/>
                        <a:pt x="409" y="40"/>
                      </a:cubicBezTo>
                      <a:cubicBezTo>
                        <a:pt x="409" y="18"/>
                        <a:pt x="391" y="0"/>
                        <a:pt x="369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18" y="0"/>
                        <a:pt x="0" y="18"/>
                        <a:pt x="0" y="40"/>
                      </a:cubicBezTo>
                      <a:cubicBezTo>
                        <a:pt x="0" y="549"/>
                        <a:pt x="0" y="549"/>
                        <a:pt x="0" y="549"/>
                      </a:cubicBezTo>
                      <a:cubicBezTo>
                        <a:pt x="0" y="571"/>
                        <a:pt x="18" y="589"/>
                        <a:pt x="40" y="589"/>
                      </a:cubicBezTo>
                      <a:cubicBezTo>
                        <a:pt x="369" y="589"/>
                        <a:pt x="369" y="589"/>
                        <a:pt x="369" y="589"/>
                      </a:cubicBezTo>
                      <a:cubicBezTo>
                        <a:pt x="391" y="589"/>
                        <a:pt x="409" y="571"/>
                        <a:pt x="409" y="549"/>
                      </a:cubicBezTo>
                      <a:cubicBezTo>
                        <a:pt x="409" y="91"/>
                        <a:pt x="409" y="91"/>
                        <a:pt x="409" y="91"/>
                      </a:cubicBezTo>
                      <a:cubicBezTo>
                        <a:pt x="409" y="87"/>
                        <a:pt x="405" y="83"/>
                        <a:pt x="401" y="83"/>
                      </a:cubicBezTo>
                      <a:cubicBezTo>
                        <a:pt x="397" y="83"/>
                        <a:pt x="393" y="87"/>
                        <a:pt x="393" y="91"/>
                      </a:cubicBezTo>
                      <a:cubicBezTo>
                        <a:pt x="393" y="549"/>
                        <a:pt x="393" y="549"/>
                        <a:pt x="393" y="549"/>
                      </a:cubicBezTo>
                      <a:cubicBezTo>
                        <a:pt x="393" y="562"/>
                        <a:pt x="382" y="573"/>
                        <a:pt x="369" y="573"/>
                      </a:cubicBezTo>
                      <a:cubicBezTo>
                        <a:pt x="40" y="573"/>
                        <a:pt x="40" y="573"/>
                        <a:pt x="40" y="573"/>
                      </a:cubicBezTo>
                      <a:cubicBezTo>
                        <a:pt x="26" y="573"/>
                        <a:pt x="16" y="562"/>
                        <a:pt x="16" y="549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6" y="27"/>
                        <a:pt x="26" y="16"/>
                        <a:pt x="40" y="16"/>
                      </a:cubicBezTo>
                      <a:cubicBezTo>
                        <a:pt x="369" y="16"/>
                        <a:pt x="369" y="16"/>
                        <a:pt x="369" y="16"/>
                      </a:cubicBezTo>
                      <a:cubicBezTo>
                        <a:pt x="382" y="16"/>
                        <a:pt x="393" y="27"/>
                        <a:pt x="393" y="40"/>
                      </a:cubicBezTo>
                      <a:cubicBezTo>
                        <a:pt x="393" y="59"/>
                        <a:pt x="393" y="59"/>
                        <a:pt x="393" y="59"/>
                      </a:cubicBezTo>
                      <a:cubicBezTo>
                        <a:pt x="393" y="64"/>
                        <a:pt x="397" y="67"/>
                        <a:pt x="401" y="67"/>
                      </a:cubicBezTo>
                      <a:close/>
                      <a:moveTo>
                        <a:pt x="83" y="319"/>
                      </a:moveTo>
                      <a:cubicBezTo>
                        <a:pt x="78" y="319"/>
                        <a:pt x="75" y="322"/>
                        <a:pt x="75" y="327"/>
                      </a:cubicBezTo>
                      <a:cubicBezTo>
                        <a:pt x="75" y="331"/>
                        <a:pt x="78" y="335"/>
                        <a:pt x="83" y="335"/>
                      </a:cubicBezTo>
                      <a:cubicBezTo>
                        <a:pt x="156" y="335"/>
                        <a:pt x="156" y="335"/>
                        <a:pt x="156" y="335"/>
                      </a:cubicBezTo>
                      <a:cubicBezTo>
                        <a:pt x="159" y="335"/>
                        <a:pt x="161" y="333"/>
                        <a:pt x="163" y="331"/>
                      </a:cubicBezTo>
                      <a:cubicBezTo>
                        <a:pt x="204" y="272"/>
                        <a:pt x="204" y="272"/>
                        <a:pt x="204" y="272"/>
                      </a:cubicBezTo>
                      <a:cubicBezTo>
                        <a:pt x="246" y="331"/>
                        <a:pt x="246" y="331"/>
                        <a:pt x="246" y="331"/>
                      </a:cubicBezTo>
                      <a:cubicBezTo>
                        <a:pt x="247" y="333"/>
                        <a:pt x="250" y="335"/>
                        <a:pt x="252" y="335"/>
                      </a:cubicBezTo>
                      <a:cubicBezTo>
                        <a:pt x="326" y="335"/>
                        <a:pt x="326" y="335"/>
                        <a:pt x="326" y="335"/>
                      </a:cubicBezTo>
                      <a:cubicBezTo>
                        <a:pt x="331" y="335"/>
                        <a:pt x="334" y="331"/>
                        <a:pt x="334" y="327"/>
                      </a:cubicBezTo>
                      <a:cubicBezTo>
                        <a:pt x="334" y="322"/>
                        <a:pt x="331" y="319"/>
                        <a:pt x="326" y="319"/>
                      </a:cubicBezTo>
                      <a:cubicBezTo>
                        <a:pt x="326" y="319"/>
                        <a:pt x="326" y="319"/>
                        <a:pt x="326" y="319"/>
                      </a:cubicBezTo>
                      <a:cubicBezTo>
                        <a:pt x="257" y="319"/>
                        <a:pt x="257" y="319"/>
                        <a:pt x="257" y="319"/>
                      </a:cubicBezTo>
                      <a:cubicBezTo>
                        <a:pt x="214" y="259"/>
                        <a:pt x="214" y="259"/>
                        <a:pt x="214" y="259"/>
                      </a:cubicBezTo>
                      <a:cubicBezTo>
                        <a:pt x="333" y="91"/>
                        <a:pt x="333" y="91"/>
                        <a:pt x="333" y="91"/>
                      </a:cubicBezTo>
                      <a:cubicBezTo>
                        <a:pt x="335" y="87"/>
                        <a:pt x="334" y="82"/>
                        <a:pt x="331" y="80"/>
                      </a:cubicBezTo>
                      <a:cubicBezTo>
                        <a:pt x="327" y="77"/>
                        <a:pt x="322" y="78"/>
                        <a:pt x="320" y="81"/>
                      </a:cubicBezTo>
                      <a:cubicBezTo>
                        <a:pt x="204" y="245"/>
                        <a:pt x="204" y="245"/>
                        <a:pt x="204" y="245"/>
                      </a:cubicBezTo>
                      <a:cubicBezTo>
                        <a:pt x="89" y="81"/>
                        <a:pt x="89" y="81"/>
                        <a:pt x="89" y="81"/>
                      </a:cubicBezTo>
                      <a:cubicBezTo>
                        <a:pt x="87" y="78"/>
                        <a:pt x="82" y="77"/>
                        <a:pt x="78" y="80"/>
                      </a:cubicBezTo>
                      <a:cubicBezTo>
                        <a:pt x="74" y="82"/>
                        <a:pt x="74" y="87"/>
                        <a:pt x="76" y="91"/>
                      </a:cubicBezTo>
                      <a:cubicBezTo>
                        <a:pt x="195" y="259"/>
                        <a:pt x="195" y="259"/>
                        <a:pt x="195" y="259"/>
                      </a:cubicBezTo>
                      <a:cubicBezTo>
                        <a:pt x="152" y="319"/>
                        <a:pt x="152" y="319"/>
                        <a:pt x="152" y="319"/>
                      </a:cubicBezTo>
                      <a:lnTo>
                        <a:pt x="83" y="319"/>
                      </a:lnTo>
                      <a:close/>
                    </a:path>
                  </a:pathLst>
                </a:custGeom>
                <a:solidFill>
                  <a:srgbClr val="00A9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37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21" y="3466"/>
                  <a:ext cx="816" cy="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rgbClr val="00A9D4"/>
                    </a:buClr>
                    <a:buFont typeface="Arial" charset="0"/>
                    <a:buChar char="›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92CCE5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-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sv-SE" altLang="en-US" sz="2600" dirty="0">
                    <a:solidFill>
                      <a:srgbClr val="00A9D4"/>
                    </a:solidFill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34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362" y="2478"/>
                <a:ext cx="969" cy="13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 anchor="ctr"/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000">
                  <a:ea typeface="ＭＳ Ｐゴシック" pitchFamily="34" charset="-128"/>
                </a:endParaRPr>
              </a:p>
            </p:txBody>
          </p:sp>
        </p:grpSp>
        <p:sp>
          <p:nvSpPr>
            <p:cNvPr id="18" name="Freeform 44"/>
            <p:cNvSpPr>
              <a:spLocks noChangeAspect="1" noEditPoints="1"/>
            </p:cNvSpPr>
            <p:nvPr/>
          </p:nvSpPr>
          <p:spPr bwMode="auto">
            <a:xfrm>
              <a:off x="2215494" y="2272388"/>
              <a:ext cx="398490" cy="452484"/>
            </a:xfrm>
            <a:custGeom>
              <a:avLst/>
              <a:gdLst>
                <a:gd name="T0" fmla="*/ 2147483647 w 327"/>
                <a:gd name="T1" fmla="*/ 2147483647 h 370"/>
                <a:gd name="T2" fmla="*/ 2147483647 w 327"/>
                <a:gd name="T3" fmla="*/ 2147483647 h 370"/>
                <a:gd name="T4" fmla="*/ 2147483647 w 327"/>
                <a:gd name="T5" fmla="*/ 2147483647 h 370"/>
                <a:gd name="T6" fmla="*/ 2147483647 w 327"/>
                <a:gd name="T7" fmla="*/ 2147483647 h 370"/>
                <a:gd name="T8" fmla="*/ 2147483647 w 327"/>
                <a:gd name="T9" fmla="*/ 2147483647 h 370"/>
                <a:gd name="T10" fmla="*/ 2147483647 w 327"/>
                <a:gd name="T11" fmla="*/ 2147483647 h 370"/>
                <a:gd name="T12" fmla="*/ 2147483647 w 327"/>
                <a:gd name="T13" fmla="*/ 2147483647 h 370"/>
                <a:gd name="T14" fmla="*/ 2147483647 w 327"/>
                <a:gd name="T15" fmla="*/ 2147483647 h 370"/>
                <a:gd name="T16" fmla="*/ 2147483647 w 327"/>
                <a:gd name="T17" fmla="*/ 2147483647 h 370"/>
                <a:gd name="T18" fmla="*/ 2147483647 w 327"/>
                <a:gd name="T19" fmla="*/ 2147483647 h 370"/>
                <a:gd name="T20" fmla="*/ 2147483647 w 327"/>
                <a:gd name="T21" fmla="*/ 2147483647 h 370"/>
                <a:gd name="T22" fmla="*/ 2147483647 w 327"/>
                <a:gd name="T23" fmla="*/ 2147483647 h 370"/>
                <a:gd name="T24" fmla="*/ 2147483647 w 327"/>
                <a:gd name="T25" fmla="*/ 2147483647 h 370"/>
                <a:gd name="T26" fmla="*/ 2147483647 w 327"/>
                <a:gd name="T27" fmla="*/ 2147483647 h 370"/>
                <a:gd name="T28" fmla="*/ 2147483647 w 327"/>
                <a:gd name="T29" fmla="*/ 2147483647 h 370"/>
                <a:gd name="T30" fmla="*/ 2147483647 w 327"/>
                <a:gd name="T31" fmla="*/ 2147483647 h 370"/>
                <a:gd name="T32" fmla="*/ 2147483647 w 327"/>
                <a:gd name="T33" fmla="*/ 2147483647 h 370"/>
                <a:gd name="T34" fmla="*/ 2147483647 w 327"/>
                <a:gd name="T35" fmla="*/ 2147483647 h 370"/>
                <a:gd name="T36" fmla="*/ 2147483647 w 327"/>
                <a:gd name="T37" fmla="*/ 2147483647 h 370"/>
                <a:gd name="T38" fmla="*/ 2147483647 w 327"/>
                <a:gd name="T39" fmla="*/ 2147483647 h 370"/>
                <a:gd name="T40" fmla="*/ 2147483647 w 327"/>
                <a:gd name="T41" fmla="*/ 2147483647 h 370"/>
                <a:gd name="T42" fmla="*/ 2147483647 w 327"/>
                <a:gd name="T43" fmla="*/ 2147483647 h 370"/>
                <a:gd name="T44" fmla="*/ 2147483647 w 327"/>
                <a:gd name="T45" fmla="*/ 2147483647 h 370"/>
                <a:gd name="T46" fmla="*/ 2147483647 w 327"/>
                <a:gd name="T47" fmla="*/ 2147483647 h 370"/>
                <a:gd name="T48" fmla="*/ 2147483647 w 327"/>
                <a:gd name="T49" fmla="*/ 2147483647 h 370"/>
                <a:gd name="T50" fmla="*/ 2147483647 w 327"/>
                <a:gd name="T51" fmla="*/ 2147483647 h 370"/>
                <a:gd name="T52" fmla="*/ 2147483647 w 327"/>
                <a:gd name="T53" fmla="*/ 2147483647 h 370"/>
                <a:gd name="T54" fmla="*/ 2147483647 w 327"/>
                <a:gd name="T55" fmla="*/ 2147483647 h 370"/>
                <a:gd name="T56" fmla="*/ 2147483647 w 327"/>
                <a:gd name="T57" fmla="*/ 2147483647 h 370"/>
                <a:gd name="T58" fmla="*/ 2147483647 w 327"/>
                <a:gd name="T59" fmla="*/ 2147483647 h 370"/>
                <a:gd name="T60" fmla="*/ 2147483647 w 327"/>
                <a:gd name="T61" fmla="*/ 2147483647 h 370"/>
                <a:gd name="T62" fmla="*/ 2147483647 w 327"/>
                <a:gd name="T63" fmla="*/ 2147483647 h 370"/>
                <a:gd name="T64" fmla="*/ 2147483647 w 327"/>
                <a:gd name="T65" fmla="*/ 2147483647 h 370"/>
                <a:gd name="T66" fmla="*/ 2147483647 w 327"/>
                <a:gd name="T67" fmla="*/ 2147483647 h 370"/>
                <a:gd name="T68" fmla="*/ 2147483647 w 327"/>
                <a:gd name="T69" fmla="*/ 2147483647 h 370"/>
                <a:gd name="T70" fmla="*/ 2147483647 w 327"/>
                <a:gd name="T71" fmla="*/ 2147483647 h 370"/>
                <a:gd name="T72" fmla="*/ 2147483647 w 327"/>
                <a:gd name="T73" fmla="*/ 2147483647 h 370"/>
                <a:gd name="T74" fmla="*/ 2147483647 w 327"/>
                <a:gd name="T75" fmla="*/ 2147483647 h 370"/>
                <a:gd name="T76" fmla="*/ 2147483647 w 327"/>
                <a:gd name="T77" fmla="*/ 2147483647 h 370"/>
                <a:gd name="T78" fmla="*/ 2147483647 w 327"/>
                <a:gd name="T79" fmla="*/ 2147483647 h 370"/>
                <a:gd name="T80" fmla="*/ 2147483647 w 327"/>
                <a:gd name="T81" fmla="*/ 2147483647 h 370"/>
                <a:gd name="T82" fmla="*/ 2147483647 w 327"/>
                <a:gd name="T83" fmla="*/ 2147483647 h 370"/>
                <a:gd name="T84" fmla="*/ 2147483647 w 327"/>
                <a:gd name="T85" fmla="*/ 2147483647 h 37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27"/>
                <a:gd name="T130" fmla="*/ 0 h 370"/>
                <a:gd name="T131" fmla="*/ 327 w 327"/>
                <a:gd name="T132" fmla="*/ 370 h 37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27" h="370">
                  <a:moveTo>
                    <a:pt x="287" y="4"/>
                  </a:moveTo>
                  <a:cubicBezTo>
                    <a:pt x="284" y="0"/>
                    <a:pt x="279" y="0"/>
                    <a:pt x="276" y="4"/>
                  </a:cubicBezTo>
                  <a:cubicBezTo>
                    <a:pt x="273" y="7"/>
                    <a:pt x="273" y="12"/>
                    <a:pt x="276" y="15"/>
                  </a:cubicBezTo>
                  <a:cubicBezTo>
                    <a:pt x="300" y="38"/>
                    <a:pt x="311" y="69"/>
                    <a:pt x="311" y="100"/>
                  </a:cubicBezTo>
                  <a:cubicBezTo>
                    <a:pt x="311" y="131"/>
                    <a:pt x="300" y="162"/>
                    <a:pt x="276" y="185"/>
                  </a:cubicBezTo>
                  <a:cubicBezTo>
                    <a:pt x="273" y="188"/>
                    <a:pt x="273" y="194"/>
                    <a:pt x="276" y="197"/>
                  </a:cubicBezTo>
                  <a:cubicBezTo>
                    <a:pt x="278" y="198"/>
                    <a:pt x="280" y="199"/>
                    <a:pt x="282" y="199"/>
                  </a:cubicBezTo>
                  <a:cubicBezTo>
                    <a:pt x="284" y="199"/>
                    <a:pt x="286" y="198"/>
                    <a:pt x="287" y="197"/>
                  </a:cubicBezTo>
                  <a:cubicBezTo>
                    <a:pt x="314" y="170"/>
                    <a:pt x="327" y="135"/>
                    <a:pt x="327" y="100"/>
                  </a:cubicBezTo>
                  <a:cubicBezTo>
                    <a:pt x="327" y="65"/>
                    <a:pt x="314" y="30"/>
                    <a:pt x="287" y="4"/>
                  </a:cubicBezTo>
                  <a:close/>
                  <a:moveTo>
                    <a:pt x="273" y="100"/>
                  </a:moveTo>
                  <a:cubicBezTo>
                    <a:pt x="273" y="121"/>
                    <a:pt x="265" y="142"/>
                    <a:pt x="249" y="158"/>
                  </a:cubicBezTo>
                  <a:cubicBezTo>
                    <a:pt x="246" y="161"/>
                    <a:pt x="246" y="166"/>
                    <a:pt x="249" y="169"/>
                  </a:cubicBezTo>
                  <a:cubicBezTo>
                    <a:pt x="250" y="171"/>
                    <a:pt x="253" y="172"/>
                    <a:pt x="255" y="172"/>
                  </a:cubicBezTo>
                  <a:cubicBezTo>
                    <a:pt x="257" y="172"/>
                    <a:pt x="259" y="171"/>
                    <a:pt x="260" y="169"/>
                  </a:cubicBezTo>
                  <a:cubicBezTo>
                    <a:pt x="279" y="150"/>
                    <a:pt x="289" y="125"/>
                    <a:pt x="289" y="100"/>
                  </a:cubicBezTo>
                  <a:cubicBezTo>
                    <a:pt x="289" y="75"/>
                    <a:pt x="279" y="50"/>
                    <a:pt x="260" y="31"/>
                  </a:cubicBezTo>
                  <a:cubicBezTo>
                    <a:pt x="257" y="28"/>
                    <a:pt x="252" y="28"/>
                    <a:pt x="249" y="31"/>
                  </a:cubicBezTo>
                  <a:cubicBezTo>
                    <a:pt x="246" y="34"/>
                    <a:pt x="246" y="39"/>
                    <a:pt x="249" y="42"/>
                  </a:cubicBezTo>
                  <a:cubicBezTo>
                    <a:pt x="265" y="58"/>
                    <a:pt x="273" y="79"/>
                    <a:pt x="273" y="100"/>
                  </a:cubicBezTo>
                  <a:close/>
                  <a:moveTo>
                    <a:pt x="222" y="142"/>
                  </a:moveTo>
                  <a:cubicBezTo>
                    <a:pt x="223" y="144"/>
                    <a:pt x="225" y="145"/>
                    <a:pt x="227" y="145"/>
                  </a:cubicBezTo>
                  <a:cubicBezTo>
                    <a:pt x="229" y="145"/>
                    <a:pt x="231" y="144"/>
                    <a:pt x="233" y="142"/>
                  </a:cubicBezTo>
                  <a:cubicBezTo>
                    <a:pt x="245" y="131"/>
                    <a:pt x="250" y="115"/>
                    <a:pt x="250" y="100"/>
                  </a:cubicBezTo>
                  <a:cubicBezTo>
                    <a:pt x="250" y="85"/>
                    <a:pt x="245" y="70"/>
                    <a:pt x="233" y="58"/>
                  </a:cubicBezTo>
                  <a:cubicBezTo>
                    <a:pt x="230" y="55"/>
                    <a:pt x="225" y="55"/>
                    <a:pt x="222" y="58"/>
                  </a:cubicBezTo>
                  <a:cubicBezTo>
                    <a:pt x="219" y="61"/>
                    <a:pt x="219" y="66"/>
                    <a:pt x="222" y="69"/>
                  </a:cubicBezTo>
                  <a:cubicBezTo>
                    <a:pt x="230" y="78"/>
                    <a:pt x="234" y="89"/>
                    <a:pt x="234" y="100"/>
                  </a:cubicBezTo>
                  <a:cubicBezTo>
                    <a:pt x="234" y="111"/>
                    <a:pt x="230" y="122"/>
                    <a:pt x="222" y="131"/>
                  </a:cubicBezTo>
                  <a:cubicBezTo>
                    <a:pt x="219" y="134"/>
                    <a:pt x="219" y="139"/>
                    <a:pt x="222" y="142"/>
                  </a:cubicBezTo>
                  <a:close/>
                  <a:moveTo>
                    <a:pt x="51" y="185"/>
                  </a:moveTo>
                  <a:cubicBezTo>
                    <a:pt x="28" y="162"/>
                    <a:pt x="16" y="131"/>
                    <a:pt x="16" y="100"/>
                  </a:cubicBezTo>
                  <a:cubicBezTo>
                    <a:pt x="16" y="69"/>
                    <a:pt x="28" y="38"/>
                    <a:pt x="51" y="15"/>
                  </a:cubicBezTo>
                  <a:cubicBezTo>
                    <a:pt x="54" y="12"/>
                    <a:pt x="54" y="7"/>
                    <a:pt x="51" y="4"/>
                  </a:cubicBezTo>
                  <a:cubicBezTo>
                    <a:pt x="48" y="0"/>
                    <a:pt x="43" y="0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13" y="30"/>
                    <a:pt x="0" y="65"/>
                    <a:pt x="0" y="100"/>
                  </a:cubicBezTo>
                  <a:cubicBezTo>
                    <a:pt x="0" y="135"/>
                    <a:pt x="13" y="170"/>
                    <a:pt x="40" y="197"/>
                  </a:cubicBezTo>
                  <a:cubicBezTo>
                    <a:pt x="41" y="198"/>
                    <a:pt x="44" y="199"/>
                    <a:pt x="46" y="199"/>
                  </a:cubicBezTo>
                  <a:cubicBezTo>
                    <a:pt x="48" y="199"/>
                    <a:pt x="50" y="198"/>
                    <a:pt x="51" y="197"/>
                  </a:cubicBezTo>
                  <a:cubicBezTo>
                    <a:pt x="54" y="194"/>
                    <a:pt x="54" y="188"/>
                    <a:pt x="51" y="185"/>
                  </a:cubicBezTo>
                  <a:close/>
                  <a:moveTo>
                    <a:pt x="67" y="169"/>
                  </a:moveTo>
                  <a:cubicBezTo>
                    <a:pt x="69" y="171"/>
                    <a:pt x="71" y="172"/>
                    <a:pt x="73" y="172"/>
                  </a:cubicBezTo>
                  <a:cubicBezTo>
                    <a:pt x="75" y="172"/>
                    <a:pt x="77" y="171"/>
                    <a:pt x="78" y="169"/>
                  </a:cubicBezTo>
                  <a:cubicBezTo>
                    <a:pt x="82" y="166"/>
                    <a:pt x="82" y="161"/>
                    <a:pt x="78" y="158"/>
                  </a:cubicBezTo>
                  <a:cubicBezTo>
                    <a:pt x="62" y="142"/>
                    <a:pt x="54" y="121"/>
                    <a:pt x="54" y="100"/>
                  </a:cubicBezTo>
                  <a:cubicBezTo>
                    <a:pt x="54" y="79"/>
                    <a:pt x="62" y="58"/>
                    <a:pt x="78" y="42"/>
                  </a:cubicBezTo>
                  <a:cubicBezTo>
                    <a:pt x="82" y="39"/>
                    <a:pt x="82" y="34"/>
                    <a:pt x="78" y="31"/>
                  </a:cubicBezTo>
                  <a:cubicBezTo>
                    <a:pt x="75" y="28"/>
                    <a:pt x="70" y="28"/>
                    <a:pt x="67" y="31"/>
                  </a:cubicBezTo>
                  <a:cubicBezTo>
                    <a:pt x="48" y="50"/>
                    <a:pt x="38" y="75"/>
                    <a:pt x="38" y="100"/>
                  </a:cubicBezTo>
                  <a:cubicBezTo>
                    <a:pt x="38" y="125"/>
                    <a:pt x="48" y="150"/>
                    <a:pt x="67" y="169"/>
                  </a:cubicBezTo>
                  <a:close/>
                  <a:moveTo>
                    <a:pt x="94" y="142"/>
                  </a:moveTo>
                  <a:cubicBezTo>
                    <a:pt x="96" y="144"/>
                    <a:pt x="98" y="145"/>
                    <a:pt x="100" y="145"/>
                  </a:cubicBezTo>
                  <a:cubicBezTo>
                    <a:pt x="102" y="145"/>
                    <a:pt x="104" y="144"/>
                    <a:pt x="106" y="142"/>
                  </a:cubicBezTo>
                  <a:cubicBezTo>
                    <a:pt x="109" y="139"/>
                    <a:pt x="109" y="134"/>
                    <a:pt x="106" y="131"/>
                  </a:cubicBezTo>
                  <a:cubicBezTo>
                    <a:pt x="97" y="122"/>
                    <a:pt x="93" y="111"/>
                    <a:pt x="93" y="100"/>
                  </a:cubicBezTo>
                  <a:cubicBezTo>
                    <a:pt x="93" y="89"/>
                    <a:pt x="97" y="78"/>
                    <a:pt x="106" y="69"/>
                  </a:cubicBezTo>
                  <a:cubicBezTo>
                    <a:pt x="109" y="66"/>
                    <a:pt x="109" y="61"/>
                    <a:pt x="106" y="58"/>
                  </a:cubicBezTo>
                  <a:cubicBezTo>
                    <a:pt x="103" y="55"/>
                    <a:pt x="97" y="55"/>
                    <a:pt x="94" y="58"/>
                  </a:cubicBezTo>
                  <a:cubicBezTo>
                    <a:pt x="83" y="70"/>
                    <a:pt x="77" y="85"/>
                    <a:pt x="77" y="100"/>
                  </a:cubicBezTo>
                  <a:cubicBezTo>
                    <a:pt x="77" y="115"/>
                    <a:pt x="83" y="131"/>
                    <a:pt x="94" y="142"/>
                  </a:cubicBezTo>
                  <a:close/>
                  <a:moveTo>
                    <a:pt x="267" y="349"/>
                  </a:moveTo>
                  <a:cubicBezTo>
                    <a:pt x="257" y="336"/>
                    <a:pt x="238" y="309"/>
                    <a:pt x="219" y="270"/>
                  </a:cubicBezTo>
                  <a:cubicBezTo>
                    <a:pt x="218" y="270"/>
                    <a:pt x="218" y="269"/>
                    <a:pt x="218" y="268"/>
                  </a:cubicBezTo>
                  <a:cubicBezTo>
                    <a:pt x="213" y="259"/>
                    <a:pt x="209" y="249"/>
                    <a:pt x="204" y="239"/>
                  </a:cubicBezTo>
                  <a:cubicBezTo>
                    <a:pt x="190" y="205"/>
                    <a:pt x="182" y="171"/>
                    <a:pt x="177" y="146"/>
                  </a:cubicBezTo>
                  <a:cubicBezTo>
                    <a:pt x="197" y="140"/>
                    <a:pt x="211" y="122"/>
                    <a:pt x="211" y="100"/>
                  </a:cubicBezTo>
                  <a:cubicBezTo>
                    <a:pt x="211" y="93"/>
                    <a:pt x="210" y="87"/>
                    <a:pt x="208" y="81"/>
                  </a:cubicBezTo>
                  <a:cubicBezTo>
                    <a:pt x="206" y="77"/>
                    <a:pt x="201" y="75"/>
                    <a:pt x="197" y="77"/>
                  </a:cubicBezTo>
                  <a:cubicBezTo>
                    <a:pt x="193" y="79"/>
                    <a:pt x="191" y="84"/>
                    <a:pt x="193" y="88"/>
                  </a:cubicBezTo>
                  <a:cubicBezTo>
                    <a:pt x="194" y="91"/>
                    <a:pt x="195" y="96"/>
                    <a:pt x="195" y="100"/>
                  </a:cubicBezTo>
                  <a:cubicBezTo>
                    <a:pt x="195" y="117"/>
                    <a:pt x="181" y="132"/>
                    <a:pt x="164" y="132"/>
                  </a:cubicBezTo>
                  <a:cubicBezTo>
                    <a:pt x="146" y="132"/>
                    <a:pt x="132" y="117"/>
                    <a:pt x="132" y="100"/>
                  </a:cubicBezTo>
                  <a:cubicBezTo>
                    <a:pt x="132" y="82"/>
                    <a:pt x="146" y="68"/>
                    <a:pt x="164" y="68"/>
                  </a:cubicBezTo>
                  <a:cubicBezTo>
                    <a:pt x="169" y="68"/>
                    <a:pt x="173" y="69"/>
                    <a:pt x="177" y="71"/>
                  </a:cubicBezTo>
                  <a:cubicBezTo>
                    <a:pt x="181" y="73"/>
                    <a:pt x="186" y="71"/>
                    <a:pt x="188" y="67"/>
                  </a:cubicBezTo>
                  <a:cubicBezTo>
                    <a:pt x="190" y="63"/>
                    <a:pt x="188" y="59"/>
                    <a:pt x="184" y="57"/>
                  </a:cubicBezTo>
                  <a:cubicBezTo>
                    <a:pt x="184" y="57"/>
                    <a:pt x="184" y="57"/>
                    <a:pt x="184" y="57"/>
                  </a:cubicBezTo>
                  <a:cubicBezTo>
                    <a:pt x="178" y="54"/>
                    <a:pt x="171" y="52"/>
                    <a:pt x="164" y="52"/>
                  </a:cubicBezTo>
                  <a:cubicBezTo>
                    <a:pt x="137" y="52"/>
                    <a:pt x="116" y="74"/>
                    <a:pt x="116" y="100"/>
                  </a:cubicBezTo>
                  <a:cubicBezTo>
                    <a:pt x="116" y="121"/>
                    <a:pt x="130" y="140"/>
                    <a:pt x="150" y="146"/>
                  </a:cubicBezTo>
                  <a:cubicBezTo>
                    <a:pt x="145" y="170"/>
                    <a:pt x="136" y="205"/>
                    <a:pt x="123" y="239"/>
                  </a:cubicBezTo>
                  <a:cubicBezTo>
                    <a:pt x="118" y="249"/>
                    <a:pt x="114" y="259"/>
                    <a:pt x="109" y="268"/>
                  </a:cubicBezTo>
                  <a:cubicBezTo>
                    <a:pt x="109" y="269"/>
                    <a:pt x="108" y="270"/>
                    <a:pt x="108" y="271"/>
                  </a:cubicBezTo>
                  <a:cubicBezTo>
                    <a:pt x="97" y="293"/>
                    <a:pt x="85" y="312"/>
                    <a:pt x="76" y="326"/>
                  </a:cubicBezTo>
                  <a:cubicBezTo>
                    <a:pt x="69" y="336"/>
                    <a:pt x="63" y="344"/>
                    <a:pt x="59" y="349"/>
                  </a:cubicBezTo>
                  <a:cubicBezTo>
                    <a:pt x="57" y="351"/>
                    <a:pt x="55" y="353"/>
                    <a:pt x="54" y="355"/>
                  </a:cubicBezTo>
                  <a:cubicBezTo>
                    <a:pt x="53" y="356"/>
                    <a:pt x="52" y="357"/>
                    <a:pt x="52" y="357"/>
                  </a:cubicBezTo>
                  <a:cubicBezTo>
                    <a:pt x="50" y="359"/>
                    <a:pt x="50" y="362"/>
                    <a:pt x="51" y="365"/>
                  </a:cubicBezTo>
                  <a:cubicBezTo>
                    <a:pt x="52" y="368"/>
                    <a:pt x="55" y="370"/>
                    <a:pt x="58" y="370"/>
                  </a:cubicBezTo>
                  <a:cubicBezTo>
                    <a:pt x="97" y="370"/>
                    <a:pt x="97" y="370"/>
                    <a:pt x="97" y="370"/>
                  </a:cubicBezTo>
                  <a:cubicBezTo>
                    <a:pt x="100" y="370"/>
                    <a:pt x="102" y="368"/>
                    <a:pt x="104" y="366"/>
                  </a:cubicBezTo>
                  <a:cubicBezTo>
                    <a:pt x="115" y="345"/>
                    <a:pt x="138" y="331"/>
                    <a:pt x="163" y="331"/>
                  </a:cubicBezTo>
                  <a:cubicBezTo>
                    <a:pt x="189" y="331"/>
                    <a:pt x="211" y="345"/>
                    <a:pt x="223" y="366"/>
                  </a:cubicBezTo>
                  <a:cubicBezTo>
                    <a:pt x="224" y="368"/>
                    <a:pt x="227" y="370"/>
                    <a:pt x="230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71" y="370"/>
                    <a:pt x="274" y="368"/>
                    <a:pt x="275" y="365"/>
                  </a:cubicBezTo>
                  <a:cubicBezTo>
                    <a:pt x="276" y="362"/>
                    <a:pt x="276" y="359"/>
                    <a:pt x="274" y="357"/>
                  </a:cubicBezTo>
                  <a:cubicBezTo>
                    <a:pt x="274" y="357"/>
                    <a:pt x="271" y="354"/>
                    <a:pt x="267" y="349"/>
                  </a:cubicBezTo>
                  <a:close/>
                  <a:moveTo>
                    <a:pt x="163" y="159"/>
                  </a:moveTo>
                  <a:cubicBezTo>
                    <a:pt x="168" y="179"/>
                    <a:pt x="174" y="203"/>
                    <a:pt x="183" y="228"/>
                  </a:cubicBezTo>
                  <a:cubicBezTo>
                    <a:pt x="177" y="227"/>
                    <a:pt x="170" y="227"/>
                    <a:pt x="163" y="227"/>
                  </a:cubicBezTo>
                  <a:cubicBezTo>
                    <a:pt x="157" y="227"/>
                    <a:pt x="150" y="227"/>
                    <a:pt x="144" y="228"/>
                  </a:cubicBezTo>
                  <a:cubicBezTo>
                    <a:pt x="153" y="203"/>
                    <a:pt x="159" y="179"/>
                    <a:pt x="163" y="159"/>
                  </a:cubicBezTo>
                  <a:close/>
                  <a:moveTo>
                    <a:pt x="137" y="245"/>
                  </a:moveTo>
                  <a:cubicBezTo>
                    <a:pt x="146" y="244"/>
                    <a:pt x="154" y="243"/>
                    <a:pt x="163" y="243"/>
                  </a:cubicBezTo>
                  <a:cubicBezTo>
                    <a:pt x="172" y="243"/>
                    <a:pt x="181" y="244"/>
                    <a:pt x="190" y="245"/>
                  </a:cubicBezTo>
                  <a:cubicBezTo>
                    <a:pt x="192" y="250"/>
                    <a:pt x="194" y="255"/>
                    <a:pt x="196" y="260"/>
                  </a:cubicBezTo>
                  <a:cubicBezTo>
                    <a:pt x="186" y="257"/>
                    <a:pt x="174" y="256"/>
                    <a:pt x="163" y="256"/>
                  </a:cubicBezTo>
                  <a:cubicBezTo>
                    <a:pt x="152" y="256"/>
                    <a:pt x="141" y="257"/>
                    <a:pt x="131" y="260"/>
                  </a:cubicBezTo>
                  <a:cubicBezTo>
                    <a:pt x="133" y="255"/>
                    <a:pt x="135" y="250"/>
                    <a:pt x="137" y="245"/>
                  </a:cubicBezTo>
                  <a:close/>
                  <a:moveTo>
                    <a:pt x="122" y="279"/>
                  </a:moveTo>
                  <a:cubicBezTo>
                    <a:pt x="135" y="275"/>
                    <a:pt x="149" y="272"/>
                    <a:pt x="163" y="272"/>
                  </a:cubicBezTo>
                  <a:cubicBezTo>
                    <a:pt x="178" y="272"/>
                    <a:pt x="192" y="275"/>
                    <a:pt x="205" y="279"/>
                  </a:cubicBezTo>
                  <a:cubicBezTo>
                    <a:pt x="208" y="286"/>
                    <a:pt x="212" y="292"/>
                    <a:pt x="215" y="298"/>
                  </a:cubicBezTo>
                  <a:cubicBezTo>
                    <a:pt x="199" y="290"/>
                    <a:pt x="182" y="285"/>
                    <a:pt x="163" y="285"/>
                  </a:cubicBezTo>
                  <a:cubicBezTo>
                    <a:pt x="145" y="285"/>
                    <a:pt x="127" y="290"/>
                    <a:pt x="112" y="298"/>
                  </a:cubicBezTo>
                  <a:cubicBezTo>
                    <a:pt x="115" y="292"/>
                    <a:pt x="118" y="286"/>
                    <a:pt x="122" y="279"/>
                  </a:cubicBezTo>
                  <a:close/>
                  <a:moveTo>
                    <a:pt x="234" y="354"/>
                  </a:moveTo>
                  <a:cubicBezTo>
                    <a:pt x="219" y="330"/>
                    <a:pt x="193" y="315"/>
                    <a:pt x="163" y="315"/>
                  </a:cubicBezTo>
                  <a:cubicBezTo>
                    <a:pt x="133" y="315"/>
                    <a:pt x="107" y="330"/>
                    <a:pt x="92" y="354"/>
                  </a:cubicBezTo>
                  <a:cubicBezTo>
                    <a:pt x="75" y="354"/>
                    <a:pt x="75" y="354"/>
                    <a:pt x="75" y="354"/>
                  </a:cubicBezTo>
                  <a:cubicBezTo>
                    <a:pt x="78" y="350"/>
                    <a:pt x="81" y="346"/>
                    <a:pt x="85" y="341"/>
                  </a:cubicBezTo>
                  <a:cubicBezTo>
                    <a:pt x="85" y="341"/>
                    <a:pt x="85" y="341"/>
                    <a:pt x="85" y="341"/>
                  </a:cubicBezTo>
                  <a:cubicBezTo>
                    <a:pt x="103" y="317"/>
                    <a:pt x="131" y="301"/>
                    <a:pt x="163" y="301"/>
                  </a:cubicBezTo>
                  <a:cubicBezTo>
                    <a:pt x="195" y="301"/>
                    <a:pt x="223" y="317"/>
                    <a:pt x="241" y="341"/>
                  </a:cubicBezTo>
                  <a:cubicBezTo>
                    <a:pt x="241" y="341"/>
                    <a:pt x="242" y="341"/>
                    <a:pt x="242" y="341"/>
                  </a:cubicBezTo>
                  <a:cubicBezTo>
                    <a:pt x="245" y="346"/>
                    <a:pt x="248" y="350"/>
                    <a:pt x="251" y="354"/>
                  </a:cubicBezTo>
                  <a:lnTo>
                    <a:pt x="234" y="35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 algn="ctr"/>
              <a:endParaRPr lang="en-US" dirty="0">
                <a:solidFill>
                  <a:srgbClr val="00A9D4"/>
                </a:solidFill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157951" y="2677242"/>
              <a:ext cx="543739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chemeClr val="accent3">
                      <a:lumMod val="50000"/>
                    </a:schemeClr>
                  </a:solidFill>
                </a:rPr>
                <a:t>RE</a:t>
              </a:r>
              <a:r>
                <a:rPr lang="en-US" sz="1600" baseline="-25000" dirty="0">
                  <a:solidFill>
                    <a:schemeClr val="accent3">
                      <a:lumMod val="50000"/>
                    </a:schemeClr>
                  </a:solidFill>
                </a:rPr>
                <a:t>2</a:t>
              </a:r>
            </a:p>
          </p:txBody>
        </p:sp>
        <p:sp>
          <p:nvSpPr>
            <p:cNvPr id="20" name="Freeform 46"/>
            <p:cNvSpPr>
              <a:spLocks noChangeAspect="1" noEditPoints="1"/>
            </p:cNvSpPr>
            <p:nvPr/>
          </p:nvSpPr>
          <p:spPr bwMode="auto">
            <a:xfrm>
              <a:off x="2831494" y="2907638"/>
              <a:ext cx="398490" cy="452484"/>
            </a:xfrm>
            <a:custGeom>
              <a:avLst/>
              <a:gdLst>
                <a:gd name="T0" fmla="*/ 2147483647 w 327"/>
                <a:gd name="T1" fmla="*/ 2147483647 h 370"/>
                <a:gd name="T2" fmla="*/ 2147483647 w 327"/>
                <a:gd name="T3" fmla="*/ 2147483647 h 370"/>
                <a:gd name="T4" fmla="*/ 2147483647 w 327"/>
                <a:gd name="T5" fmla="*/ 2147483647 h 370"/>
                <a:gd name="T6" fmla="*/ 2147483647 w 327"/>
                <a:gd name="T7" fmla="*/ 2147483647 h 370"/>
                <a:gd name="T8" fmla="*/ 2147483647 w 327"/>
                <a:gd name="T9" fmla="*/ 2147483647 h 370"/>
                <a:gd name="T10" fmla="*/ 2147483647 w 327"/>
                <a:gd name="T11" fmla="*/ 2147483647 h 370"/>
                <a:gd name="T12" fmla="*/ 2147483647 w 327"/>
                <a:gd name="T13" fmla="*/ 2147483647 h 370"/>
                <a:gd name="T14" fmla="*/ 2147483647 w 327"/>
                <a:gd name="T15" fmla="*/ 2147483647 h 370"/>
                <a:gd name="T16" fmla="*/ 2147483647 w 327"/>
                <a:gd name="T17" fmla="*/ 2147483647 h 370"/>
                <a:gd name="T18" fmla="*/ 2147483647 w 327"/>
                <a:gd name="T19" fmla="*/ 2147483647 h 370"/>
                <a:gd name="T20" fmla="*/ 2147483647 w 327"/>
                <a:gd name="T21" fmla="*/ 2147483647 h 370"/>
                <a:gd name="T22" fmla="*/ 2147483647 w 327"/>
                <a:gd name="T23" fmla="*/ 2147483647 h 370"/>
                <a:gd name="T24" fmla="*/ 2147483647 w 327"/>
                <a:gd name="T25" fmla="*/ 2147483647 h 370"/>
                <a:gd name="T26" fmla="*/ 2147483647 w 327"/>
                <a:gd name="T27" fmla="*/ 2147483647 h 370"/>
                <a:gd name="T28" fmla="*/ 2147483647 w 327"/>
                <a:gd name="T29" fmla="*/ 2147483647 h 370"/>
                <a:gd name="T30" fmla="*/ 2147483647 w 327"/>
                <a:gd name="T31" fmla="*/ 2147483647 h 370"/>
                <a:gd name="T32" fmla="*/ 2147483647 w 327"/>
                <a:gd name="T33" fmla="*/ 2147483647 h 370"/>
                <a:gd name="T34" fmla="*/ 2147483647 w 327"/>
                <a:gd name="T35" fmla="*/ 2147483647 h 370"/>
                <a:gd name="T36" fmla="*/ 2147483647 w 327"/>
                <a:gd name="T37" fmla="*/ 2147483647 h 370"/>
                <a:gd name="T38" fmla="*/ 2147483647 w 327"/>
                <a:gd name="T39" fmla="*/ 2147483647 h 370"/>
                <a:gd name="T40" fmla="*/ 2147483647 w 327"/>
                <a:gd name="T41" fmla="*/ 2147483647 h 370"/>
                <a:gd name="T42" fmla="*/ 2147483647 w 327"/>
                <a:gd name="T43" fmla="*/ 2147483647 h 370"/>
                <a:gd name="T44" fmla="*/ 2147483647 w 327"/>
                <a:gd name="T45" fmla="*/ 2147483647 h 370"/>
                <a:gd name="T46" fmla="*/ 2147483647 w 327"/>
                <a:gd name="T47" fmla="*/ 2147483647 h 370"/>
                <a:gd name="T48" fmla="*/ 2147483647 w 327"/>
                <a:gd name="T49" fmla="*/ 2147483647 h 370"/>
                <a:gd name="T50" fmla="*/ 2147483647 w 327"/>
                <a:gd name="T51" fmla="*/ 2147483647 h 370"/>
                <a:gd name="T52" fmla="*/ 2147483647 w 327"/>
                <a:gd name="T53" fmla="*/ 2147483647 h 370"/>
                <a:gd name="T54" fmla="*/ 2147483647 w 327"/>
                <a:gd name="T55" fmla="*/ 2147483647 h 370"/>
                <a:gd name="T56" fmla="*/ 2147483647 w 327"/>
                <a:gd name="T57" fmla="*/ 2147483647 h 370"/>
                <a:gd name="T58" fmla="*/ 2147483647 w 327"/>
                <a:gd name="T59" fmla="*/ 2147483647 h 370"/>
                <a:gd name="T60" fmla="*/ 2147483647 w 327"/>
                <a:gd name="T61" fmla="*/ 2147483647 h 370"/>
                <a:gd name="T62" fmla="*/ 2147483647 w 327"/>
                <a:gd name="T63" fmla="*/ 2147483647 h 370"/>
                <a:gd name="T64" fmla="*/ 2147483647 w 327"/>
                <a:gd name="T65" fmla="*/ 2147483647 h 370"/>
                <a:gd name="T66" fmla="*/ 2147483647 w 327"/>
                <a:gd name="T67" fmla="*/ 2147483647 h 370"/>
                <a:gd name="T68" fmla="*/ 2147483647 w 327"/>
                <a:gd name="T69" fmla="*/ 2147483647 h 370"/>
                <a:gd name="T70" fmla="*/ 2147483647 w 327"/>
                <a:gd name="T71" fmla="*/ 2147483647 h 370"/>
                <a:gd name="T72" fmla="*/ 2147483647 w 327"/>
                <a:gd name="T73" fmla="*/ 2147483647 h 370"/>
                <a:gd name="T74" fmla="*/ 2147483647 w 327"/>
                <a:gd name="T75" fmla="*/ 2147483647 h 370"/>
                <a:gd name="T76" fmla="*/ 2147483647 w 327"/>
                <a:gd name="T77" fmla="*/ 2147483647 h 370"/>
                <a:gd name="T78" fmla="*/ 2147483647 w 327"/>
                <a:gd name="T79" fmla="*/ 2147483647 h 370"/>
                <a:gd name="T80" fmla="*/ 2147483647 w 327"/>
                <a:gd name="T81" fmla="*/ 2147483647 h 370"/>
                <a:gd name="T82" fmla="*/ 2147483647 w 327"/>
                <a:gd name="T83" fmla="*/ 2147483647 h 370"/>
                <a:gd name="T84" fmla="*/ 2147483647 w 327"/>
                <a:gd name="T85" fmla="*/ 2147483647 h 37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27"/>
                <a:gd name="T130" fmla="*/ 0 h 370"/>
                <a:gd name="T131" fmla="*/ 327 w 327"/>
                <a:gd name="T132" fmla="*/ 370 h 37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27" h="370">
                  <a:moveTo>
                    <a:pt x="287" y="4"/>
                  </a:moveTo>
                  <a:cubicBezTo>
                    <a:pt x="284" y="0"/>
                    <a:pt x="279" y="0"/>
                    <a:pt x="276" y="4"/>
                  </a:cubicBezTo>
                  <a:cubicBezTo>
                    <a:pt x="273" y="7"/>
                    <a:pt x="273" y="12"/>
                    <a:pt x="276" y="15"/>
                  </a:cubicBezTo>
                  <a:cubicBezTo>
                    <a:pt x="300" y="38"/>
                    <a:pt x="311" y="69"/>
                    <a:pt x="311" y="100"/>
                  </a:cubicBezTo>
                  <a:cubicBezTo>
                    <a:pt x="311" y="131"/>
                    <a:pt x="300" y="162"/>
                    <a:pt x="276" y="185"/>
                  </a:cubicBezTo>
                  <a:cubicBezTo>
                    <a:pt x="273" y="188"/>
                    <a:pt x="273" y="194"/>
                    <a:pt x="276" y="197"/>
                  </a:cubicBezTo>
                  <a:cubicBezTo>
                    <a:pt x="278" y="198"/>
                    <a:pt x="280" y="199"/>
                    <a:pt x="282" y="199"/>
                  </a:cubicBezTo>
                  <a:cubicBezTo>
                    <a:pt x="284" y="199"/>
                    <a:pt x="286" y="198"/>
                    <a:pt x="287" y="197"/>
                  </a:cubicBezTo>
                  <a:cubicBezTo>
                    <a:pt x="314" y="170"/>
                    <a:pt x="327" y="135"/>
                    <a:pt x="327" y="100"/>
                  </a:cubicBezTo>
                  <a:cubicBezTo>
                    <a:pt x="327" y="65"/>
                    <a:pt x="314" y="30"/>
                    <a:pt x="287" y="4"/>
                  </a:cubicBezTo>
                  <a:close/>
                  <a:moveTo>
                    <a:pt x="273" y="100"/>
                  </a:moveTo>
                  <a:cubicBezTo>
                    <a:pt x="273" y="121"/>
                    <a:pt x="265" y="142"/>
                    <a:pt x="249" y="158"/>
                  </a:cubicBezTo>
                  <a:cubicBezTo>
                    <a:pt x="246" y="161"/>
                    <a:pt x="246" y="166"/>
                    <a:pt x="249" y="169"/>
                  </a:cubicBezTo>
                  <a:cubicBezTo>
                    <a:pt x="250" y="171"/>
                    <a:pt x="253" y="172"/>
                    <a:pt x="255" y="172"/>
                  </a:cubicBezTo>
                  <a:cubicBezTo>
                    <a:pt x="257" y="172"/>
                    <a:pt x="259" y="171"/>
                    <a:pt x="260" y="169"/>
                  </a:cubicBezTo>
                  <a:cubicBezTo>
                    <a:pt x="279" y="150"/>
                    <a:pt x="289" y="125"/>
                    <a:pt x="289" y="100"/>
                  </a:cubicBezTo>
                  <a:cubicBezTo>
                    <a:pt x="289" y="75"/>
                    <a:pt x="279" y="50"/>
                    <a:pt x="260" y="31"/>
                  </a:cubicBezTo>
                  <a:cubicBezTo>
                    <a:pt x="257" y="28"/>
                    <a:pt x="252" y="28"/>
                    <a:pt x="249" y="31"/>
                  </a:cubicBezTo>
                  <a:cubicBezTo>
                    <a:pt x="246" y="34"/>
                    <a:pt x="246" y="39"/>
                    <a:pt x="249" y="42"/>
                  </a:cubicBezTo>
                  <a:cubicBezTo>
                    <a:pt x="265" y="58"/>
                    <a:pt x="273" y="79"/>
                    <a:pt x="273" y="100"/>
                  </a:cubicBezTo>
                  <a:close/>
                  <a:moveTo>
                    <a:pt x="222" y="142"/>
                  </a:moveTo>
                  <a:cubicBezTo>
                    <a:pt x="223" y="144"/>
                    <a:pt x="225" y="145"/>
                    <a:pt x="227" y="145"/>
                  </a:cubicBezTo>
                  <a:cubicBezTo>
                    <a:pt x="229" y="145"/>
                    <a:pt x="231" y="144"/>
                    <a:pt x="233" y="142"/>
                  </a:cubicBezTo>
                  <a:cubicBezTo>
                    <a:pt x="245" y="131"/>
                    <a:pt x="250" y="115"/>
                    <a:pt x="250" y="100"/>
                  </a:cubicBezTo>
                  <a:cubicBezTo>
                    <a:pt x="250" y="85"/>
                    <a:pt x="245" y="70"/>
                    <a:pt x="233" y="58"/>
                  </a:cubicBezTo>
                  <a:cubicBezTo>
                    <a:pt x="230" y="55"/>
                    <a:pt x="225" y="55"/>
                    <a:pt x="222" y="58"/>
                  </a:cubicBezTo>
                  <a:cubicBezTo>
                    <a:pt x="219" y="61"/>
                    <a:pt x="219" y="66"/>
                    <a:pt x="222" y="69"/>
                  </a:cubicBezTo>
                  <a:cubicBezTo>
                    <a:pt x="230" y="78"/>
                    <a:pt x="234" y="89"/>
                    <a:pt x="234" y="100"/>
                  </a:cubicBezTo>
                  <a:cubicBezTo>
                    <a:pt x="234" y="111"/>
                    <a:pt x="230" y="122"/>
                    <a:pt x="222" y="131"/>
                  </a:cubicBezTo>
                  <a:cubicBezTo>
                    <a:pt x="219" y="134"/>
                    <a:pt x="219" y="139"/>
                    <a:pt x="222" y="142"/>
                  </a:cubicBezTo>
                  <a:close/>
                  <a:moveTo>
                    <a:pt x="51" y="185"/>
                  </a:moveTo>
                  <a:cubicBezTo>
                    <a:pt x="28" y="162"/>
                    <a:pt x="16" y="131"/>
                    <a:pt x="16" y="100"/>
                  </a:cubicBezTo>
                  <a:cubicBezTo>
                    <a:pt x="16" y="69"/>
                    <a:pt x="28" y="38"/>
                    <a:pt x="51" y="15"/>
                  </a:cubicBezTo>
                  <a:cubicBezTo>
                    <a:pt x="54" y="12"/>
                    <a:pt x="54" y="7"/>
                    <a:pt x="51" y="4"/>
                  </a:cubicBezTo>
                  <a:cubicBezTo>
                    <a:pt x="48" y="0"/>
                    <a:pt x="43" y="0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13" y="30"/>
                    <a:pt x="0" y="65"/>
                    <a:pt x="0" y="100"/>
                  </a:cubicBezTo>
                  <a:cubicBezTo>
                    <a:pt x="0" y="135"/>
                    <a:pt x="13" y="170"/>
                    <a:pt x="40" y="197"/>
                  </a:cubicBezTo>
                  <a:cubicBezTo>
                    <a:pt x="41" y="198"/>
                    <a:pt x="44" y="199"/>
                    <a:pt x="46" y="199"/>
                  </a:cubicBezTo>
                  <a:cubicBezTo>
                    <a:pt x="48" y="199"/>
                    <a:pt x="50" y="198"/>
                    <a:pt x="51" y="197"/>
                  </a:cubicBezTo>
                  <a:cubicBezTo>
                    <a:pt x="54" y="194"/>
                    <a:pt x="54" y="188"/>
                    <a:pt x="51" y="185"/>
                  </a:cubicBezTo>
                  <a:close/>
                  <a:moveTo>
                    <a:pt x="67" y="169"/>
                  </a:moveTo>
                  <a:cubicBezTo>
                    <a:pt x="69" y="171"/>
                    <a:pt x="71" y="172"/>
                    <a:pt x="73" y="172"/>
                  </a:cubicBezTo>
                  <a:cubicBezTo>
                    <a:pt x="75" y="172"/>
                    <a:pt x="77" y="171"/>
                    <a:pt x="78" y="169"/>
                  </a:cubicBezTo>
                  <a:cubicBezTo>
                    <a:pt x="82" y="166"/>
                    <a:pt x="82" y="161"/>
                    <a:pt x="78" y="158"/>
                  </a:cubicBezTo>
                  <a:cubicBezTo>
                    <a:pt x="62" y="142"/>
                    <a:pt x="54" y="121"/>
                    <a:pt x="54" y="100"/>
                  </a:cubicBezTo>
                  <a:cubicBezTo>
                    <a:pt x="54" y="79"/>
                    <a:pt x="62" y="58"/>
                    <a:pt x="78" y="42"/>
                  </a:cubicBezTo>
                  <a:cubicBezTo>
                    <a:pt x="82" y="39"/>
                    <a:pt x="82" y="34"/>
                    <a:pt x="78" y="31"/>
                  </a:cubicBezTo>
                  <a:cubicBezTo>
                    <a:pt x="75" y="28"/>
                    <a:pt x="70" y="28"/>
                    <a:pt x="67" y="31"/>
                  </a:cubicBezTo>
                  <a:cubicBezTo>
                    <a:pt x="48" y="50"/>
                    <a:pt x="38" y="75"/>
                    <a:pt x="38" y="100"/>
                  </a:cubicBezTo>
                  <a:cubicBezTo>
                    <a:pt x="38" y="125"/>
                    <a:pt x="48" y="150"/>
                    <a:pt x="67" y="169"/>
                  </a:cubicBezTo>
                  <a:close/>
                  <a:moveTo>
                    <a:pt x="94" y="142"/>
                  </a:moveTo>
                  <a:cubicBezTo>
                    <a:pt x="96" y="144"/>
                    <a:pt x="98" y="145"/>
                    <a:pt x="100" y="145"/>
                  </a:cubicBezTo>
                  <a:cubicBezTo>
                    <a:pt x="102" y="145"/>
                    <a:pt x="104" y="144"/>
                    <a:pt x="106" y="142"/>
                  </a:cubicBezTo>
                  <a:cubicBezTo>
                    <a:pt x="109" y="139"/>
                    <a:pt x="109" y="134"/>
                    <a:pt x="106" y="131"/>
                  </a:cubicBezTo>
                  <a:cubicBezTo>
                    <a:pt x="97" y="122"/>
                    <a:pt x="93" y="111"/>
                    <a:pt x="93" y="100"/>
                  </a:cubicBezTo>
                  <a:cubicBezTo>
                    <a:pt x="93" y="89"/>
                    <a:pt x="97" y="78"/>
                    <a:pt x="106" y="69"/>
                  </a:cubicBezTo>
                  <a:cubicBezTo>
                    <a:pt x="109" y="66"/>
                    <a:pt x="109" y="61"/>
                    <a:pt x="106" y="58"/>
                  </a:cubicBezTo>
                  <a:cubicBezTo>
                    <a:pt x="103" y="55"/>
                    <a:pt x="97" y="55"/>
                    <a:pt x="94" y="58"/>
                  </a:cubicBezTo>
                  <a:cubicBezTo>
                    <a:pt x="83" y="70"/>
                    <a:pt x="77" y="85"/>
                    <a:pt x="77" y="100"/>
                  </a:cubicBezTo>
                  <a:cubicBezTo>
                    <a:pt x="77" y="115"/>
                    <a:pt x="83" y="131"/>
                    <a:pt x="94" y="142"/>
                  </a:cubicBezTo>
                  <a:close/>
                  <a:moveTo>
                    <a:pt x="267" y="349"/>
                  </a:moveTo>
                  <a:cubicBezTo>
                    <a:pt x="257" y="336"/>
                    <a:pt x="238" y="309"/>
                    <a:pt x="219" y="270"/>
                  </a:cubicBezTo>
                  <a:cubicBezTo>
                    <a:pt x="218" y="270"/>
                    <a:pt x="218" y="269"/>
                    <a:pt x="218" y="268"/>
                  </a:cubicBezTo>
                  <a:cubicBezTo>
                    <a:pt x="213" y="259"/>
                    <a:pt x="209" y="249"/>
                    <a:pt x="204" y="239"/>
                  </a:cubicBezTo>
                  <a:cubicBezTo>
                    <a:pt x="190" y="205"/>
                    <a:pt x="182" y="171"/>
                    <a:pt x="177" y="146"/>
                  </a:cubicBezTo>
                  <a:cubicBezTo>
                    <a:pt x="197" y="140"/>
                    <a:pt x="211" y="122"/>
                    <a:pt x="211" y="100"/>
                  </a:cubicBezTo>
                  <a:cubicBezTo>
                    <a:pt x="211" y="93"/>
                    <a:pt x="210" y="87"/>
                    <a:pt x="208" y="81"/>
                  </a:cubicBezTo>
                  <a:cubicBezTo>
                    <a:pt x="206" y="77"/>
                    <a:pt x="201" y="75"/>
                    <a:pt x="197" y="77"/>
                  </a:cubicBezTo>
                  <a:cubicBezTo>
                    <a:pt x="193" y="79"/>
                    <a:pt x="191" y="84"/>
                    <a:pt x="193" y="88"/>
                  </a:cubicBezTo>
                  <a:cubicBezTo>
                    <a:pt x="194" y="91"/>
                    <a:pt x="195" y="96"/>
                    <a:pt x="195" y="100"/>
                  </a:cubicBezTo>
                  <a:cubicBezTo>
                    <a:pt x="195" y="117"/>
                    <a:pt x="181" y="132"/>
                    <a:pt x="164" y="132"/>
                  </a:cubicBezTo>
                  <a:cubicBezTo>
                    <a:pt x="146" y="132"/>
                    <a:pt x="132" y="117"/>
                    <a:pt x="132" y="100"/>
                  </a:cubicBezTo>
                  <a:cubicBezTo>
                    <a:pt x="132" y="82"/>
                    <a:pt x="146" y="68"/>
                    <a:pt x="164" y="68"/>
                  </a:cubicBezTo>
                  <a:cubicBezTo>
                    <a:pt x="169" y="68"/>
                    <a:pt x="173" y="69"/>
                    <a:pt x="177" y="71"/>
                  </a:cubicBezTo>
                  <a:cubicBezTo>
                    <a:pt x="181" y="73"/>
                    <a:pt x="186" y="71"/>
                    <a:pt x="188" y="67"/>
                  </a:cubicBezTo>
                  <a:cubicBezTo>
                    <a:pt x="190" y="63"/>
                    <a:pt x="188" y="59"/>
                    <a:pt x="184" y="57"/>
                  </a:cubicBezTo>
                  <a:cubicBezTo>
                    <a:pt x="184" y="57"/>
                    <a:pt x="184" y="57"/>
                    <a:pt x="184" y="57"/>
                  </a:cubicBezTo>
                  <a:cubicBezTo>
                    <a:pt x="178" y="54"/>
                    <a:pt x="171" y="52"/>
                    <a:pt x="164" y="52"/>
                  </a:cubicBezTo>
                  <a:cubicBezTo>
                    <a:pt x="137" y="52"/>
                    <a:pt x="116" y="74"/>
                    <a:pt x="116" y="100"/>
                  </a:cubicBezTo>
                  <a:cubicBezTo>
                    <a:pt x="116" y="121"/>
                    <a:pt x="130" y="140"/>
                    <a:pt x="150" y="146"/>
                  </a:cubicBezTo>
                  <a:cubicBezTo>
                    <a:pt x="145" y="170"/>
                    <a:pt x="136" y="205"/>
                    <a:pt x="123" y="239"/>
                  </a:cubicBezTo>
                  <a:cubicBezTo>
                    <a:pt x="118" y="249"/>
                    <a:pt x="114" y="259"/>
                    <a:pt x="109" y="268"/>
                  </a:cubicBezTo>
                  <a:cubicBezTo>
                    <a:pt x="109" y="269"/>
                    <a:pt x="108" y="270"/>
                    <a:pt x="108" y="271"/>
                  </a:cubicBezTo>
                  <a:cubicBezTo>
                    <a:pt x="97" y="293"/>
                    <a:pt x="85" y="312"/>
                    <a:pt x="76" y="326"/>
                  </a:cubicBezTo>
                  <a:cubicBezTo>
                    <a:pt x="69" y="336"/>
                    <a:pt x="63" y="344"/>
                    <a:pt x="59" y="349"/>
                  </a:cubicBezTo>
                  <a:cubicBezTo>
                    <a:pt x="57" y="351"/>
                    <a:pt x="55" y="353"/>
                    <a:pt x="54" y="355"/>
                  </a:cubicBezTo>
                  <a:cubicBezTo>
                    <a:pt x="53" y="356"/>
                    <a:pt x="52" y="357"/>
                    <a:pt x="52" y="357"/>
                  </a:cubicBezTo>
                  <a:cubicBezTo>
                    <a:pt x="50" y="359"/>
                    <a:pt x="50" y="362"/>
                    <a:pt x="51" y="365"/>
                  </a:cubicBezTo>
                  <a:cubicBezTo>
                    <a:pt x="52" y="368"/>
                    <a:pt x="55" y="370"/>
                    <a:pt x="58" y="370"/>
                  </a:cubicBezTo>
                  <a:cubicBezTo>
                    <a:pt x="97" y="370"/>
                    <a:pt x="97" y="370"/>
                    <a:pt x="97" y="370"/>
                  </a:cubicBezTo>
                  <a:cubicBezTo>
                    <a:pt x="100" y="370"/>
                    <a:pt x="102" y="368"/>
                    <a:pt x="104" y="366"/>
                  </a:cubicBezTo>
                  <a:cubicBezTo>
                    <a:pt x="115" y="345"/>
                    <a:pt x="138" y="331"/>
                    <a:pt x="163" y="331"/>
                  </a:cubicBezTo>
                  <a:cubicBezTo>
                    <a:pt x="189" y="331"/>
                    <a:pt x="211" y="345"/>
                    <a:pt x="223" y="366"/>
                  </a:cubicBezTo>
                  <a:cubicBezTo>
                    <a:pt x="224" y="368"/>
                    <a:pt x="227" y="370"/>
                    <a:pt x="230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68" y="370"/>
                    <a:pt x="268" y="370"/>
                    <a:pt x="268" y="370"/>
                  </a:cubicBezTo>
                  <a:cubicBezTo>
                    <a:pt x="271" y="370"/>
                    <a:pt x="274" y="368"/>
                    <a:pt x="275" y="365"/>
                  </a:cubicBezTo>
                  <a:cubicBezTo>
                    <a:pt x="276" y="362"/>
                    <a:pt x="276" y="359"/>
                    <a:pt x="274" y="357"/>
                  </a:cubicBezTo>
                  <a:cubicBezTo>
                    <a:pt x="274" y="357"/>
                    <a:pt x="271" y="354"/>
                    <a:pt x="267" y="349"/>
                  </a:cubicBezTo>
                  <a:close/>
                  <a:moveTo>
                    <a:pt x="163" y="159"/>
                  </a:moveTo>
                  <a:cubicBezTo>
                    <a:pt x="168" y="179"/>
                    <a:pt x="174" y="203"/>
                    <a:pt x="183" y="228"/>
                  </a:cubicBezTo>
                  <a:cubicBezTo>
                    <a:pt x="177" y="227"/>
                    <a:pt x="170" y="227"/>
                    <a:pt x="163" y="227"/>
                  </a:cubicBezTo>
                  <a:cubicBezTo>
                    <a:pt x="157" y="227"/>
                    <a:pt x="150" y="227"/>
                    <a:pt x="144" y="228"/>
                  </a:cubicBezTo>
                  <a:cubicBezTo>
                    <a:pt x="153" y="203"/>
                    <a:pt x="159" y="179"/>
                    <a:pt x="163" y="159"/>
                  </a:cubicBezTo>
                  <a:close/>
                  <a:moveTo>
                    <a:pt x="137" y="245"/>
                  </a:moveTo>
                  <a:cubicBezTo>
                    <a:pt x="146" y="244"/>
                    <a:pt x="154" y="243"/>
                    <a:pt x="163" y="243"/>
                  </a:cubicBezTo>
                  <a:cubicBezTo>
                    <a:pt x="172" y="243"/>
                    <a:pt x="181" y="244"/>
                    <a:pt x="190" y="245"/>
                  </a:cubicBezTo>
                  <a:cubicBezTo>
                    <a:pt x="192" y="250"/>
                    <a:pt x="194" y="255"/>
                    <a:pt x="196" y="260"/>
                  </a:cubicBezTo>
                  <a:cubicBezTo>
                    <a:pt x="186" y="257"/>
                    <a:pt x="174" y="256"/>
                    <a:pt x="163" y="256"/>
                  </a:cubicBezTo>
                  <a:cubicBezTo>
                    <a:pt x="152" y="256"/>
                    <a:pt x="141" y="257"/>
                    <a:pt x="131" y="260"/>
                  </a:cubicBezTo>
                  <a:cubicBezTo>
                    <a:pt x="133" y="255"/>
                    <a:pt x="135" y="250"/>
                    <a:pt x="137" y="245"/>
                  </a:cubicBezTo>
                  <a:close/>
                  <a:moveTo>
                    <a:pt x="122" y="279"/>
                  </a:moveTo>
                  <a:cubicBezTo>
                    <a:pt x="135" y="275"/>
                    <a:pt x="149" y="272"/>
                    <a:pt x="163" y="272"/>
                  </a:cubicBezTo>
                  <a:cubicBezTo>
                    <a:pt x="178" y="272"/>
                    <a:pt x="192" y="275"/>
                    <a:pt x="205" y="279"/>
                  </a:cubicBezTo>
                  <a:cubicBezTo>
                    <a:pt x="208" y="286"/>
                    <a:pt x="212" y="292"/>
                    <a:pt x="215" y="298"/>
                  </a:cubicBezTo>
                  <a:cubicBezTo>
                    <a:pt x="199" y="290"/>
                    <a:pt x="182" y="285"/>
                    <a:pt x="163" y="285"/>
                  </a:cubicBezTo>
                  <a:cubicBezTo>
                    <a:pt x="145" y="285"/>
                    <a:pt x="127" y="290"/>
                    <a:pt x="112" y="298"/>
                  </a:cubicBezTo>
                  <a:cubicBezTo>
                    <a:pt x="115" y="292"/>
                    <a:pt x="118" y="286"/>
                    <a:pt x="122" y="279"/>
                  </a:cubicBezTo>
                  <a:close/>
                  <a:moveTo>
                    <a:pt x="234" y="354"/>
                  </a:moveTo>
                  <a:cubicBezTo>
                    <a:pt x="219" y="330"/>
                    <a:pt x="193" y="315"/>
                    <a:pt x="163" y="315"/>
                  </a:cubicBezTo>
                  <a:cubicBezTo>
                    <a:pt x="133" y="315"/>
                    <a:pt x="107" y="330"/>
                    <a:pt x="92" y="354"/>
                  </a:cubicBezTo>
                  <a:cubicBezTo>
                    <a:pt x="75" y="354"/>
                    <a:pt x="75" y="354"/>
                    <a:pt x="75" y="354"/>
                  </a:cubicBezTo>
                  <a:cubicBezTo>
                    <a:pt x="78" y="350"/>
                    <a:pt x="81" y="346"/>
                    <a:pt x="85" y="341"/>
                  </a:cubicBezTo>
                  <a:cubicBezTo>
                    <a:pt x="85" y="341"/>
                    <a:pt x="85" y="341"/>
                    <a:pt x="85" y="341"/>
                  </a:cubicBezTo>
                  <a:cubicBezTo>
                    <a:pt x="103" y="317"/>
                    <a:pt x="131" y="301"/>
                    <a:pt x="163" y="301"/>
                  </a:cubicBezTo>
                  <a:cubicBezTo>
                    <a:pt x="195" y="301"/>
                    <a:pt x="223" y="317"/>
                    <a:pt x="241" y="341"/>
                  </a:cubicBezTo>
                  <a:cubicBezTo>
                    <a:pt x="241" y="341"/>
                    <a:pt x="242" y="341"/>
                    <a:pt x="242" y="341"/>
                  </a:cubicBezTo>
                  <a:cubicBezTo>
                    <a:pt x="245" y="346"/>
                    <a:pt x="248" y="350"/>
                    <a:pt x="251" y="354"/>
                  </a:cubicBezTo>
                  <a:lnTo>
                    <a:pt x="234" y="35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 algn="ctr"/>
              <a:endParaRPr lang="en-US" dirty="0">
                <a:solidFill>
                  <a:srgbClr val="00A9D4"/>
                </a:solidFill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2773951" y="3312492"/>
              <a:ext cx="543739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chemeClr val="accent3">
                      <a:lumMod val="50000"/>
                    </a:schemeClr>
                  </a:solidFill>
                </a:rPr>
                <a:t>RE</a:t>
              </a:r>
              <a:r>
                <a:rPr lang="en-US" sz="1600" baseline="-25000" dirty="0">
                  <a:solidFill>
                    <a:schemeClr val="accent3">
                      <a:lumMod val="50000"/>
                    </a:schemeClr>
                  </a:solidFill>
                </a:rPr>
                <a:t>3</a:t>
              </a: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>
              <a:off x="3202709" y="1925068"/>
              <a:ext cx="252119" cy="27622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A9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flipH="1">
              <a:off x="2613985" y="2361108"/>
              <a:ext cx="842034" cy="21395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A9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>
              <a:endCxn id="32" idx="1"/>
            </p:cNvCxnSpPr>
            <p:nvPr/>
          </p:nvCxnSpPr>
          <p:spPr bwMode="auto">
            <a:xfrm flipV="1">
              <a:off x="3191630" y="3131440"/>
              <a:ext cx="208943" cy="13364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A9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25" name="Group 46"/>
            <p:cNvGrpSpPr>
              <a:grpSpLocks noChangeAspect="1"/>
            </p:cNvGrpSpPr>
            <p:nvPr/>
          </p:nvGrpSpPr>
          <p:grpSpPr bwMode="auto">
            <a:xfrm>
              <a:off x="3377157" y="2699640"/>
              <a:ext cx="384572" cy="552450"/>
              <a:chOff x="2362" y="2478"/>
              <a:chExt cx="969" cy="1392"/>
            </a:xfrm>
          </p:grpSpPr>
          <p:grpSp>
            <p:nvGrpSpPr>
              <p:cNvPr id="28" name="Group 50"/>
              <p:cNvGrpSpPr>
                <a:grpSpLocks noChangeAspect="1"/>
              </p:cNvGrpSpPr>
              <p:nvPr/>
            </p:nvGrpSpPr>
            <p:grpSpPr bwMode="auto">
              <a:xfrm>
                <a:off x="2365" y="2478"/>
                <a:ext cx="966" cy="1391"/>
                <a:chOff x="2365" y="2478"/>
                <a:chExt cx="966" cy="1391"/>
              </a:xfrm>
            </p:grpSpPr>
            <p:sp>
              <p:nvSpPr>
                <p:cNvPr id="30" name="Freeform 28"/>
                <p:cNvSpPr>
                  <a:spLocks noChangeAspect="1"/>
                </p:cNvSpPr>
                <p:nvPr/>
              </p:nvSpPr>
              <p:spPr bwMode="auto">
                <a:xfrm>
                  <a:off x="2384" y="2497"/>
                  <a:ext cx="928" cy="1353"/>
                </a:xfrm>
                <a:custGeom>
                  <a:avLst/>
                  <a:gdLst>
                    <a:gd name="T0" fmla="*/ 155477304 w 393"/>
                    <a:gd name="T1" fmla="*/ 32833468 h 573"/>
                    <a:gd name="T2" fmla="*/ 155477304 w 393"/>
                    <a:gd name="T3" fmla="*/ 213867255 h 573"/>
                    <a:gd name="T4" fmla="*/ 142780335 w 393"/>
                    <a:gd name="T5" fmla="*/ 226627195 h 573"/>
                    <a:gd name="T6" fmla="*/ 12713416 w 393"/>
                    <a:gd name="T7" fmla="*/ 226627195 h 573"/>
                    <a:gd name="T8" fmla="*/ 0 w 393"/>
                    <a:gd name="T9" fmla="*/ 213867255 h 573"/>
                    <a:gd name="T10" fmla="*/ 0 w 393"/>
                    <a:gd name="T11" fmla="*/ 12709704 h 573"/>
                    <a:gd name="T12" fmla="*/ 12713416 w 393"/>
                    <a:gd name="T13" fmla="*/ 0 h 573"/>
                    <a:gd name="T14" fmla="*/ 142780335 w 393"/>
                    <a:gd name="T15" fmla="*/ 0 h 573"/>
                    <a:gd name="T16" fmla="*/ 155477304 w 393"/>
                    <a:gd name="T17" fmla="*/ 12709704 h 573"/>
                    <a:gd name="T18" fmla="*/ 155477304 w 393"/>
                    <a:gd name="T19" fmla="*/ 20064886 h 57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3"/>
                    <a:gd name="T31" fmla="*/ 0 h 573"/>
                    <a:gd name="T32" fmla="*/ 393 w 393"/>
                    <a:gd name="T33" fmla="*/ 573 h 57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3" h="573">
                      <a:moveTo>
                        <a:pt x="393" y="83"/>
                      </a:moveTo>
                      <a:cubicBezTo>
                        <a:pt x="393" y="541"/>
                        <a:pt x="393" y="541"/>
                        <a:pt x="393" y="541"/>
                      </a:cubicBezTo>
                      <a:cubicBezTo>
                        <a:pt x="393" y="559"/>
                        <a:pt x="379" y="573"/>
                        <a:pt x="361" y="573"/>
                      </a:cubicBezTo>
                      <a:cubicBezTo>
                        <a:pt x="32" y="573"/>
                        <a:pt x="32" y="573"/>
                        <a:pt x="32" y="573"/>
                      </a:cubicBezTo>
                      <a:cubicBezTo>
                        <a:pt x="14" y="573"/>
                        <a:pt x="0" y="559"/>
                        <a:pt x="0" y="541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0" y="14"/>
                        <a:pt x="14" y="0"/>
                        <a:pt x="32" y="0"/>
                      </a:cubicBezTo>
                      <a:cubicBezTo>
                        <a:pt x="361" y="0"/>
                        <a:pt x="361" y="0"/>
                        <a:pt x="361" y="0"/>
                      </a:cubicBezTo>
                      <a:cubicBezTo>
                        <a:pt x="379" y="0"/>
                        <a:pt x="393" y="14"/>
                        <a:pt x="393" y="32"/>
                      </a:cubicBezTo>
                      <a:cubicBezTo>
                        <a:pt x="393" y="51"/>
                        <a:pt x="393" y="51"/>
                        <a:pt x="393" y="51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31" name="Freeform 29"/>
                <p:cNvSpPr>
                  <a:spLocks noChangeAspect="1" noEditPoints="1"/>
                </p:cNvSpPr>
                <p:nvPr/>
              </p:nvSpPr>
              <p:spPr bwMode="auto">
                <a:xfrm>
                  <a:off x="2365" y="2478"/>
                  <a:ext cx="966" cy="1391"/>
                </a:xfrm>
                <a:custGeom>
                  <a:avLst/>
                  <a:gdLst>
                    <a:gd name="T0" fmla="*/ 159195943 w 409"/>
                    <a:gd name="T1" fmla="*/ 26522941 h 589"/>
                    <a:gd name="T2" fmla="*/ 162410982 w 409"/>
                    <a:gd name="T3" fmla="*/ 23323976 h 589"/>
                    <a:gd name="T4" fmla="*/ 162410982 w 409"/>
                    <a:gd name="T5" fmla="*/ 15762989 h 589"/>
                    <a:gd name="T6" fmla="*/ 146593937 w 409"/>
                    <a:gd name="T7" fmla="*/ 0 h 589"/>
                    <a:gd name="T8" fmla="*/ 15794570 w 409"/>
                    <a:gd name="T9" fmla="*/ 0 h 589"/>
                    <a:gd name="T10" fmla="*/ 0 w 409"/>
                    <a:gd name="T11" fmla="*/ 15762989 h 589"/>
                    <a:gd name="T12" fmla="*/ 0 w 409"/>
                    <a:gd name="T13" fmla="*/ 217729586 h 589"/>
                    <a:gd name="T14" fmla="*/ 15794570 w 409"/>
                    <a:gd name="T15" fmla="*/ 233510122 h 589"/>
                    <a:gd name="T16" fmla="*/ 146593937 w 409"/>
                    <a:gd name="T17" fmla="*/ 233510122 h 589"/>
                    <a:gd name="T18" fmla="*/ 162410982 w 409"/>
                    <a:gd name="T19" fmla="*/ 217729586 h 589"/>
                    <a:gd name="T20" fmla="*/ 162410982 w 409"/>
                    <a:gd name="T21" fmla="*/ 36118411 h 589"/>
                    <a:gd name="T22" fmla="*/ 159195943 w 409"/>
                    <a:gd name="T23" fmla="*/ 32891532 h 589"/>
                    <a:gd name="T24" fmla="*/ 155993742 w 409"/>
                    <a:gd name="T25" fmla="*/ 36118411 h 589"/>
                    <a:gd name="T26" fmla="*/ 155993742 w 409"/>
                    <a:gd name="T27" fmla="*/ 217729586 h 589"/>
                    <a:gd name="T28" fmla="*/ 146593937 w 409"/>
                    <a:gd name="T29" fmla="*/ 227087625 h 589"/>
                    <a:gd name="T30" fmla="*/ 15794570 w 409"/>
                    <a:gd name="T31" fmla="*/ 227087625 h 589"/>
                    <a:gd name="T32" fmla="*/ 6417240 w 409"/>
                    <a:gd name="T33" fmla="*/ 217729586 h 589"/>
                    <a:gd name="T34" fmla="*/ 6417240 w 409"/>
                    <a:gd name="T35" fmla="*/ 15762989 h 589"/>
                    <a:gd name="T36" fmla="*/ 15794570 w 409"/>
                    <a:gd name="T37" fmla="*/ 6412524 h 589"/>
                    <a:gd name="T38" fmla="*/ 146593937 w 409"/>
                    <a:gd name="T39" fmla="*/ 6412524 h 589"/>
                    <a:gd name="T40" fmla="*/ 155993742 w 409"/>
                    <a:gd name="T41" fmla="*/ 15762989 h 589"/>
                    <a:gd name="T42" fmla="*/ 155993742 w 409"/>
                    <a:gd name="T43" fmla="*/ 23323976 h 589"/>
                    <a:gd name="T44" fmla="*/ 159195943 w 409"/>
                    <a:gd name="T45" fmla="*/ 26522941 h 589"/>
                    <a:gd name="T46" fmla="*/ 32966306 w 409"/>
                    <a:gd name="T47" fmla="*/ 126377633 h 589"/>
                    <a:gd name="T48" fmla="*/ 29736862 w 409"/>
                    <a:gd name="T49" fmla="*/ 129576725 h 589"/>
                    <a:gd name="T50" fmla="*/ 32966306 w 409"/>
                    <a:gd name="T51" fmla="*/ 132798796 h 589"/>
                    <a:gd name="T52" fmla="*/ 61840540 w 409"/>
                    <a:gd name="T53" fmla="*/ 132798796 h 589"/>
                    <a:gd name="T54" fmla="*/ 64696912 w 409"/>
                    <a:gd name="T55" fmla="*/ 131281621 h 589"/>
                    <a:gd name="T56" fmla="*/ 81000418 w 409"/>
                    <a:gd name="T57" fmla="*/ 107758595 h 589"/>
                    <a:gd name="T58" fmla="*/ 97626747 w 409"/>
                    <a:gd name="T59" fmla="*/ 131281621 h 589"/>
                    <a:gd name="T60" fmla="*/ 99987637 w 409"/>
                    <a:gd name="T61" fmla="*/ 132798796 h 589"/>
                    <a:gd name="T62" fmla="*/ 129459080 w 409"/>
                    <a:gd name="T63" fmla="*/ 132798796 h 589"/>
                    <a:gd name="T64" fmla="*/ 132674280 w 409"/>
                    <a:gd name="T65" fmla="*/ 129576725 h 589"/>
                    <a:gd name="T66" fmla="*/ 129459080 w 409"/>
                    <a:gd name="T67" fmla="*/ 126377633 h 589"/>
                    <a:gd name="T68" fmla="*/ 129459080 w 409"/>
                    <a:gd name="T69" fmla="*/ 126377633 h 589"/>
                    <a:gd name="T70" fmla="*/ 102066703 w 409"/>
                    <a:gd name="T71" fmla="*/ 126377633 h 589"/>
                    <a:gd name="T72" fmla="*/ 84921948 w 409"/>
                    <a:gd name="T73" fmla="*/ 102724897 h 589"/>
                    <a:gd name="T74" fmla="*/ 132100545 w 409"/>
                    <a:gd name="T75" fmla="*/ 36118411 h 589"/>
                    <a:gd name="T76" fmla="*/ 131437328 w 409"/>
                    <a:gd name="T77" fmla="*/ 31694851 h 589"/>
                    <a:gd name="T78" fmla="*/ 127098295 w 409"/>
                    <a:gd name="T79" fmla="*/ 32050822 h 589"/>
                    <a:gd name="T80" fmla="*/ 81000418 w 409"/>
                    <a:gd name="T81" fmla="*/ 97153424 h 589"/>
                    <a:gd name="T82" fmla="*/ 35289314 w 409"/>
                    <a:gd name="T83" fmla="*/ 32050822 h 589"/>
                    <a:gd name="T84" fmla="*/ 30951150 w 409"/>
                    <a:gd name="T85" fmla="*/ 31694851 h 589"/>
                    <a:gd name="T86" fmla="*/ 30249341 w 409"/>
                    <a:gd name="T87" fmla="*/ 36118411 h 589"/>
                    <a:gd name="T88" fmla="*/ 77505505 w 409"/>
                    <a:gd name="T89" fmla="*/ 102724897 h 589"/>
                    <a:gd name="T90" fmla="*/ 60358750 w 409"/>
                    <a:gd name="T91" fmla="*/ 126377633 h 589"/>
                    <a:gd name="T92" fmla="*/ 32966306 w 409"/>
                    <a:gd name="T93" fmla="*/ 126377633 h 589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409"/>
                    <a:gd name="T142" fmla="*/ 0 h 589"/>
                    <a:gd name="T143" fmla="*/ 409 w 409"/>
                    <a:gd name="T144" fmla="*/ 589 h 589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409" h="589">
                      <a:moveTo>
                        <a:pt x="401" y="67"/>
                      </a:moveTo>
                      <a:cubicBezTo>
                        <a:pt x="405" y="67"/>
                        <a:pt x="409" y="64"/>
                        <a:pt x="409" y="59"/>
                      </a:cubicBezTo>
                      <a:cubicBezTo>
                        <a:pt x="409" y="40"/>
                        <a:pt x="409" y="40"/>
                        <a:pt x="409" y="40"/>
                      </a:cubicBezTo>
                      <a:cubicBezTo>
                        <a:pt x="409" y="18"/>
                        <a:pt x="391" y="0"/>
                        <a:pt x="369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18" y="0"/>
                        <a:pt x="0" y="18"/>
                        <a:pt x="0" y="40"/>
                      </a:cubicBezTo>
                      <a:cubicBezTo>
                        <a:pt x="0" y="549"/>
                        <a:pt x="0" y="549"/>
                        <a:pt x="0" y="549"/>
                      </a:cubicBezTo>
                      <a:cubicBezTo>
                        <a:pt x="0" y="571"/>
                        <a:pt x="18" y="589"/>
                        <a:pt x="40" y="589"/>
                      </a:cubicBezTo>
                      <a:cubicBezTo>
                        <a:pt x="369" y="589"/>
                        <a:pt x="369" y="589"/>
                        <a:pt x="369" y="589"/>
                      </a:cubicBezTo>
                      <a:cubicBezTo>
                        <a:pt x="391" y="589"/>
                        <a:pt x="409" y="571"/>
                        <a:pt x="409" y="549"/>
                      </a:cubicBezTo>
                      <a:cubicBezTo>
                        <a:pt x="409" y="91"/>
                        <a:pt x="409" y="91"/>
                        <a:pt x="409" y="91"/>
                      </a:cubicBezTo>
                      <a:cubicBezTo>
                        <a:pt x="409" y="87"/>
                        <a:pt x="405" y="83"/>
                        <a:pt x="401" y="83"/>
                      </a:cubicBezTo>
                      <a:cubicBezTo>
                        <a:pt x="397" y="83"/>
                        <a:pt x="393" y="87"/>
                        <a:pt x="393" y="91"/>
                      </a:cubicBezTo>
                      <a:cubicBezTo>
                        <a:pt x="393" y="549"/>
                        <a:pt x="393" y="549"/>
                        <a:pt x="393" y="549"/>
                      </a:cubicBezTo>
                      <a:cubicBezTo>
                        <a:pt x="393" y="562"/>
                        <a:pt x="382" y="573"/>
                        <a:pt x="369" y="573"/>
                      </a:cubicBezTo>
                      <a:cubicBezTo>
                        <a:pt x="40" y="573"/>
                        <a:pt x="40" y="573"/>
                        <a:pt x="40" y="573"/>
                      </a:cubicBezTo>
                      <a:cubicBezTo>
                        <a:pt x="26" y="573"/>
                        <a:pt x="16" y="562"/>
                        <a:pt x="16" y="549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6" y="27"/>
                        <a:pt x="26" y="16"/>
                        <a:pt x="40" y="16"/>
                      </a:cubicBezTo>
                      <a:cubicBezTo>
                        <a:pt x="369" y="16"/>
                        <a:pt x="369" y="16"/>
                        <a:pt x="369" y="16"/>
                      </a:cubicBezTo>
                      <a:cubicBezTo>
                        <a:pt x="382" y="16"/>
                        <a:pt x="393" y="27"/>
                        <a:pt x="393" y="40"/>
                      </a:cubicBezTo>
                      <a:cubicBezTo>
                        <a:pt x="393" y="59"/>
                        <a:pt x="393" y="59"/>
                        <a:pt x="393" y="59"/>
                      </a:cubicBezTo>
                      <a:cubicBezTo>
                        <a:pt x="393" y="64"/>
                        <a:pt x="397" y="67"/>
                        <a:pt x="401" y="67"/>
                      </a:cubicBezTo>
                      <a:close/>
                      <a:moveTo>
                        <a:pt x="83" y="319"/>
                      </a:moveTo>
                      <a:cubicBezTo>
                        <a:pt x="78" y="319"/>
                        <a:pt x="75" y="322"/>
                        <a:pt x="75" y="327"/>
                      </a:cubicBezTo>
                      <a:cubicBezTo>
                        <a:pt x="75" y="331"/>
                        <a:pt x="78" y="335"/>
                        <a:pt x="83" y="335"/>
                      </a:cubicBezTo>
                      <a:cubicBezTo>
                        <a:pt x="156" y="335"/>
                        <a:pt x="156" y="335"/>
                        <a:pt x="156" y="335"/>
                      </a:cubicBezTo>
                      <a:cubicBezTo>
                        <a:pt x="159" y="335"/>
                        <a:pt x="161" y="333"/>
                        <a:pt x="163" y="331"/>
                      </a:cubicBezTo>
                      <a:cubicBezTo>
                        <a:pt x="204" y="272"/>
                        <a:pt x="204" y="272"/>
                        <a:pt x="204" y="272"/>
                      </a:cubicBezTo>
                      <a:cubicBezTo>
                        <a:pt x="246" y="331"/>
                        <a:pt x="246" y="331"/>
                        <a:pt x="246" y="331"/>
                      </a:cubicBezTo>
                      <a:cubicBezTo>
                        <a:pt x="247" y="333"/>
                        <a:pt x="250" y="335"/>
                        <a:pt x="252" y="335"/>
                      </a:cubicBezTo>
                      <a:cubicBezTo>
                        <a:pt x="326" y="335"/>
                        <a:pt x="326" y="335"/>
                        <a:pt x="326" y="335"/>
                      </a:cubicBezTo>
                      <a:cubicBezTo>
                        <a:pt x="331" y="335"/>
                        <a:pt x="334" y="331"/>
                        <a:pt x="334" y="327"/>
                      </a:cubicBezTo>
                      <a:cubicBezTo>
                        <a:pt x="334" y="322"/>
                        <a:pt x="331" y="319"/>
                        <a:pt x="326" y="319"/>
                      </a:cubicBezTo>
                      <a:cubicBezTo>
                        <a:pt x="326" y="319"/>
                        <a:pt x="326" y="319"/>
                        <a:pt x="326" y="319"/>
                      </a:cubicBezTo>
                      <a:cubicBezTo>
                        <a:pt x="257" y="319"/>
                        <a:pt x="257" y="319"/>
                        <a:pt x="257" y="319"/>
                      </a:cubicBezTo>
                      <a:cubicBezTo>
                        <a:pt x="214" y="259"/>
                        <a:pt x="214" y="259"/>
                        <a:pt x="214" y="259"/>
                      </a:cubicBezTo>
                      <a:cubicBezTo>
                        <a:pt x="333" y="91"/>
                        <a:pt x="333" y="91"/>
                        <a:pt x="333" y="91"/>
                      </a:cubicBezTo>
                      <a:cubicBezTo>
                        <a:pt x="335" y="87"/>
                        <a:pt x="334" y="82"/>
                        <a:pt x="331" y="80"/>
                      </a:cubicBezTo>
                      <a:cubicBezTo>
                        <a:pt x="327" y="77"/>
                        <a:pt x="322" y="78"/>
                        <a:pt x="320" y="81"/>
                      </a:cubicBezTo>
                      <a:cubicBezTo>
                        <a:pt x="204" y="245"/>
                        <a:pt x="204" y="245"/>
                        <a:pt x="204" y="245"/>
                      </a:cubicBezTo>
                      <a:cubicBezTo>
                        <a:pt x="89" y="81"/>
                        <a:pt x="89" y="81"/>
                        <a:pt x="89" y="81"/>
                      </a:cubicBezTo>
                      <a:cubicBezTo>
                        <a:pt x="87" y="78"/>
                        <a:pt x="82" y="77"/>
                        <a:pt x="78" y="80"/>
                      </a:cubicBezTo>
                      <a:cubicBezTo>
                        <a:pt x="74" y="82"/>
                        <a:pt x="74" y="87"/>
                        <a:pt x="76" y="91"/>
                      </a:cubicBezTo>
                      <a:cubicBezTo>
                        <a:pt x="195" y="259"/>
                        <a:pt x="195" y="259"/>
                        <a:pt x="195" y="259"/>
                      </a:cubicBezTo>
                      <a:cubicBezTo>
                        <a:pt x="152" y="319"/>
                        <a:pt x="152" y="319"/>
                        <a:pt x="152" y="319"/>
                      </a:cubicBezTo>
                      <a:lnTo>
                        <a:pt x="83" y="319"/>
                      </a:lnTo>
                      <a:close/>
                    </a:path>
                  </a:pathLst>
                </a:custGeom>
                <a:solidFill>
                  <a:srgbClr val="00A9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US" dirty="0"/>
                </a:p>
              </p:txBody>
            </p:sp>
            <p:sp>
              <p:nvSpPr>
                <p:cNvPr id="32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21" y="3466"/>
                  <a:ext cx="816" cy="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rgbClr val="00A9D4"/>
                    </a:buClr>
                    <a:buFont typeface="Arial" charset="0"/>
                    <a:buChar char="›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92CCE5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-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Font typeface="Ericsson Capital TT" pitchFamily="2" charset="0"/>
                    <a:buChar char="›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lnSpc>
                      <a:spcPct val="80000"/>
                    </a:lnSpc>
                    <a:spcBef>
                      <a:spcPct val="0"/>
                    </a:spcBef>
                    <a:buClrTx/>
                    <a:buFontTx/>
                    <a:buNone/>
                  </a:pPr>
                  <a:endParaRPr lang="sv-SE" altLang="en-US" sz="2600" dirty="0">
                    <a:solidFill>
                      <a:srgbClr val="00A9D4"/>
                    </a:solidFill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29" name="Rectangle 51"/>
              <p:cNvSpPr>
                <a:spLocks noChangeAspect="1" noChangeArrowheads="1"/>
              </p:cNvSpPr>
              <p:nvPr/>
            </p:nvSpPr>
            <p:spPr bwMode="auto">
              <a:xfrm>
                <a:off x="2362" y="2478"/>
                <a:ext cx="969" cy="13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 anchor="ctr"/>
              <a:lstStyle>
                <a:lvl1pPr algn="l" eaLnBrk="0" hangingPunct="0">
                  <a:spcBef>
                    <a:spcPct val="20000"/>
                  </a:spcBef>
                  <a:buClr>
                    <a:srgbClr val="00A9D4"/>
                  </a:buClr>
                  <a:buFont typeface="Arial" charset="0"/>
                  <a:buChar char="›"/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92CCE5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-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Font typeface="Ericsson Capital TT" pitchFamily="2" charset="0"/>
                  <a:buChar char="›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sv-SE" altLang="en-US" sz="2000">
                  <a:ea typeface="ＭＳ Ｐゴシック" pitchFamily="34" charset="-128"/>
                </a:endParaRPr>
              </a:p>
            </p:txBody>
          </p:sp>
        </p:grpSp>
        <p:cxnSp>
          <p:nvCxnSpPr>
            <p:cNvPr id="26" name="Straight Connector 25"/>
            <p:cNvCxnSpPr>
              <a:stCxn id="44" idx="3"/>
            </p:cNvCxnSpPr>
            <p:nvPr/>
          </p:nvCxnSpPr>
          <p:spPr bwMode="auto">
            <a:xfrm flipV="1">
              <a:off x="5813514" y="2077468"/>
              <a:ext cx="378339" cy="34201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A9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39" idx="3"/>
            </p:cNvCxnSpPr>
            <p:nvPr/>
          </p:nvCxnSpPr>
          <p:spPr bwMode="auto">
            <a:xfrm>
              <a:off x="5701002" y="3069820"/>
              <a:ext cx="392489" cy="10130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A9D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558703515"/>
      </p:ext>
    </p:extLst>
  </p:cSld>
  <p:clrMapOvr>
    <a:masterClrMapping/>
  </p:clrMapOvr>
</p:sld>
</file>

<file path=ppt/theme/theme1.xml><?xml version="1.0" encoding="utf-8"?>
<a:theme xmlns:a="http://schemas.openxmlformats.org/drawingml/2006/main" name="MEF Qx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13767</TotalTime>
  <Words>1082</Words>
  <Application>Microsoft Office PowerPoint</Application>
  <PresentationFormat>Widescreen</PresentationFormat>
  <Paragraphs>260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宋体</vt:lpstr>
      <vt:lpstr>Arial</vt:lpstr>
      <vt:lpstr>Calibri</vt:lpstr>
      <vt:lpstr>Ericsson Capital TT</vt:lpstr>
      <vt:lpstr>Wingdings</vt:lpstr>
      <vt:lpstr>MEF Qx layout</vt:lpstr>
      <vt:lpstr>Goals and objectives</vt:lpstr>
      <vt:lpstr>IEEE P802.1CM Time-Sensitive Networking for Fronthaul</vt:lpstr>
      <vt:lpstr>Agenda</vt:lpstr>
      <vt:lpstr>IEEE 802.1 Time-Sensitive Networking (TSN) Overview</vt:lpstr>
      <vt:lpstr>5G Overview</vt:lpstr>
      <vt:lpstr>5G Fronthaul – Simplified Architecture</vt:lpstr>
      <vt:lpstr>Radio Base Station Split</vt:lpstr>
      <vt:lpstr>Approach to Ethernet-based Fronthaul</vt:lpstr>
      <vt:lpstr>IEEE 802.1CM TSN for Fronthaul Goals &amp; Objectives</vt:lpstr>
      <vt:lpstr>Collaborative effort of CPRI Cooperation and IEEE 802.1</vt:lpstr>
      <vt:lpstr>P802.1CM Project Takes Top Down Approach</vt:lpstr>
      <vt:lpstr>Requirements – Contributed by CPRI Cooperation</vt:lpstr>
      <vt:lpstr>Fronthaul Profiles for Class 1 (so far)</vt:lpstr>
      <vt:lpstr>Ethernet-based Fronthaul with IEEE 802.1CM</vt:lpstr>
      <vt:lpstr>P802.1 CM Summary</vt:lpstr>
      <vt:lpstr>Potential MBH IA – P802.1CM Collaboration Items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mark.fishburn</dc:creator>
  <cp:lastModifiedBy>Janos Farkas</cp:lastModifiedBy>
  <cp:revision>809</cp:revision>
  <dcterms:created xsi:type="dcterms:W3CDTF">2012-02-21T02:53:11Z</dcterms:created>
  <dcterms:modified xsi:type="dcterms:W3CDTF">2017-04-14T12:29:05Z</dcterms:modified>
</cp:coreProperties>
</file>