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86" r:id="rId2"/>
    <p:sldId id="321" r:id="rId3"/>
    <p:sldId id="305" r:id="rId4"/>
    <p:sldId id="307" r:id="rId5"/>
    <p:sldId id="308" r:id="rId6"/>
    <p:sldId id="309" r:id="rId7"/>
    <p:sldId id="310" r:id="rId8"/>
    <p:sldId id="320" r:id="rId9"/>
    <p:sldId id="311" r:id="rId10"/>
    <p:sldId id="317" r:id="rId11"/>
    <p:sldId id="318" r:id="rId12"/>
    <p:sldId id="313" r:id="rId13"/>
    <p:sldId id="314" r:id="rId14"/>
    <p:sldId id="312" r:id="rId15"/>
    <p:sldId id="303" r:id="rId16"/>
    <p:sldId id="302" r:id="rId17"/>
    <p:sldId id="316" r:id="rId18"/>
    <p:sldId id="304" r:id="rId19"/>
    <p:sldId id="291" r:id="rId20"/>
    <p:sldId id="299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tephen Haddock" initials="SH" lastIdx="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FF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9" autoAdjust="0"/>
    <p:restoredTop sz="94627" autoAdjust="0"/>
  </p:normalViewPr>
  <p:slideViewPr>
    <p:cSldViewPr>
      <p:cViewPr varScale="1">
        <p:scale>
          <a:sx n="67" d="100"/>
          <a:sy n="67" d="100"/>
        </p:scale>
        <p:origin x="94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1AA43C-EBF5-4A06-BE38-33FB2E4DC268}" type="datetimeFigureOut">
              <a:rPr lang="en-US" smtClean="0"/>
              <a:pPr/>
              <a:t>3/15/2017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FA0064-0B89-48BD-AB5E-2F975ABA4F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7644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9DC7FBE-A7F4-4A8A-AB66-EE2FE683F333}" type="slidenum">
              <a:rPr lang="en-US" smtClean="0"/>
              <a:pPr/>
              <a:t>1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1779781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7D54D-88F7-459D-ACE0-94825ABE4DE1}" type="datetimeFigureOut">
              <a:rPr lang="en-US" smtClean="0"/>
              <a:pPr/>
              <a:t>3/15/2017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D080B-F5C7-461C-BC56-86E1D15D9F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7D54D-88F7-459D-ACE0-94825ABE4DE1}" type="datetimeFigureOut">
              <a:rPr lang="en-US" smtClean="0"/>
              <a:pPr/>
              <a:t>3/15/2017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D080B-F5C7-461C-BC56-86E1D15D9F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7D54D-88F7-459D-ACE0-94825ABE4DE1}" type="datetimeFigureOut">
              <a:rPr lang="en-US" smtClean="0"/>
              <a:pPr/>
              <a:t>3/15/2017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D080B-F5C7-461C-BC56-86E1D15D9F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7D54D-88F7-459D-ACE0-94825ABE4DE1}" type="datetimeFigureOut">
              <a:rPr lang="en-US" smtClean="0"/>
              <a:pPr/>
              <a:t>3/15/2017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D080B-F5C7-461C-BC56-86E1D15D9F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7D54D-88F7-459D-ACE0-94825ABE4DE1}" type="datetimeFigureOut">
              <a:rPr lang="en-US" smtClean="0"/>
              <a:pPr/>
              <a:t>3/15/2017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D080B-F5C7-461C-BC56-86E1D15D9F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7D54D-88F7-459D-ACE0-94825ABE4DE1}" type="datetimeFigureOut">
              <a:rPr lang="en-US" smtClean="0"/>
              <a:pPr/>
              <a:t>3/15/2017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D080B-F5C7-461C-BC56-86E1D15D9F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7D54D-88F7-459D-ACE0-94825ABE4DE1}" type="datetimeFigureOut">
              <a:rPr lang="en-US" smtClean="0"/>
              <a:pPr/>
              <a:t>3/15/2017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D080B-F5C7-461C-BC56-86E1D15D9F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7D54D-88F7-459D-ACE0-94825ABE4DE1}" type="datetimeFigureOut">
              <a:rPr lang="en-US" smtClean="0"/>
              <a:pPr/>
              <a:t>3/15/2017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D080B-F5C7-461C-BC56-86E1D15D9F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7D54D-88F7-459D-ACE0-94825ABE4DE1}" type="datetimeFigureOut">
              <a:rPr lang="en-US" smtClean="0"/>
              <a:pPr/>
              <a:t>3/15/2017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D080B-F5C7-461C-BC56-86E1D15D9F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7D54D-88F7-459D-ACE0-94825ABE4DE1}" type="datetimeFigureOut">
              <a:rPr lang="en-US" smtClean="0"/>
              <a:pPr/>
              <a:t>3/15/2017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D080B-F5C7-461C-BC56-86E1D15D9F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7D54D-88F7-459D-ACE0-94825ABE4DE1}" type="datetimeFigureOut">
              <a:rPr lang="en-US" smtClean="0"/>
              <a:pPr/>
              <a:t>3/15/2017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D080B-F5C7-461C-BC56-86E1D15D9F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97D54D-88F7-459D-ACE0-94825ABE4DE1}" type="datetimeFigureOut">
              <a:rPr lang="en-US" smtClean="0"/>
              <a:pPr/>
              <a:t>3/15/2017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0D080B-F5C7-461C-BC56-86E1D15D9F7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srhaddock/LinkAggSim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Date Placeholder 3"/>
          <p:cNvSpPr txBox="1">
            <a:spLocks noGrp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sz="1400"/>
          </a:p>
        </p:txBody>
      </p:sp>
      <p:sp>
        <p:nvSpPr>
          <p:cNvPr id="2051" name="Footer Placeholder 4"/>
          <p:cNvSpPr txBox="1">
            <a:spLocks noGrp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en-US" sz="1400"/>
          </a:p>
        </p:txBody>
      </p:sp>
      <p:sp>
        <p:nvSpPr>
          <p:cNvPr id="205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>Link Aggregation Simulator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400" dirty="0" smtClean="0"/>
              <a:t>Version  </a:t>
            </a:r>
            <a:r>
              <a:rPr lang="en-US" sz="2400" dirty="0" smtClean="0"/>
              <a:t>2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endParaRPr lang="en-US" dirty="0" smtClean="0"/>
          </a:p>
        </p:txBody>
      </p:sp>
      <p:sp>
        <p:nvSpPr>
          <p:cNvPr id="205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sz="2000" dirty="0" smtClean="0"/>
          </a:p>
          <a:p>
            <a:pPr eaLnBrk="1" hangingPunct="1"/>
            <a:r>
              <a:rPr lang="en-US" sz="2000" dirty="0" smtClean="0"/>
              <a:t>Stephen Haddock</a:t>
            </a:r>
          </a:p>
          <a:p>
            <a:pPr eaLnBrk="1" hangingPunct="1"/>
            <a:endParaRPr lang="en-US" sz="2000" dirty="0" smtClean="0"/>
          </a:p>
          <a:p>
            <a:pPr eaLnBrk="1" hangingPunct="1"/>
            <a:r>
              <a:rPr lang="en-US" sz="2000" dirty="0" smtClean="0"/>
              <a:t>March 16,  </a:t>
            </a:r>
            <a:r>
              <a:rPr lang="en-US" sz="2000" dirty="0" smtClean="0"/>
              <a:t>2017</a:t>
            </a:r>
          </a:p>
        </p:txBody>
      </p:sp>
      <p:sp>
        <p:nvSpPr>
          <p:cNvPr id="20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fld id="{B79864EF-63EB-468D-8377-8E8CFFA15094}" type="slidenum">
              <a:rPr lang="en-US" smtClean="0"/>
              <a:pPr/>
              <a:t>1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657602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Link Aggregation Service Sublayer</a:t>
            </a:r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1807760" y="2438400"/>
            <a:ext cx="6650440" cy="3657600"/>
            <a:chOff x="4724400" y="4571998"/>
            <a:chExt cx="2667000" cy="533402"/>
          </a:xfrm>
        </p:grpSpPr>
        <p:sp>
          <p:nvSpPr>
            <p:cNvPr id="4" name="Rectangle 3"/>
            <p:cNvSpPr/>
            <p:nvPr/>
          </p:nvSpPr>
          <p:spPr>
            <a:xfrm>
              <a:off x="4724400" y="4589139"/>
              <a:ext cx="2667000" cy="457200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grpSp>
          <p:nvGrpSpPr>
            <p:cNvPr id="5" name="Group 4"/>
            <p:cNvGrpSpPr/>
            <p:nvPr/>
          </p:nvGrpSpPr>
          <p:grpSpPr>
            <a:xfrm>
              <a:off x="4724400" y="5029198"/>
              <a:ext cx="2656480" cy="76202"/>
              <a:chOff x="4724400" y="5029199"/>
              <a:chExt cx="2656480" cy="76202"/>
            </a:xfrm>
          </p:grpSpPr>
          <p:grpSp>
            <p:nvGrpSpPr>
              <p:cNvPr id="37" name="Group 36"/>
              <p:cNvGrpSpPr/>
              <p:nvPr/>
            </p:nvGrpSpPr>
            <p:grpSpPr>
              <a:xfrm>
                <a:off x="4724400" y="5029199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63" name="Straight Connector 62"/>
                <p:cNvCxnSpPr>
                  <a:endCxn id="64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4" name="Isosceles Triangle 63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65" name="Straight Connector 64"/>
                <p:cNvCxnSpPr>
                  <a:stCxn id="64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6" name="Isosceles Triangle 65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8" name="Group 37"/>
              <p:cNvGrpSpPr/>
              <p:nvPr/>
            </p:nvGrpSpPr>
            <p:grpSpPr>
              <a:xfrm>
                <a:off x="5168464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59" name="Straight Connector 58"/>
                <p:cNvCxnSpPr>
                  <a:endCxn id="60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0" name="Isosceles Triangle 59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61" name="Straight Connector 60"/>
                <p:cNvCxnSpPr>
                  <a:stCxn id="60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2" name="Isosceles Triangle 61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9" name="Group 38"/>
              <p:cNvGrpSpPr/>
              <p:nvPr/>
            </p:nvGrpSpPr>
            <p:grpSpPr>
              <a:xfrm>
                <a:off x="5612528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55" name="Straight Connector 54"/>
                <p:cNvCxnSpPr>
                  <a:endCxn id="56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6" name="Isosceles Triangle 55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7" name="Straight Connector 56"/>
                <p:cNvCxnSpPr>
                  <a:stCxn id="56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8" name="Isosceles Triangle 57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0" name="Group 39"/>
              <p:cNvGrpSpPr/>
              <p:nvPr/>
            </p:nvGrpSpPr>
            <p:grpSpPr>
              <a:xfrm>
                <a:off x="6056592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51" name="Straight Connector 50"/>
                <p:cNvCxnSpPr>
                  <a:endCxn id="52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2" name="Isosceles Triangle 51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3" name="Straight Connector 52"/>
                <p:cNvCxnSpPr>
                  <a:stCxn id="52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4" name="Isosceles Triangle 53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1" name="Group 40"/>
              <p:cNvGrpSpPr/>
              <p:nvPr/>
            </p:nvGrpSpPr>
            <p:grpSpPr>
              <a:xfrm>
                <a:off x="6500656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47" name="Straight Connector 46"/>
                <p:cNvCxnSpPr>
                  <a:endCxn id="48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8" name="Isosceles Triangle 47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9" name="Straight Connector 48"/>
                <p:cNvCxnSpPr>
                  <a:stCxn id="48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0" name="Isosceles Triangle 49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2" name="Group 41"/>
              <p:cNvGrpSpPr/>
              <p:nvPr/>
            </p:nvGrpSpPr>
            <p:grpSpPr>
              <a:xfrm>
                <a:off x="6944720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43" name="Straight Connector 42"/>
                <p:cNvCxnSpPr>
                  <a:endCxn id="44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4" name="Isosceles Triangle 43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5" name="Straight Connector 44"/>
                <p:cNvCxnSpPr>
                  <a:stCxn id="44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6" name="Isosceles Triangle 45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6" name="Group 5"/>
            <p:cNvGrpSpPr/>
            <p:nvPr/>
          </p:nvGrpSpPr>
          <p:grpSpPr>
            <a:xfrm>
              <a:off x="4724400" y="4571998"/>
              <a:ext cx="2656480" cy="76202"/>
              <a:chOff x="4724400" y="5029199"/>
              <a:chExt cx="2656480" cy="76202"/>
            </a:xfrm>
          </p:grpSpPr>
          <p:grpSp>
            <p:nvGrpSpPr>
              <p:cNvPr id="7" name="Group 6"/>
              <p:cNvGrpSpPr/>
              <p:nvPr/>
            </p:nvGrpSpPr>
            <p:grpSpPr>
              <a:xfrm>
                <a:off x="4724400" y="5029199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33" name="Straight Connector 32"/>
                <p:cNvCxnSpPr>
                  <a:endCxn id="34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4" name="Isosceles Triangle 33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5" name="Straight Connector 34"/>
                <p:cNvCxnSpPr>
                  <a:stCxn id="34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6" name="Isosceles Triangle 35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" name="Group 7"/>
              <p:cNvGrpSpPr/>
              <p:nvPr/>
            </p:nvGrpSpPr>
            <p:grpSpPr>
              <a:xfrm>
                <a:off x="5168464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29" name="Straight Connector 28"/>
                <p:cNvCxnSpPr>
                  <a:endCxn id="30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0" name="Isosceles Triangle 29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1" name="Straight Connector 30"/>
                <p:cNvCxnSpPr>
                  <a:stCxn id="30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2" name="Isosceles Triangle 31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9" name="Group 8"/>
              <p:cNvGrpSpPr/>
              <p:nvPr/>
            </p:nvGrpSpPr>
            <p:grpSpPr>
              <a:xfrm>
                <a:off x="5612528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25" name="Straight Connector 24"/>
                <p:cNvCxnSpPr>
                  <a:endCxn id="26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6" name="Isosceles Triangle 25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7" name="Straight Connector 26"/>
                <p:cNvCxnSpPr>
                  <a:stCxn id="26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8" name="Isosceles Triangle 27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" name="Group 9"/>
              <p:cNvGrpSpPr/>
              <p:nvPr/>
            </p:nvGrpSpPr>
            <p:grpSpPr>
              <a:xfrm>
                <a:off x="6056592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21" name="Straight Connector 20"/>
                <p:cNvCxnSpPr>
                  <a:endCxn id="22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2" name="Isosceles Triangle 21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3" name="Straight Connector 22"/>
                <p:cNvCxnSpPr>
                  <a:stCxn id="22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4" name="Isosceles Triangle 23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" name="Group 10"/>
              <p:cNvGrpSpPr/>
              <p:nvPr/>
            </p:nvGrpSpPr>
            <p:grpSpPr>
              <a:xfrm>
                <a:off x="6500656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17" name="Straight Connector 16"/>
                <p:cNvCxnSpPr>
                  <a:endCxn id="18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8" name="Isosceles Triangle 17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9" name="Straight Connector 18"/>
                <p:cNvCxnSpPr>
                  <a:stCxn id="18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0" name="Isosceles Triangle 19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" name="Group 11"/>
              <p:cNvGrpSpPr/>
              <p:nvPr/>
            </p:nvGrpSpPr>
            <p:grpSpPr>
              <a:xfrm>
                <a:off x="6944720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13" name="Straight Connector 12"/>
                <p:cNvCxnSpPr>
                  <a:endCxn id="14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4" name="Isosceles Triangle 13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5" name="Straight Connector 14"/>
                <p:cNvCxnSpPr>
                  <a:stCxn id="14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" name="Isosceles Triangle 15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sp>
        <p:nvSpPr>
          <p:cNvPr id="67" name="TextBox 66"/>
          <p:cNvSpPr txBox="1"/>
          <p:nvPr/>
        </p:nvSpPr>
        <p:spPr>
          <a:xfrm>
            <a:off x="456131" y="1807454"/>
            <a:ext cx="12202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00B050"/>
                </a:solidFill>
              </a:rPr>
              <a:t>Aggregator</a:t>
            </a:r>
          </a:p>
          <a:p>
            <a:pPr algn="ctr"/>
            <a:r>
              <a:rPr lang="en-US" dirty="0" smtClean="0">
                <a:solidFill>
                  <a:srgbClr val="00B050"/>
                </a:solidFill>
              </a:rPr>
              <a:t>Ports</a:t>
            </a:r>
          </a:p>
        </p:txBody>
      </p:sp>
      <p:sp>
        <p:nvSpPr>
          <p:cNvPr id="68" name="Arc 67"/>
          <p:cNvSpPr/>
          <p:nvPr/>
        </p:nvSpPr>
        <p:spPr>
          <a:xfrm>
            <a:off x="862116" y="2118383"/>
            <a:ext cx="1508623" cy="842538"/>
          </a:xfrm>
          <a:prstGeom prst="arc">
            <a:avLst>
              <a:gd name="adj1" fmla="val 16200000"/>
              <a:gd name="adj2" fmla="val 303061"/>
            </a:avLst>
          </a:prstGeom>
          <a:ln>
            <a:solidFill>
              <a:srgbClr val="00B05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TextBox 68"/>
          <p:cNvSpPr txBox="1"/>
          <p:nvPr/>
        </p:nvSpPr>
        <p:spPr>
          <a:xfrm>
            <a:off x="457200" y="5715000"/>
            <a:ext cx="13170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00B050"/>
                </a:solidFill>
              </a:rPr>
              <a:t>Aggregation</a:t>
            </a:r>
          </a:p>
          <a:p>
            <a:pPr algn="ctr"/>
            <a:r>
              <a:rPr lang="en-US" dirty="0" smtClean="0">
                <a:solidFill>
                  <a:srgbClr val="00B050"/>
                </a:solidFill>
              </a:rPr>
              <a:t>Ports</a:t>
            </a:r>
          </a:p>
        </p:txBody>
      </p:sp>
      <p:sp>
        <p:nvSpPr>
          <p:cNvPr id="70" name="Arc 69"/>
          <p:cNvSpPr/>
          <p:nvPr/>
        </p:nvSpPr>
        <p:spPr>
          <a:xfrm flipV="1">
            <a:off x="853577" y="5257800"/>
            <a:ext cx="1508623" cy="842538"/>
          </a:xfrm>
          <a:prstGeom prst="arc">
            <a:avLst>
              <a:gd name="adj1" fmla="val 16200000"/>
              <a:gd name="adj2" fmla="val 21117724"/>
            </a:avLst>
          </a:prstGeom>
          <a:ln>
            <a:solidFill>
              <a:srgbClr val="00B05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2" name="Straight Connector 71"/>
          <p:cNvCxnSpPr/>
          <p:nvPr/>
        </p:nvCxnSpPr>
        <p:spPr>
          <a:xfrm>
            <a:off x="1807760" y="3581400"/>
            <a:ext cx="6650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7299449" y="1427127"/>
            <a:ext cx="13596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 smtClean="0">
                <a:solidFill>
                  <a:srgbClr val="0070C0"/>
                </a:solidFill>
              </a:rPr>
              <a:t>LinkAgg</a:t>
            </a:r>
            <a:endParaRPr lang="en-US" dirty="0" smtClean="0">
              <a:solidFill>
                <a:srgbClr val="0070C0"/>
              </a:solidFill>
            </a:endParaRPr>
          </a:p>
          <a:p>
            <a:pPr algn="ctr"/>
            <a:r>
              <a:rPr lang="en-US" dirty="0" smtClean="0">
                <a:solidFill>
                  <a:srgbClr val="0070C0"/>
                </a:solidFill>
              </a:rPr>
              <a:t>Class/Object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74" name="Arc 73"/>
          <p:cNvSpPr/>
          <p:nvPr/>
        </p:nvSpPr>
        <p:spPr>
          <a:xfrm>
            <a:off x="8087623" y="1750291"/>
            <a:ext cx="903977" cy="2516909"/>
          </a:xfrm>
          <a:prstGeom prst="arc">
            <a:avLst>
              <a:gd name="adj1" fmla="val 16200000"/>
              <a:gd name="adj2" fmla="val 4707547"/>
            </a:avLst>
          </a:prstGeom>
          <a:ln w="15875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6" name="Straight Connector 75"/>
          <p:cNvCxnSpPr/>
          <p:nvPr/>
        </p:nvCxnSpPr>
        <p:spPr>
          <a:xfrm flipV="1">
            <a:off x="2895370" y="2555938"/>
            <a:ext cx="0" cy="10254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/>
          <p:cNvSpPr txBox="1"/>
          <p:nvPr/>
        </p:nvSpPr>
        <p:spPr>
          <a:xfrm>
            <a:off x="205763" y="2700182"/>
            <a:ext cx="14494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0070C0"/>
                </a:solidFill>
              </a:rPr>
              <a:t>Aggregator</a:t>
            </a:r>
          </a:p>
          <a:p>
            <a:pPr algn="ctr"/>
            <a:r>
              <a:rPr lang="en-US" dirty="0" smtClean="0">
                <a:solidFill>
                  <a:srgbClr val="0070C0"/>
                </a:solidFill>
              </a:rPr>
              <a:t>Class/Objects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205763" y="4689445"/>
            <a:ext cx="14494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 smtClean="0">
                <a:solidFill>
                  <a:srgbClr val="0070C0"/>
                </a:solidFill>
              </a:rPr>
              <a:t>AggPort</a:t>
            </a:r>
            <a:endParaRPr lang="en-US" dirty="0" smtClean="0">
              <a:solidFill>
                <a:srgbClr val="0070C0"/>
              </a:solidFill>
            </a:endParaRPr>
          </a:p>
          <a:p>
            <a:pPr algn="ctr"/>
            <a:r>
              <a:rPr lang="en-US" dirty="0" smtClean="0">
                <a:solidFill>
                  <a:srgbClr val="0070C0"/>
                </a:solidFill>
              </a:rPr>
              <a:t>Class/Objects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79" name="Right Brace 78"/>
          <p:cNvSpPr/>
          <p:nvPr/>
        </p:nvSpPr>
        <p:spPr>
          <a:xfrm>
            <a:off x="8382000" y="2555938"/>
            <a:ext cx="379561" cy="3155234"/>
          </a:xfrm>
          <a:prstGeom prst="rightBrac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0" name="Straight Connector 79"/>
          <p:cNvCxnSpPr/>
          <p:nvPr/>
        </p:nvCxnSpPr>
        <p:spPr>
          <a:xfrm>
            <a:off x="1807760" y="4648200"/>
            <a:ext cx="6650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 flipV="1">
            <a:off x="4038600" y="2555938"/>
            <a:ext cx="0" cy="10254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 flipV="1">
            <a:off x="5105400" y="2555938"/>
            <a:ext cx="0" cy="10254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V="1">
            <a:off x="6248400" y="2555938"/>
            <a:ext cx="0" cy="10254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 flipV="1">
            <a:off x="7315200" y="2555938"/>
            <a:ext cx="0" cy="10254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TextBox 84"/>
          <p:cNvSpPr txBox="1"/>
          <p:nvPr/>
        </p:nvSpPr>
        <p:spPr>
          <a:xfrm>
            <a:off x="2100181" y="4803132"/>
            <a:ext cx="4920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err="1" smtClean="0"/>
              <a:t>Agg</a:t>
            </a:r>
            <a:endParaRPr lang="en-US" sz="1400" dirty="0" smtClean="0"/>
          </a:p>
          <a:p>
            <a:pPr algn="ctr"/>
            <a:r>
              <a:rPr lang="en-US" sz="1400" dirty="0" smtClean="0"/>
              <a:t>Port</a:t>
            </a:r>
          </a:p>
        </p:txBody>
      </p:sp>
      <p:cxnSp>
        <p:nvCxnSpPr>
          <p:cNvPr id="86" name="Straight Connector 85"/>
          <p:cNvCxnSpPr/>
          <p:nvPr/>
        </p:nvCxnSpPr>
        <p:spPr>
          <a:xfrm flipV="1">
            <a:off x="2895600" y="4648200"/>
            <a:ext cx="0" cy="10254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 flipV="1">
            <a:off x="4038830" y="4648200"/>
            <a:ext cx="0" cy="10254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 flipV="1">
            <a:off x="5105630" y="4648200"/>
            <a:ext cx="0" cy="10254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flipV="1">
            <a:off x="6248630" y="4648200"/>
            <a:ext cx="0" cy="10254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 flipV="1">
            <a:off x="7315430" y="4648200"/>
            <a:ext cx="0" cy="10254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Box 90"/>
          <p:cNvSpPr txBox="1"/>
          <p:nvPr/>
        </p:nvSpPr>
        <p:spPr>
          <a:xfrm>
            <a:off x="3241742" y="4800600"/>
            <a:ext cx="4920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err="1" smtClean="0"/>
              <a:t>Agg</a:t>
            </a:r>
            <a:endParaRPr lang="en-US" sz="1400" dirty="0" smtClean="0"/>
          </a:p>
          <a:p>
            <a:pPr algn="ctr"/>
            <a:r>
              <a:rPr lang="en-US" sz="1400" dirty="0" smtClean="0"/>
              <a:t>Port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4343400" y="4803132"/>
            <a:ext cx="4920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err="1" smtClean="0"/>
              <a:t>Agg</a:t>
            </a:r>
            <a:endParaRPr lang="en-US" sz="1400" dirty="0" smtClean="0"/>
          </a:p>
          <a:p>
            <a:pPr algn="ctr"/>
            <a:r>
              <a:rPr lang="en-US" sz="1400" dirty="0" smtClean="0"/>
              <a:t>Port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5484961" y="4800600"/>
            <a:ext cx="4920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err="1" smtClean="0"/>
              <a:t>Agg</a:t>
            </a:r>
            <a:endParaRPr lang="en-US" sz="1400" dirty="0" smtClean="0"/>
          </a:p>
          <a:p>
            <a:pPr algn="ctr"/>
            <a:r>
              <a:rPr lang="en-US" sz="1400" dirty="0" smtClean="0"/>
              <a:t>Port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6519781" y="4803132"/>
            <a:ext cx="4920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err="1" smtClean="0"/>
              <a:t>Agg</a:t>
            </a:r>
            <a:endParaRPr lang="en-US" sz="1400" dirty="0" smtClean="0"/>
          </a:p>
          <a:p>
            <a:pPr algn="ctr"/>
            <a:r>
              <a:rPr lang="en-US" sz="1400" dirty="0" smtClean="0"/>
              <a:t>Port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7661342" y="4800600"/>
            <a:ext cx="4920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err="1" smtClean="0"/>
              <a:t>Agg</a:t>
            </a:r>
            <a:endParaRPr lang="en-US" sz="1400" dirty="0" smtClean="0"/>
          </a:p>
          <a:p>
            <a:pPr algn="ctr"/>
            <a:r>
              <a:rPr lang="en-US" sz="1400" dirty="0" smtClean="0"/>
              <a:t>Port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1903882" y="3121223"/>
            <a:ext cx="9931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Aggregator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3045443" y="3118691"/>
            <a:ext cx="9931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Aggregator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4075238" y="3126732"/>
            <a:ext cx="9931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Aggregator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5216799" y="3124200"/>
            <a:ext cx="9931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Aggregator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6285039" y="3126732"/>
            <a:ext cx="9931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Aggregator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7426599" y="3124200"/>
            <a:ext cx="9931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Aggregator</a:t>
            </a:r>
          </a:p>
        </p:txBody>
      </p:sp>
      <p:cxnSp>
        <p:nvCxnSpPr>
          <p:cNvPr id="103" name="Straight Arrow Connector 102"/>
          <p:cNvCxnSpPr/>
          <p:nvPr/>
        </p:nvCxnSpPr>
        <p:spPr>
          <a:xfrm>
            <a:off x="1396768" y="3023347"/>
            <a:ext cx="377524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Arrow Connector 103"/>
          <p:cNvCxnSpPr/>
          <p:nvPr/>
        </p:nvCxnSpPr>
        <p:spPr>
          <a:xfrm>
            <a:off x="1396768" y="5012610"/>
            <a:ext cx="377524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>
            <a:off x="4538838" y="3593430"/>
            <a:ext cx="2209800" cy="1066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>
            <a:off x="4495800" y="3581400"/>
            <a:ext cx="1176163" cy="109085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>
            <a:off x="4495800" y="3581400"/>
            <a:ext cx="32933" cy="1066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TextBox 112"/>
          <p:cNvSpPr txBox="1"/>
          <p:nvPr/>
        </p:nvSpPr>
        <p:spPr>
          <a:xfrm>
            <a:off x="2646059" y="3833336"/>
            <a:ext cx="169734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FF0000"/>
                </a:solidFill>
              </a:rPr>
              <a:t>Aggregator maintains a list</a:t>
            </a:r>
          </a:p>
          <a:p>
            <a:pPr algn="ctr"/>
            <a:r>
              <a:rPr lang="en-US" sz="1400" dirty="0" smtClean="0">
                <a:solidFill>
                  <a:srgbClr val="FF0000"/>
                </a:solidFill>
              </a:rPr>
              <a:t>of attached </a:t>
            </a:r>
            <a:r>
              <a:rPr lang="en-US" sz="1400" dirty="0" err="1" smtClean="0">
                <a:solidFill>
                  <a:srgbClr val="FF0000"/>
                </a:solidFill>
              </a:rPr>
              <a:t>AggPorts</a:t>
            </a:r>
            <a:endParaRPr lang="en-US" sz="1400" dirty="0" smtClean="0">
              <a:solidFill>
                <a:srgbClr val="FF0000"/>
              </a:solidFill>
            </a:endParaRPr>
          </a:p>
        </p:txBody>
      </p:sp>
      <p:sp>
        <p:nvSpPr>
          <p:cNvPr id="114" name="Arc 113"/>
          <p:cNvSpPr/>
          <p:nvPr/>
        </p:nvSpPr>
        <p:spPr>
          <a:xfrm flipV="1">
            <a:off x="2948135" y="3117317"/>
            <a:ext cx="1508623" cy="981909"/>
          </a:xfrm>
          <a:prstGeom prst="arc">
            <a:avLst>
              <a:gd name="adj1" fmla="val 18235425"/>
              <a:gd name="adj2" fmla="val 21411734"/>
            </a:avLst>
          </a:prstGeom>
          <a:ln>
            <a:solidFill>
              <a:srgbClr val="FF0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TextBox 114"/>
          <p:cNvSpPr txBox="1"/>
          <p:nvPr/>
        </p:nvSpPr>
        <p:spPr>
          <a:xfrm>
            <a:off x="6727047" y="3672097"/>
            <a:ext cx="169734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err="1" smtClean="0">
                <a:solidFill>
                  <a:srgbClr val="FF0000"/>
                </a:solidFill>
              </a:rPr>
              <a:t>AggPort</a:t>
            </a:r>
            <a:r>
              <a:rPr lang="en-US" sz="1400" dirty="0" smtClean="0">
                <a:solidFill>
                  <a:srgbClr val="FF0000"/>
                </a:solidFill>
              </a:rPr>
              <a:t> maintains  the identifier of the selected Aggregator</a:t>
            </a:r>
          </a:p>
        </p:txBody>
      </p:sp>
      <p:sp>
        <p:nvSpPr>
          <p:cNvPr id="116" name="Arc 115"/>
          <p:cNvSpPr/>
          <p:nvPr/>
        </p:nvSpPr>
        <p:spPr>
          <a:xfrm rot="5400000" flipV="1">
            <a:off x="6584294" y="3776225"/>
            <a:ext cx="1053955" cy="981909"/>
          </a:xfrm>
          <a:prstGeom prst="arc">
            <a:avLst>
              <a:gd name="adj1" fmla="val 12817393"/>
              <a:gd name="adj2" fmla="val 18346486"/>
            </a:avLst>
          </a:prstGeom>
          <a:ln>
            <a:solidFill>
              <a:srgbClr val="FF0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215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Link Aggregation code structure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400" dirty="0" err="1" smtClean="0"/>
              <a:t>LinkAgg</a:t>
            </a:r>
            <a:r>
              <a:rPr lang="en-US" sz="2400" dirty="0" smtClean="0"/>
              <a:t> Class</a:t>
            </a:r>
          </a:p>
          <a:p>
            <a:pPr lvl="1"/>
            <a:r>
              <a:rPr lang="en-US" sz="2000" dirty="0" smtClean="0"/>
              <a:t>Includes vector of Aggregator objects and vector of </a:t>
            </a:r>
            <a:r>
              <a:rPr lang="en-US" sz="2000" dirty="0" err="1" smtClean="0"/>
              <a:t>AggPort</a:t>
            </a:r>
            <a:r>
              <a:rPr lang="en-US" sz="2000" dirty="0" smtClean="0"/>
              <a:t> objects </a:t>
            </a:r>
          </a:p>
          <a:p>
            <a:pPr lvl="2"/>
            <a:r>
              <a:rPr lang="en-US" sz="1600" dirty="0" smtClean="0"/>
              <a:t>Aggregator and </a:t>
            </a:r>
            <a:r>
              <a:rPr lang="en-US" sz="1600" dirty="0" err="1" smtClean="0"/>
              <a:t>AggPort</a:t>
            </a:r>
            <a:r>
              <a:rPr lang="en-US" sz="1600" dirty="0" smtClean="0"/>
              <a:t> objects always come in a pairs</a:t>
            </a:r>
          </a:p>
          <a:p>
            <a:pPr lvl="1"/>
            <a:r>
              <a:rPr lang="en-US" sz="2000" dirty="0" smtClean="0"/>
              <a:t>Implements functions that use parameters of multiple Aggregator and/or </a:t>
            </a:r>
            <a:r>
              <a:rPr lang="en-US" sz="2000" dirty="0" err="1" smtClean="0"/>
              <a:t>AggPort</a:t>
            </a:r>
            <a:r>
              <a:rPr lang="en-US" sz="2000" dirty="0" smtClean="0"/>
              <a:t> objects</a:t>
            </a:r>
          </a:p>
          <a:p>
            <a:pPr lvl="2"/>
            <a:r>
              <a:rPr lang="en-US" sz="1600" dirty="0" smtClean="0"/>
              <a:t>E.g.  Simulation Logic, Conversation Sensitive Collection and Distribution</a:t>
            </a:r>
          </a:p>
          <a:p>
            <a:r>
              <a:rPr lang="en-US" sz="2400" dirty="0" smtClean="0"/>
              <a:t>Aggregator Class</a:t>
            </a:r>
          </a:p>
          <a:p>
            <a:pPr lvl="1"/>
            <a:r>
              <a:rPr lang="en-US" sz="2000" dirty="0" smtClean="0"/>
              <a:t>Provides the Aggregator Port SAP</a:t>
            </a:r>
          </a:p>
          <a:p>
            <a:pPr lvl="2"/>
            <a:r>
              <a:rPr lang="en-US" sz="1600" dirty="0" smtClean="0"/>
              <a:t>By inheriting the </a:t>
            </a:r>
            <a:r>
              <a:rPr lang="en-US" sz="1600" dirty="0" err="1" smtClean="0"/>
              <a:t>IssQ</a:t>
            </a:r>
            <a:r>
              <a:rPr lang="en-US" sz="1600" dirty="0" smtClean="0"/>
              <a:t> class which inherits the </a:t>
            </a:r>
            <a:r>
              <a:rPr lang="en-US" sz="1600" dirty="0" err="1" smtClean="0"/>
              <a:t>Iss</a:t>
            </a:r>
            <a:r>
              <a:rPr lang="en-US" sz="1600" dirty="0" smtClean="0"/>
              <a:t> class</a:t>
            </a:r>
          </a:p>
          <a:p>
            <a:pPr lvl="1"/>
            <a:r>
              <a:rPr lang="en-US" sz="2000" dirty="0" smtClean="0"/>
              <a:t>Stores Aggregator specific state, but no significant functions.</a:t>
            </a:r>
            <a:endParaRPr lang="en-US" sz="1600" dirty="0" smtClean="0"/>
          </a:p>
          <a:p>
            <a:r>
              <a:rPr lang="en-US" sz="2400" dirty="0" err="1" smtClean="0"/>
              <a:t>AggPort</a:t>
            </a:r>
            <a:r>
              <a:rPr lang="en-US" sz="2400" dirty="0" smtClean="0"/>
              <a:t> Class</a:t>
            </a:r>
          </a:p>
          <a:p>
            <a:pPr lvl="1"/>
            <a:r>
              <a:rPr lang="en-US" sz="2000" dirty="0" smtClean="0"/>
              <a:t>Client of the Aggregation Port SAP</a:t>
            </a:r>
          </a:p>
          <a:p>
            <a:pPr lvl="2"/>
            <a:r>
              <a:rPr lang="en-US" sz="1600" dirty="0" smtClean="0"/>
              <a:t>Has a pointer to the </a:t>
            </a:r>
            <a:r>
              <a:rPr lang="en-US" sz="1600" dirty="0" err="1" smtClean="0"/>
              <a:t>Iss</a:t>
            </a:r>
            <a:r>
              <a:rPr lang="en-US" sz="1600" dirty="0" smtClean="0"/>
              <a:t> of a class that provides the Port SAP (typically a MAC)</a:t>
            </a:r>
          </a:p>
          <a:p>
            <a:pPr lvl="1"/>
            <a:r>
              <a:rPr lang="en-US" sz="2000" dirty="0" smtClean="0"/>
              <a:t>Contains nested classes that implement LACP per-port state machines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51125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“Canned” Tests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Edit main program to define simulation scenarios.</a:t>
            </a:r>
          </a:p>
          <a:p>
            <a:r>
              <a:rPr lang="en-US" sz="2400" dirty="0" smtClean="0"/>
              <a:t>Can create customized scenarios.</a:t>
            </a:r>
          </a:p>
          <a:p>
            <a:r>
              <a:rPr lang="en-US" sz="2400" dirty="0" smtClean="0"/>
              <a:t>There are a number of “canned” scenarios provided:</a:t>
            </a:r>
          </a:p>
          <a:p>
            <a:pPr lvl="1"/>
            <a:r>
              <a:rPr lang="en-US" sz="2000" dirty="0" smtClean="0"/>
              <a:t>Basic LAG test</a:t>
            </a:r>
          </a:p>
          <a:p>
            <a:pPr lvl="1"/>
            <a:r>
              <a:rPr lang="en-US" sz="2000" dirty="0" smtClean="0"/>
              <a:t>LAG Loopback test</a:t>
            </a:r>
          </a:p>
          <a:p>
            <a:pPr lvl="1"/>
            <a:r>
              <a:rPr lang="en-US" sz="2000" dirty="0" smtClean="0"/>
              <a:t>Non-</a:t>
            </a:r>
            <a:r>
              <a:rPr lang="en-US" sz="2000" dirty="0" err="1" smtClean="0"/>
              <a:t>Aggregatable</a:t>
            </a:r>
            <a:r>
              <a:rPr lang="en-US" sz="2000" dirty="0" smtClean="0"/>
              <a:t> Port test</a:t>
            </a:r>
          </a:p>
          <a:p>
            <a:pPr lvl="1"/>
            <a:r>
              <a:rPr lang="en-US" sz="2000" dirty="0"/>
              <a:t>Preferred Aggregator test</a:t>
            </a:r>
          </a:p>
          <a:p>
            <a:pPr lvl="1"/>
            <a:r>
              <a:rPr lang="en-US" sz="2000" dirty="0" smtClean="0"/>
              <a:t>Limited Aggregators test</a:t>
            </a:r>
          </a:p>
          <a:p>
            <a:pPr lvl="1"/>
            <a:r>
              <a:rPr lang="en-US" sz="2000" dirty="0" smtClean="0"/>
              <a:t>Dual-homing test</a:t>
            </a:r>
          </a:p>
          <a:p>
            <a:pPr lvl="1"/>
            <a:r>
              <a:rPr lang="en-US" sz="2000" dirty="0" smtClean="0"/>
              <a:t>802.1AXbk (LAG of LAGs) test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341677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Dual-Homing test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867400" y="1524000"/>
            <a:ext cx="2950760" cy="18612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7" name="Group 56"/>
          <p:cNvGrpSpPr/>
          <p:nvPr/>
        </p:nvGrpSpPr>
        <p:grpSpPr>
          <a:xfrm>
            <a:off x="5998760" y="3057410"/>
            <a:ext cx="436160" cy="327821"/>
            <a:chOff x="2992840" y="2362198"/>
            <a:chExt cx="436160" cy="327821"/>
          </a:xfrm>
        </p:grpSpPr>
        <p:sp>
          <p:nvSpPr>
            <p:cNvPr id="58" name="Rectangle 57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9" name="Straight Connector 58"/>
            <p:cNvCxnSpPr>
              <a:endCxn id="60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Isosceles Triangle 59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1" name="Straight Connector 60"/>
            <p:cNvCxnSpPr>
              <a:stCxn id="60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Isosceles Triangle 61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6442824" y="3057410"/>
            <a:ext cx="436160" cy="327821"/>
            <a:chOff x="2992840" y="2362198"/>
            <a:chExt cx="436160" cy="327821"/>
          </a:xfrm>
        </p:grpSpPr>
        <p:sp>
          <p:nvSpPr>
            <p:cNvPr id="46" name="Rectangle 45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7" name="Straight Connector 46"/>
            <p:cNvCxnSpPr>
              <a:endCxn id="48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Isosceles Triangle 47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9" name="Straight Connector 48"/>
            <p:cNvCxnSpPr>
              <a:stCxn id="48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Isosceles Triangle 49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6886888" y="3057408"/>
            <a:ext cx="436160" cy="327821"/>
            <a:chOff x="2992840" y="2362198"/>
            <a:chExt cx="436160" cy="327821"/>
          </a:xfrm>
        </p:grpSpPr>
        <p:sp>
          <p:nvSpPr>
            <p:cNvPr id="14" name="Rectangle 13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" name="Straight Connector 17"/>
            <p:cNvCxnSpPr>
              <a:endCxn id="30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Isosceles Triangle 29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1" name="Straight Connector 30"/>
            <p:cNvCxnSpPr>
              <a:stCxn id="30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Isosceles Triangle 31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7330952" y="3057410"/>
            <a:ext cx="436160" cy="327821"/>
            <a:chOff x="2992840" y="2362198"/>
            <a:chExt cx="436160" cy="327821"/>
          </a:xfrm>
        </p:grpSpPr>
        <p:sp>
          <p:nvSpPr>
            <p:cNvPr id="40" name="Rectangle 39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1" name="Straight Connector 40"/>
            <p:cNvCxnSpPr>
              <a:endCxn id="42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Isosceles Triangle 41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3" name="Straight Connector 42"/>
            <p:cNvCxnSpPr>
              <a:stCxn id="42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Isosceles Triangle 43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7775016" y="3057410"/>
            <a:ext cx="436160" cy="327821"/>
            <a:chOff x="2992840" y="2362198"/>
            <a:chExt cx="436160" cy="327821"/>
          </a:xfrm>
        </p:grpSpPr>
        <p:sp>
          <p:nvSpPr>
            <p:cNvPr id="52" name="Rectangle 51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3" name="Straight Connector 52"/>
            <p:cNvCxnSpPr>
              <a:endCxn id="54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Isosceles Triangle 53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5" name="Straight Connector 54"/>
            <p:cNvCxnSpPr>
              <a:stCxn id="54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Isosceles Triangle 55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8219080" y="3057410"/>
            <a:ext cx="436160" cy="327821"/>
            <a:chOff x="2992840" y="2362198"/>
            <a:chExt cx="436160" cy="327821"/>
          </a:xfrm>
        </p:grpSpPr>
        <p:sp>
          <p:nvSpPr>
            <p:cNvPr id="64" name="Rectangle 63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5" name="Straight Connector 64"/>
            <p:cNvCxnSpPr>
              <a:endCxn id="66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Isosceles Triangle 65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7" name="Straight Connector 66"/>
            <p:cNvCxnSpPr>
              <a:stCxn id="66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Isosceles Triangle 67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998760" y="1838208"/>
            <a:ext cx="2667000" cy="609600"/>
            <a:chOff x="4724400" y="3886200"/>
            <a:chExt cx="2667000" cy="609600"/>
          </a:xfrm>
        </p:grpSpPr>
        <p:sp>
          <p:nvSpPr>
            <p:cNvPr id="117" name="Rectangle 116"/>
            <p:cNvSpPr/>
            <p:nvPr/>
          </p:nvSpPr>
          <p:spPr>
            <a:xfrm>
              <a:off x="4724400" y="3886200"/>
              <a:ext cx="2667000" cy="55053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Bridge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grpSp>
          <p:nvGrpSpPr>
            <p:cNvPr id="17" name="Group 16"/>
            <p:cNvGrpSpPr/>
            <p:nvPr/>
          </p:nvGrpSpPr>
          <p:grpSpPr>
            <a:xfrm>
              <a:off x="4724400" y="4419598"/>
              <a:ext cx="2656480" cy="76202"/>
              <a:chOff x="4724400" y="5029199"/>
              <a:chExt cx="2656480" cy="76202"/>
            </a:xfrm>
          </p:grpSpPr>
          <p:grpSp>
            <p:nvGrpSpPr>
              <p:cNvPr id="8" name="Group 7"/>
              <p:cNvGrpSpPr/>
              <p:nvPr/>
            </p:nvGrpSpPr>
            <p:grpSpPr>
              <a:xfrm>
                <a:off x="4724400" y="5029199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118" name="Straight Connector 117"/>
                <p:cNvCxnSpPr>
                  <a:endCxn id="119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9" name="Isosceles Triangle 118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20" name="Straight Connector 119"/>
                <p:cNvCxnSpPr>
                  <a:stCxn id="119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1" name="Isosceles Triangle 120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" name="Group 6"/>
              <p:cNvGrpSpPr/>
              <p:nvPr/>
            </p:nvGrpSpPr>
            <p:grpSpPr>
              <a:xfrm>
                <a:off x="5168464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122" name="Straight Connector 121"/>
                <p:cNvCxnSpPr>
                  <a:endCxn id="123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3" name="Isosceles Triangle 122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24" name="Straight Connector 123"/>
                <p:cNvCxnSpPr>
                  <a:stCxn id="123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5" name="Isosceles Triangle 124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8" name="Group 127"/>
              <p:cNvGrpSpPr/>
              <p:nvPr/>
            </p:nvGrpSpPr>
            <p:grpSpPr>
              <a:xfrm>
                <a:off x="5612528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129" name="Straight Connector 128"/>
                <p:cNvCxnSpPr>
                  <a:endCxn id="156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6" name="Isosceles Triangle 155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57" name="Straight Connector 156"/>
                <p:cNvCxnSpPr>
                  <a:stCxn id="156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8" name="Isosceles Triangle 157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59" name="Group 158"/>
              <p:cNvGrpSpPr/>
              <p:nvPr/>
            </p:nvGrpSpPr>
            <p:grpSpPr>
              <a:xfrm>
                <a:off x="6056592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160" name="Straight Connector 159"/>
                <p:cNvCxnSpPr>
                  <a:endCxn id="161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1" name="Isosceles Triangle 160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62" name="Straight Connector 161"/>
                <p:cNvCxnSpPr>
                  <a:stCxn id="161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3" name="Isosceles Triangle 162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64" name="Group 163"/>
              <p:cNvGrpSpPr/>
              <p:nvPr/>
            </p:nvGrpSpPr>
            <p:grpSpPr>
              <a:xfrm>
                <a:off x="6500656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165" name="Straight Connector 164"/>
                <p:cNvCxnSpPr>
                  <a:endCxn id="166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6" name="Isosceles Triangle 165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67" name="Straight Connector 166"/>
                <p:cNvCxnSpPr>
                  <a:stCxn id="166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8" name="Isosceles Triangle 167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69" name="Group 168"/>
              <p:cNvGrpSpPr/>
              <p:nvPr/>
            </p:nvGrpSpPr>
            <p:grpSpPr>
              <a:xfrm>
                <a:off x="6944720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170" name="Straight Connector 169"/>
                <p:cNvCxnSpPr>
                  <a:endCxn id="171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71" name="Isosceles Triangle 170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72" name="Straight Connector 171"/>
                <p:cNvCxnSpPr>
                  <a:stCxn id="171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73" name="Isosceles Triangle 172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21" name="Group 20"/>
          <p:cNvGrpSpPr/>
          <p:nvPr/>
        </p:nvGrpSpPr>
        <p:grpSpPr>
          <a:xfrm>
            <a:off x="5998760" y="2524006"/>
            <a:ext cx="2667000" cy="533402"/>
            <a:chOff x="4724400" y="4571998"/>
            <a:chExt cx="2667000" cy="533402"/>
          </a:xfrm>
        </p:grpSpPr>
        <p:sp>
          <p:nvSpPr>
            <p:cNvPr id="245" name="Rectangle 244"/>
            <p:cNvSpPr/>
            <p:nvPr/>
          </p:nvSpPr>
          <p:spPr>
            <a:xfrm>
              <a:off x="4724400" y="4589139"/>
              <a:ext cx="2667000" cy="457200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Link </a:t>
              </a:r>
              <a:r>
                <a:rPr lang="en-US" dirty="0" err="1" smtClean="0">
                  <a:solidFill>
                    <a:schemeClr val="tx1"/>
                  </a:solidFill>
                </a:rPr>
                <a:t>Agg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grpSp>
          <p:nvGrpSpPr>
            <p:cNvPr id="246" name="Group 245"/>
            <p:cNvGrpSpPr/>
            <p:nvPr/>
          </p:nvGrpSpPr>
          <p:grpSpPr>
            <a:xfrm>
              <a:off x="4724400" y="5029198"/>
              <a:ext cx="2656480" cy="76202"/>
              <a:chOff x="4724400" y="5029199"/>
              <a:chExt cx="2656480" cy="76202"/>
            </a:xfrm>
          </p:grpSpPr>
          <p:grpSp>
            <p:nvGrpSpPr>
              <p:cNvPr id="247" name="Group 246"/>
              <p:cNvGrpSpPr/>
              <p:nvPr/>
            </p:nvGrpSpPr>
            <p:grpSpPr>
              <a:xfrm>
                <a:off x="4724400" y="5029199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273" name="Straight Connector 272"/>
                <p:cNvCxnSpPr>
                  <a:endCxn id="274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74" name="Isosceles Triangle 273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75" name="Straight Connector 274"/>
                <p:cNvCxnSpPr>
                  <a:stCxn id="274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76" name="Isosceles Triangle 275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48" name="Group 247"/>
              <p:cNvGrpSpPr/>
              <p:nvPr/>
            </p:nvGrpSpPr>
            <p:grpSpPr>
              <a:xfrm>
                <a:off x="5168464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269" name="Straight Connector 268"/>
                <p:cNvCxnSpPr>
                  <a:endCxn id="270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70" name="Isosceles Triangle 269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71" name="Straight Connector 270"/>
                <p:cNvCxnSpPr>
                  <a:stCxn id="270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72" name="Isosceles Triangle 271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49" name="Group 248"/>
              <p:cNvGrpSpPr/>
              <p:nvPr/>
            </p:nvGrpSpPr>
            <p:grpSpPr>
              <a:xfrm>
                <a:off x="5612528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265" name="Straight Connector 264"/>
                <p:cNvCxnSpPr>
                  <a:endCxn id="266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66" name="Isosceles Triangle 265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67" name="Straight Connector 266"/>
                <p:cNvCxnSpPr>
                  <a:stCxn id="266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68" name="Isosceles Triangle 267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50" name="Group 249"/>
              <p:cNvGrpSpPr/>
              <p:nvPr/>
            </p:nvGrpSpPr>
            <p:grpSpPr>
              <a:xfrm>
                <a:off x="6056592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261" name="Straight Connector 260"/>
                <p:cNvCxnSpPr>
                  <a:endCxn id="262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62" name="Isosceles Triangle 261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63" name="Straight Connector 262"/>
                <p:cNvCxnSpPr>
                  <a:stCxn id="262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64" name="Isosceles Triangle 263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51" name="Group 250"/>
              <p:cNvGrpSpPr/>
              <p:nvPr/>
            </p:nvGrpSpPr>
            <p:grpSpPr>
              <a:xfrm>
                <a:off x="6500656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257" name="Straight Connector 256"/>
                <p:cNvCxnSpPr>
                  <a:endCxn id="258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58" name="Isosceles Triangle 257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59" name="Straight Connector 258"/>
                <p:cNvCxnSpPr>
                  <a:stCxn id="258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60" name="Isosceles Triangle 259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52" name="Group 251"/>
              <p:cNvGrpSpPr/>
              <p:nvPr/>
            </p:nvGrpSpPr>
            <p:grpSpPr>
              <a:xfrm>
                <a:off x="6944720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253" name="Straight Connector 252"/>
                <p:cNvCxnSpPr>
                  <a:endCxn id="254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54" name="Isosceles Triangle 253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55" name="Straight Connector 254"/>
                <p:cNvCxnSpPr>
                  <a:stCxn id="254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56" name="Isosceles Triangle 255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77" name="Group 276"/>
            <p:cNvGrpSpPr/>
            <p:nvPr/>
          </p:nvGrpSpPr>
          <p:grpSpPr>
            <a:xfrm>
              <a:off x="4724400" y="4571998"/>
              <a:ext cx="2656480" cy="76202"/>
              <a:chOff x="4724400" y="5029199"/>
              <a:chExt cx="2656480" cy="76202"/>
            </a:xfrm>
          </p:grpSpPr>
          <p:grpSp>
            <p:nvGrpSpPr>
              <p:cNvPr id="278" name="Group 277"/>
              <p:cNvGrpSpPr/>
              <p:nvPr/>
            </p:nvGrpSpPr>
            <p:grpSpPr>
              <a:xfrm>
                <a:off x="4724400" y="5029199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304" name="Straight Connector 303"/>
                <p:cNvCxnSpPr>
                  <a:endCxn id="305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05" name="Isosceles Triangle 304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06" name="Straight Connector 305"/>
                <p:cNvCxnSpPr>
                  <a:stCxn id="305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07" name="Isosceles Triangle 306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79" name="Group 278"/>
              <p:cNvGrpSpPr/>
              <p:nvPr/>
            </p:nvGrpSpPr>
            <p:grpSpPr>
              <a:xfrm>
                <a:off x="5168464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300" name="Straight Connector 299"/>
                <p:cNvCxnSpPr>
                  <a:endCxn id="301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01" name="Isosceles Triangle 300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02" name="Straight Connector 301"/>
                <p:cNvCxnSpPr>
                  <a:stCxn id="301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03" name="Isosceles Triangle 302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80" name="Group 279"/>
              <p:cNvGrpSpPr/>
              <p:nvPr/>
            </p:nvGrpSpPr>
            <p:grpSpPr>
              <a:xfrm>
                <a:off x="5612528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296" name="Straight Connector 295"/>
                <p:cNvCxnSpPr>
                  <a:endCxn id="297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97" name="Isosceles Triangle 296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98" name="Straight Connector 297"/>
                <p:cNvCxnSpPr>
                  <a:stCxn id="297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99" name="Isosceles Triangle 298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81" name="Group 280"/>
              <p:cNvGrpSpPr/>
              <p:nvPr/>
            </p:nvGrpSpPr>
            <p:grpSpPr>
              <a:xfrm>
                <a:off x="6056592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292" name="Straight Connector 291"/>
                <p:cNvCxnSpPr>
                  <a:endCxn id="293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93" name="Isosceles Triangle 292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94" name="Straight Connector 293"/>
                <p:cNvCxnSpPr>
                  <a:stCxn id="293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95" name="Isosceles Triangle 294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82" name="Group 281"/>
              <p:cNvGrpSpPr/>
              <p:nvPr/>
            </p:nvGrpSpPr>
            <p:grpSpPr>
              <a:xfrm>
                <a:off x="6500656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288" name="Straight Connector 287"/>
                <p:cNvCxnSpPr>
                  <a:endCxn id="289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89" name="Isosceles Triangle 288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90" name="Straight Connector 289"/>
                <p:cNvCxnSpPr>
                  <a:stCxn id="289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91" name="Isosceles Triangle 290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83" name="Group 282"/>
              <p:cNvGrpSpPr/>
              <p:nvPr/>
            </p:nvGrpSpPr>
            <p:grpSpPr>
              <a:xfrm>
                <a:off x="6944720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284" name="Straight Connector 283"/>
                <p:cNvCxnSpPr>
                  <a:endCxn id="285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85" name="Isosceles Triangle 284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86" name="Straight Connector 285"/>
                <p:cNvCxnSpPr>
                  <a:stCxn id="285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87" name="Isosceles Triangle 286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372" name="Group 371"/>
          <p:cNvGrpSpPr/>
          <p:nvPr/>
        </p:nvGrpSpPr>
        <p:grpSpPr>
          <a:xfrm>
            <a:off x="4550244" y="2796379"/>
            <a:ext cx="436160" cy="327821"/>
            <a:chOff x="2992840" y="2362198"/>
            <a:chExt cx="436160" cy="327821"/>
          </a:xfrm>
        </p:grpSpPr>
        <p:sp>
          <p:nvSpPr>
            <p:cNvPr id="373" name="Rectangle 372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74" name="Straight Connector 373"/>
            <p:cNvCxnSpPr>
              <a:endCxn id="375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5" name="Isosceles Triangle 374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76" name="Straight Connector 375"/>
            <p:cNvCxnSpPr>
              <a:stCxn id="375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7" name="Isosceles Triangle 376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78" name="Group 377"/>
          <p:cNvGrpSpPr/>
          <p:nvPr/>
        </p:nvGrpSpPr>
        <p:grpSpPr>
          <a:xfrm>
            <a:off x="4106180" y="2796379"/>
            <a:ext cx="436160" cy="327821"/>
            <a:chOff x="7620000" y="2948779"/>
            <a:chExt cx="436160" cy="327821"/>
          </a:xfrm>
        </p:grpSpPr>
        <p:sp>
          <p:nvSpPr>
            <p:cNvPr id="379" name="Rectangle 378"/>
            <p:cNvSpPr/>
            <p:nvPr/>
          </p:nvSpPr>
          <p:spPr>
            <a:xfrm>
              <a:off x="7620000" y="2971800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80" name="Straight Connector 379"/>
            <p:cNvCxnSpPr>
              <a:endCxn id="381" idx="4"/>
            </p:cNvCxnSpPr>
            <p:nvPr/>
          </p:nvCxnSpPr>
          <p:spPr>
            <a:xfrm>
              <a:off x="7620000" y="2968860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1" name="Isosceles Triangle 380"/>
            <p:cNvSpPr/>
            <p:nvPr/>
          </p:nvSpPr>
          <p:spPr>
            <a:xfrm rot="10800000">
              <a:off x="7762486" y="2968860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82" name="Straight Connector 381"/>
            <p:cNvCxnSpPr>
              <a:stCxn id="381" idx="2"/>
            </p:cNvCxnSpPr>
            <p:nvPr/>
          </p:nvCxnSpPr>
          <p:spPr>
            <a:xfrm>
              <a:off x="7903760" y="2968860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3" name="Isosceles Triangle 382"/>
            <p:cNvSpPr/>
            <p:nvPr/>
          </p:nvSpPr>
          <p:spPr>
            <a:xfrm rot="10800000">
              <a:off x="7761771" y="2948779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84" name="Rectangle 383"/>
          <p:cNvSpPr/>
          <p:nvPr/>
        </p:nvSpPr>
        <p:spPr>
          <a:xfrm>
            <a:off x="4029979" y="1524000"/>
            <a:ext cx="1066801" cy="1600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91" name="Group 390"/>
          <p:cNvGrpSpPr/>
          <p:nvPr/>
        </p:nvGrpSpPr>
        <p:grpSpPr>
          <a:xfrm>
            <a:off x="4106180" y="2209800"/>
            <a:ext cx="880224" cy="533402"/>
            <a:chOff x="4876800" y="2438400"/>
            <a:chExt cx="880224" cy="533402"/>
          </a:xfrm>
        </p:grpSpPr>
        <p:sp>
          <p:nvSpPr>
            <p:cNvPr id="392" name="Rectangle 391"/>
            <p:cNvSpPr/>
            <p:nvPr/>
          </p:nvSpPr>
          <p:spPr>
            <a:xfrm>
              <a:off x="4876800" y="2455541"/>
              <a:ext cx="877498" cy="457200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Link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Agg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grpSp>
          <p:nvGrpSpPr>
            <p:cNvPr id="393" name="Group 392"/>
            <p:cNvGrpSpPr/>
            <p:nvPr/>
          </p:nvGrpSpPr>
          <p:grpSpPr>
            <a:xfrm>
              <a:off x="4876800" y="2895600"/>
              <a:ext cx="880224" cy="76202"/>
              <a:chOff x="4876800" y="2895600"/>
              <a:chExt cx="880224" cy="76202"/>
            </a:xfrm>
          </p:grpSpPr>
          <p:grpSp>
            <p:nvGrpSpPr>
              <p:cNvPr id="405" name="Group 404"/>
              <p:cNvGrpSpPr/>
              <p:nvPr/>
            </p:nvGrpSpPr>
            <p:grpSpPr>
              <a:xfrm>
                <a:off x="4876800" y="2895600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411" name="Straight Connector 410"/>
                <p:cNvCxnSpPr>
                  <a:endCxn id="412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12" name="Isosceles Triangle 411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13" name="Straight Connector 412"/>
                <p:cNvCxnSpPr>
                  <a:stCxn id="412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14" name="Isosceles Triangle 413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06" name="Group 405"/>
              <p:cNvGrpSpPr/>
              <p:nvPr/>
            </p:nvGrpSpPr>
            <p:grpSpPr>
              <a:xfrm>
                <a:off x="5320864" y="2895601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407" name="Straight Connector 406"/>
                <p:cNvCxnSpPr>
                  <a:endCxn id="408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08" name="Isosceles Triangle 407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09" name="Straight Connector 408"/>
                <p:cNvCxnSpPr>
                  <a:stCxn id="408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10" name="Isosceles Triangle 409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394" name="Group 393"/>
            <p:cNvGrpSpPr/>
            <p:nvPr/>
          </p:nvGrpSpPr>
          <p:grpSpPr>
            <a:xfrm>
              <a:off x="4876800" y="2438400"/>
              <a:ext cx="880224" cy="76202"/>
              <a:chOff x="4876800" y="2438400"/>
              <a:chExt cx="880224" cy="76202"/>
            </a:xfrm>
          </p:grpSpPr>
          <p:grpSp>
            <p:nvGrpSpPr>
              <p:cNvPr id="395" name="Group 394"/>
              <p:cNvGrpSpPr/>
              <p:nvPr/>
            </p:nvGrpSpPr>
            <p:grpSpPr>
              <a:xfrm>
                <a:off x="4876800" y="2438400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401" name="Straight Connector 400"/>
                <p:cNvCxnSpPr>
                  <a:endCxn id="402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02" name="Isosceles Triangle 401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03" name="Straight Connector 402"/>
                <p:cNvCxnSpPr>
                  <a:stCxn id="402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04" name="Isosceles Triangle 403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96" name="Group 395"/>
              <p:cNvGrpSpPr/>
              <p:nvPr/>
            </p:nvGrpSpPr>
            <p:grpSpPr>
              <a:xfrm>
                <a:off x="5320864" y="2438401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397" name="Straight Connector 396"/>
                <p:cNvCxnSpPr>
                  <a:endCxn id="398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98" name="Isosceles Triangle 397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99" name="Straight Connector 398"/>
                <p:cNvCxnSpPr>
                  <a:stCxn id="398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00" name="Isosceles Triangle 399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sp>
        <p:nvSpPr>
          <p:cNvPr id="415" name="Rectangle 414"/>
          <p:cNvSpPr/>
          <p:nvPr/>
        </p:nvSpPr>
        <p:spPr>
          <a:xfrm>
            <a:off x="304800" y="1524000"/>
            <a:ext cx="2950760" cy="18612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16" name="Group 415"/>
          <p:cNvGrpSpPr/>
          <p:nvPr/>
        </p:nvGrpSpPr>
        <p:grpSpPr>
          <a:xfrm>
            <a:off x="436160" y="3057410"/>
            <a:ext cx="436160" cy="327821"/>
            <a:chOff x="2992840" y="2362198"/>
            <a:chExt cx="436160" cy="327821"/>
          </a:xfrm>
        </p:grpSpPr>
        <p:sp>
          <p:nvSpPr>
            <p:cNvPr id="417" name="Rectangle 416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18" name="Straight Connector 417"/>
            <p:cNvCxnSpPr>
              <a:endCxn id="419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9" name="Isosceles Triangle 418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0" name="Straight Connector 419"/>
            <p:cNvCxnSpPr>
              <a:stCxn id="419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1" name="Isosceles Triangle 420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2" name="Group 421"/>
          <p:cNvGrpSpPr/>
          <p:nvPr/>
        </p:nvGrpSpPr>
        <p:grpSpPr>
          <a:xfrm>
            <a:off x="880224" y="3057410"/>
            <a:ext cx="436160" cy="327821"/>
            <a:chOff x="2992840" y="2362198"/>
            <a:chExt cx="436160" cy="327821"/>
          </a:xfrm>
        </p:grpSpPr>
        <p:sp>
          <p:nvSpPr>
            <p:cNvPr id="423" name="Rectangle 422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4" name="Straight Connector 423"/>
            <p:cNvCxnSpPr>
              <a:endCxn id="425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5" name="Isosceles Triangle 424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6" name="Straight Connector 425"/>
            <p:cNvCxnSpPr>
              <a:stCxn id="425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7" name="Isosceles Triangle 426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8" name="Group 427"/>
          <p:cNvGrpSpPr/>
          <p:nvPr/>
        </p:nvGrpSpPr>
        <p:grpSpPr>
          <a:xfrm>
            <a:off x="1324288" y="3057408"/>
            <a:ext cx="436160" cy="327821"/>
            <a:chOff x="2992840" y="2362198"/>
            <a:chExt cx="436160" cy="327821"/>
          </a:xfrm>
        </p:grpSpPr>
        <p:sp>
          <p:nvSpPr>
            <p:cNvPr id="429" name="Rectangle 428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30" name="Straight Connector 429"/>
            <p:cNvCxnSpPr>
              <a:endCxn id="431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1" name="Isosceles Triangle 430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32" name="Straight Connector 431"/>
            <p:cNvCxnSpPr>
              <a:stCxn id="431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3" name="Isosceles Triangle 432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34" name="Group 433"/>
          <p:cNvGrpSpPr/>
          <p:nvPr/>
        </p:nvGrpSpPr>
        <p:grpSpPr>
          <a:xfrm>
            <a:off x="1768352" y="3057410"/>
            <a:ext cx="436160" cy="327821"/>
            <a:chOff x="2992840" y="2362198"/>
            <a:chExt cx="436160" cy="327821"/>
          </a:xfrm>
        </p:grpSpPr>
        <p:sp>
          <p:nvSpPr>
            <p:cNvPr id="435" name="Rectangle 434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36" name="Straight Connector 435"/>
            <p:cNvCxnSpPr>
              <a:endCxn id="437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7" name="Isosceles Triangle 436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38" name="Straight Connector 437"/>
            <p:cNvCxnSpPr>
              <a:stCxn id="437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9" name="Isosceles Triangle 438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40" name="Group 439"/>
          <p:cNvGrpSpPr/>
          <p:nvPr/>
        </p:nvGrpSpPr>
        <p:grpSpPr>
          <a:xfrm>
            <a:off x="2212416" y="3057410"/>
            <a:ext cx="436160" cy="327821"/>
            <a:chOff x="2992840" y="2362198"/>
            <a:chExt cx="436160" cy="327821"/>
          </a:xfrm>
        </p:grpSpPr>
        <p:sp>
          <p:nvSpPr>
            <p:cNvPr id="441" name="Rectangle 440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42" name="Straight Connector 441"/>
            <p:cNvCxnSpPr>
              <a:endCxn id="443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3" name="Isosceles Triangle 442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44" name="Straight Connector 443"/>
            <p:cNvCxnSpPr>
              <a:stCxn id="443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5" name="Isosceles Triangle 444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46" name="Group 445"/>
          <p:cNvGrpSpPr/>
          <p:nvPr/>
        </p:nvGrpSpPr>
        <p:grpSpPr>
          <a:xfrm>
            <a:off x="2656480" y="3057410"/>
            <a:ext cx="436160" cy="327821"/>
            <a:chOff x="2992840" y="2362198"/>
            <a:chExt cx="436160" cy="327821"/>
          </a:xfrm>
        </p:grpSpPr>
        <p:sp>
          <p:nvSpPr>
            <p:cNvPr id="447" name="Rectangle 446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48" name="Straight Connector 447"/>
            <p:cNvCxnSpPr>
              <a:endCxn id="449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9" name="Isosceles Triangle 448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50" name="Straight Connector 449"/>
            <p:cNvCxnSpPr>
              <a:stCxn id="449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1" name="Isosceles Triangle 450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52" name="Group 451"/>
          <p:cNvGrpSpPr/>
          <p:nvPr/>
        </p:nvGrpSpPr>
        <p:grpSpPr>
          <a:xfrm>
            <a:off x="436160" y="1838208"/>
            <a:ext cx="2667000" cy="609600"/>
            <a:chOff x="4724400" y="3886200"/>
            <a:chExt cx="2667000" cy="609600"/>
          </a:xfrm>
        </p:grpSpPr>
        <p:sp>
          <p:nvSpPr>
            <p:cNvPr id="453" name="Rectangle 452"/>
            <p:cNvSpPr/>
            <p:nvPr/>
          </p:nvSpPr>
          <p:spPr>
            <a:xfrm>
              <a:off x="4724400" y="3886200"/>
              <a:ext cx="2667000" cy="55053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Bridge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grpSp>
          <p:nvGrpSpPr>
            <p:cNvPr id="454" name="Group 453"/>
            <p:cNvGrpSpPr/>
            <p:nvPr/>
          </p:nvGrpSpPr>
          <p:grpSpPr>
            <a:xfrm>
              <a:off x="4724400" y="4419598"/>
              <a:ext cx="2656480" cy="76202"/>
              <a:chOff x="4724400" y="5029199"/>
              <a:chExt cx="2656480" cy="76202"/>
            </a:xfrm>
          </p:grpSpPr>
          <p:grpSp>
            <p:nvGrpSpPr>
              <p:cNvPr id="455" name="Group 454"/>
              <p:cNvGrpSpPr/>
              <p:nvPr/>
            </p:nvGrpSpPr>
            <p:grpSpPr>
              <a:xfrm>
                <a:off x="4724400" y="5029199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481" name="Straight Connector 480"/>
                <p:cNvCxnSpPr>
                  <a:endCxn id="482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82" name="Isosceles Triangle 481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83" name="Straight Connector 482"/>
                <p:cNvCxnSpPr>
                  <a:stCxn id="482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84" name="Isosceles Triangle 483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56" name="Group 455"/>
              <p:cNvGrpSpPr/>
              <p:nvPr/>
            </p:nvGrpSpPr>
            <p:grpSpPr>
              <a:xfrm>
                <a:off x="5168464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477" name="Straight Connector 476"/>
                <p:cNvCxnSpPr>
                  <a:endCxn id="478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78" name="Isosceles Triangle 477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79" name="Straight Connector 478"/>
                <p:cNvCxnSpPr>
                  <a:stCxn id="478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80" name="Isosceles Triangle 479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57" name="Group 456"/>
              <p:cNvGrpSpPr/>
              <p:nvPr/>
            </p:nvGrpSpPr>
            <p:grpSpPr>
              <a:xfrm>
                <a:off x="5612528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473" name="Straight Connector 472"/>
                <p:cNvCxnSpPr>
                  <a:endCxn id="474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74" name="Isosceles Triangle 473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75" name="Straight Connector 474"/>
                <p:cNvCxnSpPr>
                  <a:stCxn id="474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76" name="Isosceles Triangle 475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58" name="Group 457"/>
              <p:cNvGrpSpPr/>
              <p:nvPr/>
            </p:nvGrpSpPr>
            <p:grpSpPr>
              <a:xfrm>
                <a:off x="6056592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469" name="Straight Connector 468"/>
                <p:cNvCxnSpPr>
                  <a:endCxn id="470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70" name="Isosceles Triangle 469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71" name="Straight Connector 470"/>
                <p:cNvCxnSpPr>
                  <a:stCxn id="470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72" name="Isosceles Triangle 471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59" name="Group 458"/>
              <p:cNvGrpSpPr/>
              <p:nvPr/>
            </p:nvGrpSpPr>
            <p:grpSpPr>
              <a:xfrm>
                <a:off x="6500656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465" name="Straight Connector 464"/>
                <p:cNvCxnSpPr>
                  <a:endCxn id="466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66" name="Isosceles Triangle 465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67" name="Straight Connector 466"/>
                <p:cNvCxnSpPr>
                  <a:stCxn id="466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68" name="Isosceles Triangle 467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60" name="Group 459"/>
              <p:cNvGrpSpPr/>
              <p:nvPr/>
            </p:nvGrpSpPr>
            <p:grpSpPr>
              <a:xfrm>
                <a:off x="6944720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461" name="Straight Connector 460"/>
                <p:cNvCxnSpPr>
                  <a:endCxn id="462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62" name="Isosceles Triangle 461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63" name="Straight Connector 462"/>
                <p:cNvCxnSpPr>
                  <a:stCxn id="462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64" name="Isosceles Triangle 463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485" name="Group 484"/>
          <p:cNvGrpSpPr/>
          <p:nvPr/>
        </p:nvGrpSpPr>
        <p:grpSpPr>
          <a:xfrm>
            <a:off x="436160" y="2524006"/>
            <a:ext cx="2667000" cy="533402"/>
            <a:chOff x="4724400" y="4571998"/>
            <a:chExt cx="2667000" cy="533402"/>
          </a:xfrm>
        </p:grpSpPr>
        <p:sp>
          <p:nvSpPr>
            <p:cNvPr id="486" name="Rectangle 485"/>
            <p:cNvSpPr/>
            <p:nvPr/>
          </p:nvSpPr>
          <p:spPr>
            <a:xfrm>
              <a:off x="4724400" y="4589139"/>
              <a:ext cx="2667000" cy="457200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Link </a:t>
              </a:r>
              <a:r>
                <a:rPr lang="en-US" dirty="0" err="1" smtClean="0">
                  <a:solidFill>
                    <a:schemeClr val="tx1"/>
                  </a:solidFill>
                </a:rPr>
                <a:t>Agg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grpSp>
          <p:nvGrpSpPr>
            <p:cNvPr id="487" name="Group 486"/>
            <p:cNvGrpSpPr/>
            <p:nvPr/>
          </p:nvGrpSpPr>
          <p:grpSpPr>
            <a:xfrm>
              <a:off x="4724400" y="5029198"/>
              <a:ext cx="2656480" cy="76202"/>
              <a:chOff x="4724400" y="5029199"/>
              <a:chExt cx="2656480" cy="76202"/>
            </a:xfrm>
          </p:grpSpPr>
          <p:grpSp>
            <p:nvGrpSpPr>
              <p:cNvPr id="519" name="Group 518"/>
              <p:cNvGrpSpPr/>
              <p:nvPr/>
            </p:nvGrpSpPr>
            <p:grpSpPr>
              <a:xfrm>
                <a:off x="4724400" y="5029199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545" name="Straight Connector 544"/>
                <p:cNvCxnSpPr>
                  <a:endCxn id="546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46" name="Isosceles Triangle 545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47" name="Straight Connector 546"/>
                <p:cNvCxnSpPr>
                  <a:stCxn id="546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48" name="Isosceles Triangle 547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20" name="Group 519"/>
              <p:cNvGrpSpPr/>
              <p:nvPr/>
            </p:nvGrpSpPr>
            <p:grpSpPr>
              <a:xfrm>
                <a:off x="5168464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541" name="Straight Connector 540"/>
                <p:cNvCxnSpPr>
                  <a:endCxn id="542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42" name="Isosceles Triangle 541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43" name="Straight Connector 542"/>
                <p:cNvCxnSpPr>
                  <a:stCxn id="542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44" name="Isosceles Triangle 543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21" name="Group 520"/>
              <p:cNvGrpSpPr/>
              <p:nvPr/>
            </p:nvGrpSpPr>
            <p:grpSpPr>
              <a:xfrm>
                <a:off x="5612528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537" name="Straight Connector 536"/>
                <p:cNvCxnSpPr>
                  <a:endCxn id="538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38" name="Isosceles Triangle 537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39" name="Straight Connector 538"/>
                <p:cNvCxnSpPr>
                  <a:stCxn id="538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40" name="Isosceles Triangle 539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22" name="Group 521"/>
              <p:cNvGrpSpPr/>
              <p:nvPr/>
            </p:nvGrpSpPr>
            <p:grpSpPr>
              <a:xfrm>
                <a:off x="6056592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533" name="Straight Connector 532"/>
                <p:cNvCxnSpPr>
                  <a:endCxn id="534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34" name="Isosceles Triangle 533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35" name="Straight Connector 534"/>
                <p:cNvCxnSpPr>
                  <a:stCxn id="534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36" name="Isosceles Triangle 535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23" name="Group 522"/>
              <p:cNvGrpSpPr/>
              <p:nvPr/>
            </p:nvGrpSpPr>
            <p:grpSpPr>
              <a:xfrm>
                <a:off x="6500656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529" name="Straight Connector 528"/>
                <p:cNvCxnSpPr>
                  <a:endCxn id="530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30" name="Isosceles Triangle 529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31" name="Straight Connector 530"/>
                <p:cNvCxnSpPr>
                  <a:stCxn id="530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32" name="Isosceles Triangle 531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24" name="Group 523"/>
              <p:cNvGrpSpPr/>
              <p:nvPr/>
            </p:nvGrpSpPr>
            <p:grpSpPr>
              <a:xfrm>
                <a:off x="6944720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525" name="Straight Connector 524"/>
                <p:cNvCxnSpPr>
                  <a:endCxn id="526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26" name="Isosceles Triangle 525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27" name="Straight Connector 526"/>
                <p:cNvCxnSpPr>
                  <a:stCxn id="526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28" name="Isosceles Triangle 527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488" name="Group 487"/>
            <p:cNvGrpSpPr/>
            <p:nvPr/>
          </p:nvGrpSpPr>
          <p:grpSpPr>
            <a:xfrm>
              <a:off x="4724400" y="4571998"/>
              <a:ext cx="2656480" cy="76202"/>
              <a:chOff x="4724400" y="5029199"/>
              <a:chExt cx="2656480" cy="76202"/>
            </a:xfrm>
          </p:grpSpPr>
          <p:grpSp>
            <p:nvGrpSpPr>
              <p:cNvPr id="489" name="Group 488"/>
              <p:cNvGrpSpPr/>
              <p:nvPr/>
            </p:nvGrpSpPr>
            <p:grpSpPr>
              <a:xfrm>
                <a:off x="4724400" y="5029199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515" name="Straight Connector 514"/>
                <p:cNvCxnSpPr>
                  <a:endCxn id="516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16" name="Isosceles Triangle 515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17" name="Straight Connector 516"/>
                <p:cNvCxnSpPr>
                  <a:stCxn id="516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18" name="Isosceles Triangle 517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90" name="Group 489"/>
              <p:cNvGrpSpPr/>
              <p:nvPr/>
            </p:nvGrpSpPr>
            <p:grpSpPr>
              <a:xfrm>
                <a:off x="5168464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511" name="Straight Connector 510"/>
                <p:cNvCxnSpPr>
                  <a:endCxn id="512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12" name="Isosceles Triangle 511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13" name="Straight Connector 512"/>
                <p:cNvCxnSpPr>
                  <a:stCxn id="512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14" name="Isosceles Triangle 513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91" name="Group 490"/>
              <p:cNvGrpSpPr/>
              <p:nvPr/>
            </p:nvGrpSpPr>
            <p:grpSpPr>
              <a:xfrm>
                <a:off x="5612528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507" name="Straight Connector 506"/>
                <p:cNvCxnSpPr>
                  <a:endCxn id="508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08" name="Isosceles Triangle 507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09" name="Straight Connector 508"/>
                <p:cNvCxnSpPr>
                  <a:stCxn id="508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10" name="Isosceles Triangle 509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92" name="Group 491"/>
              <p:cNvGrpSpPr/>
              <p:nvPr/>
            </p:nvGrpSpPr>
            <p:grpSpPr>
              <a:xfrm>
                <a:off x="6056592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503" name="Straight Connector 502"/>
                <p:cNvCxnSpPr>
                  <a:endCxn id="504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04" name="Isosceles Triangle 503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05" name="Straight Connector 504"/>
                <p:cNvCxnSpPr>
                  <a:stCxn id="504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06" name="Isosceles Triangle 505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93" name="Group 492"/>
              <p:cNvGrpSpPr/>
              <p:nvPr/>
            </p:nvGrpSpPr>
            <p:grpSpPr>
              <a:xfrm>
                <a:off x="6500656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499" name="Straight Connector 498"/>
                <p:cNvCxnSpPr>
                  <a:endCxn id="500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00" name="Isosceles Triangle 499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01" name="Straight Connector 500"/>
                <p:cNvCxnSpPr>
                  <a:stCxn id="500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02" name="Isosceles Triangle 501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94" name="Group 493"/>
              <p:cNvGrpSpPr/>
              <p:nvPr/>
            </p:nvGrpSpPr>
            <p:grpSpPr>
              <a:xfrm>
                <a:off x="6944720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495" name="Straight Connector 494"/>
                <p:cNvCxnSpPr>
                  <a:endCxn id="496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96" name="Isosceles Triangle 495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97" name="Straight Connector 496"/>
                <p:cNvCxnSpPr>
                  <a:stCxn id="496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98" name="Isosceles Triangle 497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9" name="Group 8"/>
          <p:cNvGrpSpPr/>
          <p:nvPr/>
        </p:nvGrpSpPr>
        <p:grpSpPr>
          <a:xfrm>
            <a:off x="4755795" y="3124200"/>
            <a:ext cx="1474805" cy="802083"/>
            <a:chOff x="4755795" y="3276600"/>
            <a:chExt cx="1474805" cy="802083"/>
          </a:xfrm>
        </p:grpSpPr>
        <p:cxnSp>
          <p:nvCxnSpPr>
            <p:cNvPr id="556" name="Straight Connector 555"/>
            <p:cNvCxnSpPr/>
            <p:nvPr/>
          </p:nvCxnSpPr>
          <p:spPr>
            <a:xfrm>
              <a:off x="4763368" y="3276600"/>
              <a:ext cx="0" cy="802083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9" name="Straight Connector 558"/>
            <p:cNvCxnSpPr/>
            <p:nvPr/>
          </p:nvCxnSpPr>
          <p:spPr>
            <a:xfrm>
              <a:off x="6230600" y="3547037"/>
              <a:ext cx="0" cy="521551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0" name="Straight Connector 559"/>
            <p:cNvCxnSpPr/>
            <p:nvPr/>
          </p:nvCxnSpPr>
          <p:spPr>
            <a:xfrm flipH="1">
              <a:off x="4755795" y="4068588"/>
              <a:ext cx="1474805" cy="0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1" name="Straight Connector 10"/>
          <p:cNvCxnSpPr>
            <a:stCxn id="404" idx="0"/>
            <a:endCxn id="414" idx="0"/>
          </p:cNvCxnSpPr>
          <p:nvPr/>
        </p:nvCxnSpPr>
        <p:spPr>
          <a:xfrm>
            <a:off x="4321857" y="2286001"/>
            <a:ext cx="0" cy="4572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4" name="Straight Connector 563"/>
          <p:cNvCxnSpPr>
            <a:stCxn id="404" idx="0"/>
            <a:endCxn id="408" idx="0"/>
          </p:cNvCxnSpPr>
          <p:nvPr/>
        </p:nvCxnSpPr>
        <p:spPr>
          <a:xfrm>
            <a:off x="4321857" y="2286001"/>
            <a:ext cx="441510" cy="457201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7" name="Straight Connector 566"/>
          <p:cNvCxnSpPr>
            <a:stCxn id="496" idx="0"/>
            <a:endCxn id="526" idx="0"/>
          </p:cNvCxnSpPr>
          <p:nvPr/>
        </p:nvCxnSpPr>
        <p:spPr>
          <a:xfrm>
            <a:off x="2869603" y="2600208"/>
            <a:ext cx="0" cy="4572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9" name="Straight Connector 568"/>
          <p:cNvCxnSpPr>
            <a:stCxn id="305" idx="0"/>
            <a:endCxn id="62" idx="3"/>
          </p:cNvCxnSpPr>
          <p:nvPr/>
        </p:nvCxnSpPr>
        <p:spPr>
          <a:xfrm>
            <a:off x="6211883" y="2600207"/>
            <a:ext cx="2554" cy="45720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73" name="Group 572"/>
          <p:cNvGrpSpPr/>
          <p:nvPr/>
        </p:nvGrpSpPr>
        <p:grpSpPr>
          <a:xfrm>
            <a:off x="4106180" y="1676398"/>
            <a:ext cx="444064" cy="533401"/>
            <a:chOff x="7620000" y="2362199"/>
            <a:chExt cx="444064" cy="533401"/>
          </a:xfrm>
        </p:grpSpPr>
        <p:sp>
          <p:nvSpPr>
            <p:cNvPr id="574" name="Rectangle 573"/>
            <p:cNvSpPr/>
            <p:nvPr/>
          </p:nvSpPr>
          <p:spPr>
            <a:xfrm>
              <a:off x="7620000" y="2362199"/>
              <a:ext cx="444064" cy="47434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chemeClr val="tx1"/>
                  </a:solidFill>
                </a:rPr>
                <a:t>End</a:t>
              </a:r>
            </a:p>
            <a:p>
              <a:pPr algn="ctr"/>
              <a:r>
                <a:rPr lang="en-US" sz="1300" dirty="0" err="1" smtClean="0">
                  <a:solidFill>
                    <a:schemeClr val="tx1"/>
                  </a:solidFill>
                </a:rPr>
                <a:t>Stn</a:t>
              </a:r>
              <a:endParaRPr lang="en-US" sz="1300" dirty="0">
                <a:solidFill>
                  <a:schemeClr val="tx1"/>
                </a:solidFill>
              </a:endParaRPr>
            </a:p>
          </p:txBody>
        </p:sp>
        <p:cxnSp>
          <p:nvCxnSpPr>
            <p:cNvPr id="575" name="Straight Connector 574"/>
            <p:cNvCxnSpPr>
              <a:endCxn id="576" idx="4"/>
            </p:cNvCxnSpPr>
            <p:nvPr/>
          </p:nvCxnSpPr>
          <p:spPr>
            <a:xfrm>
              <a:off x="7620000" y="2839480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6" name="Isosceles Triangle 575"/>
            <p:cNvSpPr/>
            <p:nvPr/>
          </p:nvSpPr>
          <p:spPr>
            <a:xfrm rot="10800000">
              <a:off x="7762486" y="2839480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77" name="Straight Connector 576"/>
            <p:cNvCxnSpPr>
              <a:stCxn id="576" idx="2"/>
            </p:cNvCxnSpPr>
            <p:nvPr/>
          </p:nvCxnSpPr>
          <p:spPr>
            <a:xfrm>
              <a:off x="7903760" y="2839480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8" name="Isosceles Triangle 577"/>
            <p:cNvSpPr/>
            <p:nvPr/>
          </p:nvSpPr>
          <p:spPr>
            <a:xfrm rot="10800000">
              <a:off x="7761771" y="2819399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7" name="Group 386"/>
          <p:cNvGrpSpPr/>
          <p:nvPr/>
        </p:nvGrpSpPr>
        <p:grpSpPr>
          <a:xfrm flipH="1">
            <a:off x="2882622" y="3124200"/>
            <a:ext cx="1474805" cy="802083"/>
            <a:chOff x="4755795" y="3283070"/>
            <a:chExt cx="1474805" cy="802083"/>
          </a:xfrm>
        </p:grpSpPr>
        <p:cxnSp>
          <p:nvCxnSpPr>
            <p:cNvPr id="388" name="Straight Connector 387"/>
            <p:cNvCxnSpPr/>
            <p:nvPr/>
          </p:nvCxnSpPr>
          <p:spPr>
            <a:xfrm flipH="1">
              <a:off x="4763367" y="3283070"/>
              <a:ext cx="0" cy="802083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9" name="Straight Connector 388"/>
            <p:cNvCxnSpPr/>
            <p:nvPr/>
          </p:nvCxnSpPr>
          <p:spPr>
            <a:xfrm>
              <a:off x="6230600" y="3547037"/>
              <a:ext cx="0" cy="521551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0" name="Straight Connector 389"/>
            <p:cNvCxnSpPr/>
            <p:nvPr/>
          </p:nvCxnSpPr>
          <p:spPr>
            <a:xfrm flipH="1">
              <a:off x="4755795" y="4068588"/>
              <a:ext cx="1474805" cy="0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62" name="Content Placeholder 2"/>
          <p:cNvSpPr txBox="1">
            <a:spLocks/>
          </p:cNvSpPr>
          <p:nvPr/>
        </p:nvSpPr>
        <p:spPr>
          <a:xfrm>
            <a:off x="457200" y="3948737"/>
            <a:ext cx="8229600" cy="268066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/>
              <a:t>End Station Components have a single SAP pointer. </a:t>
            </a:r>
          </a:p>
          <a:p>
            <a:pPr lvl="1"/>
            <a:r>
              <a:rPr lang="en-US" sz="1600" dirty="0" smtClean="0"/>
              <a:t>Therefore Link </a:t>
            </a:r>
            <a:r>
              <a:rPr lang="en-US" sz="1600" dirty="0" err="1" smtClean="0"/>
              <a:t>Agg</a:t>
            </a:r>
            <a:r>
              <a:rPr lang="en-US" sz="1600" dirty="0" smtClean="0"/>
              <a:t> configured so only one Aggregator shares a key value with the Aggregation Ports.  (Assures Ports don’t select an Aggregator with no client.)</a:t>
            </a:r>
            <a:endParaRPr lang="en-US" sz="1600" dirty="0"/>
          </a:p>
          <a:p>
            <a:r>
              <a:rPr lang="en-US" sz="2000" dirty="0" smtClean="0"/>
              <a:t>Both links become operational, but only one can select the Aggregator.</a:t>
            </a:r>
          </a:p>
          <a:p>
            <a:pPr lvl="1"/>
            <a:r>
              <a:rPr lang="en-US" sz="1600" dirty="0" smtClean="0"/>
              <a:t>Since the Bridges have different System IDs, the two links cannot be in the same LAG.</a:t>
            </a:r>
          </a:p>
          <a:p>
            <a:pPr lvl="1"/>
            <a:r>
              <a:rPr lang="en-US" sz="1600" dirty="0" smtClean="0"/>
              <a:t>One link will attach to the Aggregator and provide connectivity to the End Station; the other link waits …</a:t>
            </a:r>
          </a:p>
          <a:p>
            <a:pPr lvl="1"/>
            <a:r>
              <a:rPr lang="en-US" sz="1600" dirty="0" smtClean="0"/>
              <a:t>If the link initially attached goes down, the other link will select the Aggregator and continue to provide connectivity to the End Station.</a:t>
            </a:r>
          </a:p>
        </p:txBody>
      </p:sp>
    </p:spTree>
    <p:extLst>
      <p:ext uri="{BB962C8B-B14F-4D97-AF65-F5344CB8AC3E}">
        <p14:creationId xmlns:p14="http://schemas.microsoft.com/office/powerpoint/2010/main" val="2811309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Group 71"/>
          <p:cNvGrpSpPr/>
          <p:nvPr/>
        </p:nvGrpSpPr>
        <p:grpSpPr>
          <a:xfrm>
            <a:off x="609600" y="3429000"/>
            <a:ext cx="3276601" cy="3015571"/>
            <a:chOff x="609600" y="3429000"/>
            <a:chExt cx="3276601" cy="3015571"/>
          </a:xfrm>
        </p:grpSpPr>
        <p:cxnSp>
          <p:nvCxnSpPr>
            <p:cNvPr id="10" name="Straight Connector 9"/>
            <p:cNvCxnSpPr/>
            <p:nvPr/>
          </p:nvCxnSpPr>
          <p:spPr>
            <a:xfrm>
              <a:off x="1066800" y="3429000"/>
              <a:ext cx="0" cy="2819400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0" name="Straight Connector 549"/>
            <p:cNvCxnSpPr/>
            <p:nvPr/>
          </p:nvCxnSpPr>
          <p:spPr>
            <a:xfrm>
              <a:off x="3434122" y="6024106"/>
              <a:ext cx="0" cy="224294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3" name="Straight Connector 552"/>
            <p:cNvCxnSpPr/>
            <p:nvPr/>
          </p:nvCxnSpPr>
          <p:spPr>
            <a:xfrm>
              <a:off x="609600" y="3429000"/>
              <a:ext cx="0" cy="3015571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4" name="Straight Connector 553"/>
            <p:cNvCxnSpPr/>
            <p:nvPr/>
          </p:nvCxnSpPr>
          <p:spPr>
            <a:xfrm>
              <a:off x="3886200" y="6019800"/>
              <a:ext cx="0" cy="424771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5" name="Straight Connector 554"/>
            <p:cNvCxnSpPr/>
            <p:nvPr/>
          </p:nvCxnSpPr>
          <p:spPr>
            <a:xfrm flipH="1">
              <a:off x="609600" y="6444571"/>
              <a:ext cx="3276601" cy="0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5" name="Straight Connector 724"/>
            <p:cNvCxnSpPr/>
            <p:nvPr/>
          </p:nvCxnSpPr>
          <p:spPr>
            <a:xfrm flipH="1">
              <a:off x="1066801" y="6248400"/>
              <a:ext cx="2367321" cy="0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1" name="Group 70"/>
          <p:cNvGrpSpPr/>
          <p:nvPr/>
        </p:nvGrpSpPr>
        <p:grpSpPr>
          <a:xfrm>
            <a:off x="1524000" y="3240206"/>
            <a:ext cx="2388306" cy="655402"/>
            <a:chOff x="1524000" y="3240206"/>
            <a:chExt cx="2388306" cy="655402"/>
          </a:xfrm>
        </p:grpSpPr>
        <p:cxnSp>
          <p:nvCxnSpPr>
            <p:cNvPr id="724" name="Straight Connector 723"/>
            <p:cNvCxnSpPr/>
            <p:nvPr/>
          </p:nvCxnSpPr>
          <p:spPr>
            <a:xfrm flipH="1">
              <a:off x="1524000" y="3886200"/>
              <a:ext cx="2388306" cy="0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1" name="Straight Connector 550"/>
            <p:cNvCxnSpPr/>
            <p:nvPr/>
          </p:nvCxnSpPr>
          <p:spPr>
            <a:xfrm flipH="1">
              <a:off x="1905000" y="3657600"/>
              <a:ext cx="1529122" cy="0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0" name="Straight Connector 719"/>
            <p:cNvCxnSpPr/>
            <p:nvPr/>
          </p:nvCxnSpPr>
          <p:spPr>
            <a:xfrm>
              <a:off x="1905000" y="3429000"/>
              <a:ext cx="0" cy="228600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1" name="Straight Connector 720"/>
            <p:cNvCxnSpPr/>
            <p:nvPr/>
          </p:nvCxnSpPr>
          <p:spPr>
            <a:xfrm>
              <a:off x="1524000" y="3429000"/>
              <a:ext cx="0" cy="466608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2" name="Straight Connector 721"/>
            <p:cNvCxnSpPr/>
            <p:nvPr/>
          </p:nvCxnSpPr>
          <p:spPr>
            <a:xfrm>
              <a:off x="3434122" y="3240206"/>
              <a:ext cx="0" cy="417394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3" name="Straight Connector 722"/>
            <p:cNvCxnSpPr/>
            <p:nvPr/>
          </p:nvCxnSpPr>
          <p:spPr>
            <a:xfrm>
              <a:off x="3886200" y="3240206"/>
              <a:ext cx="0" cy="655402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802.1AXbk (LAG of LAGs) test 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053122" y="1370463"/>
            <a:ext cx="2950760" cy="18612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7" name="Group 56"/>
          <p:cNvGrpSpPr/>
          <p:nvPr/>
        </p:nvGrpSpPr>
        <p:grpSpPr>
          <a:xfrm>
            <a:off x="3184482" y="2903873"/>
            <a:ext cx="436160" cy="327821"/>
            <a:chOff x="2992840" y="2362198"/>
            <a:chExt cx="436160" cy="327821"/>
          </a:xfrm>
        </p:grpSpPr>
        <p:sp>
          <p:nvSpPr>
            <p:cNvPr id="58" name="Rectangle 57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9" name="Straight Connector 58"/>
            <p:cNvCxnSpPr>
              <a:endCxn id="60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Isosceles Triangle 59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1" name="Straight Connector 60"/>
            <p:cNvCxnSpPr>
              <a:stCxn id="60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Isosceles Triangle 61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3628546" y="2903873"/>
            <a:ext cx="436160" cy="327821"/>
            <a:chOff x="2992840" y="2362198"/>
            <a:chExt cx="436160" cy="327821"/>
          </a:xfrm>
        </p:grpSpPr>
        <p:sp>
          <p:nvSpPr>
            <p:cNvPr id="46" name="Rectangle 45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7" name="Straight Connector 46"/>
            <p:cNvCxnSpPr>
              <a:endCxn id="48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Isosceles Triangle 47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9" name="Straight Connector 48"/>
            <p:cNvCxnSpPr>
              <a:stCxn id="48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Isosceles Triangle 49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4072610" y="2903871"/>
            <a:ext cx="436160" cy="327821"/>
            <a:chOff x="2992840" y="2362198"/>
            <a:chExt cx="436160" cy="327821"/>
          </a:xfrm>
        </p:grpSpPr>
        <p:sp>
          <p:nvSpPr>
            <p:cNvPr id="14" name="Rectangle 13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" name="Straight Connector 17"/>
            <p:cNvCxnSpPr>
              <a:endCxn id="30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Isosceles Triangle 29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1" name="Straight Connector 30"/>
            <p:cNvCxnSpPr>
              <a:stCxn id="30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Isosceles Triangle 31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4516674" y="2903873"/>
            <a:ext cx="436160" cy="327821"/>
            <a:chOff x="2992840" y="2362198"/>
            <a:chExt cx="436160" cy="327821"/>
          </a:xfrm>
        </p:grpSpPr>
        <p:sp>
          <p:nvSpPr>
            <p:cNvPr id="40" name="Rectangle 39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1" name="Straight Connector 40"/>
            <p:cNvCxnSpPr>
              <a:endCxn id="42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Isosceles Triangle 41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3" name="Straight Connector 42"/>
            <p:cNvCxnSpPr>
              <a:stCxn id="42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Isosceles Triangle 43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4960738" y="2903873"/>
            <a:ext cx="436160" cy="327821"/>
            <a:chOff x="2992840" y="2362198"/>
            <a:chExt cx="436160" cy="327821"/>
          </a:xfrm>
        </p:grpSpPr>
        <p:sp>
          <p:nvSpPr>
            <p:cNvPr id="52" name="Rectangle 51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3" name="Straight Connector 52"/>
            <p:cNvCxnSpPr>
              <a:endCxn id="54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Isosceles Triangle 53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5" name="Straight Connector 54"/>
            <p:cNvCxnSpPr>
              <a:stCxn id="54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Isosceles Triangle 55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5404802" y="2903873"/>
            <a:ext cx="436160" cy="327821"/>
            <a:chOff x="2992840" y="2362198"/>
            <a:chExt cx="436160" cy="327821"/>
          </a:xfrm>
        </p:grpSpPr>
        <p:sp>
          <p:nvSpPr>
            <p:cNvPr id="64" name="Rectangle 63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5" name="Straight Connector 64"/>
            <p:cNvCxnSpPr>
              <a:endCxn id="66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Isosceles Triangle 65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7" name="Straight Connector 66"/>
            <p:cNvCxnSpPr>
              <a:stCxn id="66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Isosceles Triangle 67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3184482" y="1684671"/>
            <a:ext cx="2667000" cy="609600"/>
            <a:chOff x="4724400" y="3886200"/>
            <a:chExt cx="2667000" cy="609600"/>
          </a:xfrm>
        </p:grpSpPr>
        <p:sp>
          <p:nvSpPr>
            <p:cNvPr id="117" name="Rectangle 116"/>
            <p:cNvSpPr/>
            <p:nvPr/>
          </p:nvSpPr>
          <p:spPr>
            <a:xfrm>
              <a:off x="4724400" y="3886200"/>
              <a:ext cx="2667000" cy="55053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S-VLAN Bridge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grpSp>
          <p:nvGrpSpPr>
            <p:cNvPr id="17" name="Group 16"/>
            <p:cNvGrpSpPr/>
            <p:nvPr/>
          </p:nvGrpSpPr>
          <p:grpSpPr>
            <a:xfrm>
              <a:off x="4724400" y="4419598"/>
              <a:ext cx="2656480" cy="76202"/>
              <a:chOff x="4724400" y="5029199"/>
              <a:chExt cx="2656480" cy="76202"/>
            </a:xfrm>
          </p:grpSpPr>
          <p:grpSp>
            <p:nvGrpSpPr>
              <p:cNvPr id="8" name="Group 7"/>
              <p:cNvGrpSpPr/>
              <p:nvPr/>
            </p:nvGrpSpPr>
            <p:grpSpPr>
              <a:xfrm>
                <a:off x="4724400" y="5029199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118" name="Straight Connector 117"/>
                <p:cNvCxnSpPr>
                  <a:endCxn id="119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9" name="Isosceles Triangle 118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20" name="Straight Connector 119"/>
                <p:cNvCxnSpPr>
                  <a:stCxn id="119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1" name="Isosceles Triangle 120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" name="Group 6"/>
              <p:cNvGrpSpPr/>
              <p:nvPr/>
            </p:nvGrpSpPr>
            <p:grpSpPr>
              <a:xfrm>
                <a:off x="5168464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122" name="Straight Connector 121"/>
                <p:cNvCxnSpPr>
                  <a:endCxn id="123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3" name="Isosceles Triangle 122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24" name="Straight Connector 123"/>
                <p:cNvCxnSpPr>
                  <a:stCxn id="123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5" name="Isosceles Triangle 124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8" name="Group 127"/>
              <p:cNvGrpSpPr/>
              <p:nvPr/>
            </p:nvGrpSpPr>
            <p:grpSpPr>
              <a:xfrm>
                <a:off x="5612528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129" name="Straight Connector 128"/>
                <p:cNvCxnSpPr>
                  <a:endCxn id="156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6" name="Isosceles Triangle 155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57" name="Straight Connector 156"/>
                <p:cNvCxnSpPr>
                  <a:stCxn id="156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8" name="Isosceles Triangle 157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59" name="Group 158"/>
              <p:cNvGrpSpPr/>
              <p:nvPr/>
            </p:nvGrpSpPr>
            <p:grpSpPr>
              <a:xfrm>
                <a:off x="6056592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160" name="Straight Connector 159"/>
                <p:cNvCxnSpPr>
                  <a:endCxn id="161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1" name="Isosceles Triangle 160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62" name="Straight Connector 161"/>
                <p:cNvCxnSpPr>
                  <a:stCxn id="161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3" name="Isosceles Triangle 162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64" name="Group 163"/>
              <p:cNvGrpSpPr/>
              <p:nvPr/>
            </p:nvGrpSpPr>
            <p:grpSpPr>
              <a:xfrm>
                <a:off x="6500656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165" name="Straight Connector 164"/>
                <p:cNvCxnSpPr>
                  <a:endCxn id="166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6" name="Isosceles Triangle 165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67" name="Straight Connector 166"/>
                <p:cNvCxnSpPr>
                  <a:stCxn id="166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8" name="Isosceles Triangle 167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69" name="Group 168"/>
              <p:cNvGrpSpPr/>
              <p:nvPr/>
            </p:nvGrpSpPr>
            <p:grpSpPr>
              <a:xfrm>
                <a:off x="6944720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170" name="Straight Connector 169"/>
                <p:cNvCxnSpPr>
                  <a:endCxn id="171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71" name="Isosceles Triangle 170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72" name="Straight Connector 171"/>
                <p:cNvCxnSpPr>
                  <a:stCxn id="171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73" name="Isosceles Triangle 172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21" name="Group 20"/>
          <p:cNvGrpSpPr/>
          <p:nvPr/>
        </p:nvGrpSpPr>
        <p:grpSpPr>
          <a:xfrm>
            <a:off x="3184482" y="2370469"/>
            <a:ext cx="2667000" cy="533402"/>
            <a:chOff x="4724400" y="4571998"/>
            <a:chExt cx="2667000" cy="533402"/>
          </a:xfrm>
        </p:grpSpPr>
        <p:sp>
          <p:nvSpPr>
            <p:cNvPr id="245" name="Rectangle 244"/>
            <p:cNvSpPr/>
            <p:nvPr/>
          </p:nvSpPr>
          <p:spPr>
            <a:xfrm>
              <a:off x="4724400" y="4589139"/>
              <a:ext cx="2667000" cy="457200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Link </a:t>
              </a:r>
              <a:r>
                <a:rPr lang="en-US" dirty="0" err="1" smtClean="0">
                  <a:solidFill>
                    <a:schemeClr val="tx1"/>
                  </a:solidFill>
                </a:rPr>
                <a:t>Agg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grpSp>
          <p:nvGrpSpPr>
            <p:cNvPr id="246" name="Group 245"/>
            <p:cNvGrpSpPr/>
            <p:nvPr/>
          </p:nvGrpSpPr>
          <p:grpSpPr>
            <a:xfrm>
              <a:off x="4724400" y="5029198"/>
              <a:ext cx="2656480" cy="76202"/>
              <a:chOff x="4724400" y="5029199"/>
              <a:chExt cx="2656480" cy="76202"/>
            </a:xfrm>
          </p:grpSpPr>
          <p:grpSp>
            <p:nvGrpSpPr>
              <p:cNvPr id="247" name="Group 246"/>
              <p:cNvGrpSpPr/>
              <p:nvPr/>
            </p:nvGrpSpPr>
            <p:grpSpPr>
              <a:xfrm>
                <a:off x="4724400" y="5029199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273" name="Straight Connector 272"/>
                <p:cNvCxnSpPr>
                  <a:endCxn id="274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74" name="Isosceles Triangle 273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75" name="Straight Connector 274"/>
                <p:cNvCxnSpPr>
                  <a:stCxn id="274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76" name="Isosceles Triangle 275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48" name="Group 247"/>
              <p:cNvGrpSpPr/>
              <p:nvPr/>
            </p:nvGrpSpPr>
            <p:grpSpPr>
              <a:xfrm>
                <a:off x="5168464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269" name="Straight Connector 268"/>
                <p:cNvCxnSpPr>
                  <a:endCxn id="270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70" name="Isosceles Triangle 269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71" name="Straight Connector 270"/>
                <p:cNvCxnSpPr>
                  <a:stCxn id="270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72" name="Isosceles Triangle 271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49" name="Group 248"/>
              <p:cNvGrpSpPr/>
              <p:nvPr/>
            </p:nvGrpSpPr>
            <p:grpSpPr>
              <a:xfrm>
                <a:off x="5612528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265" name="Straight Connector 264"/>
                <p:cNvCxnSpPr>
                  <a:endCxn id="266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66" name="Isosceles Triangle 265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67" name="Straight Connector 266"/>
                <p:cNvCxnSpPr>
                  <a:stCxn id="266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68" name="Isosceles Triangle 267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50" name="Group 249"/>
              <p:cNvGrpSpPr/>
              <p:nvPr/>
            </p:nvGrpSpPr>
            <p:grpSpPr>
              <a:xfrm>
                <a:off x="6056592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261" name="Straight Connector 260"/>
                <p:cNvCxnSpPr>
                  <a:endCxn id="262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62" name="Isosceles Triangle 261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63" name="Straight Connector 262"/>
                <p:cNvCxnSpPr>
                  <a:stCxn id="262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64" name="Isosceles Triangle 263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51" name="Group 250"/>
              <p:cNvGrpSpPr/>
              <p:nvPr/>
            </p:nvGrpSpPr>
            <p:grpSpPr>
              <a:xfrm>
                <a:off x="6500656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257" name="Straight Connector 256"/>
                <p:cNvCxnSpPr>
                  <a:endCxn id="258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58" name="Isosceles Triangle 257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59" name="Straight Connector 258"/>
                <p:cNvCxnSpPr>
                  <a:stCxn id="258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60" name="Isosceles Triangle 259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52" name="Group 251"/>
              <p:cNvGrpSpPr/>
              <p:nvPr/>
            </p:nvGrpSpPr>
            <p:grpSpPr>
              <a:xfrm>
                <a:off x="6944720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253" name="Straight Connector 252"/>
                <p:cNvCxnSpPr>
                  <a:endCxn id="254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54" name="Isosceles Triangle 253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55" name="Straight Connector 254"/>
                <p:cNvCxnSpPr>
                  <a:stCxn id="254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56" name="Isosceles Triangle 255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77" name="Group 276"/>
            <p:cNvGrpSpPr/>
            <p:nvPr/>
          </p:nvGrpSpPr>
          <p:grpSpPr>
            <a:xfrm>
              <a:off x="4724400" y="4571998"/>
              <a:ext cx="2656480" cy="76202"/>
              <a:chOff x="4724400" y="5029199"/>
              <a:chExt cx="2656480" cy="76202"/>
            </a:xfrm>
          </p:grpSpPr>
          <p:grpSp>
            <p:nvGrpSpPr>
              <p:cNvPr id="278" name="Group 277"/>
              <p:cNvGrpSpPr/>
              <p:nvPr/>
            </p:nvGrpSpPr>
            <p:grpSpPr>
              <a:xfrm>
                <a:off x="4724400" y="5029199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304" name="Straight Connector 303"/>
                <p:cNvCxnSpPr>
                  <a:endCxn id="305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05" name="Isosceles Triangle 304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06" name="Straight Connector 305"/>
                <p:cNvCxnSpPr>
                  <a:stCxn id="305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07" name="Isosceles Triangle 306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79" name="Group 278"/>
              <p:cNvGrpSpPr/>
              <p:nvPr/>
            </p:nvGrpSpPr>
            <p:grpSpPr>
              <a:xfrm>
                <a:off x="5168464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300" name="Straight Connector 299"/>
                <p:cNvCxnSpPr>
                  <a:endCxn id="301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01" name="Isosceles Triangle 300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02" name="Straight Connector 301"/>
                <p:cNvCxnSpPr>
                  <a:stCxn id="301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03" name="Isosceles Triangle 302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80" name="Group 279"/>
              <p:cNvGrpSpPr/>
              <p:nvPr/>
            </p:nvGrpSpPr>
            <p:grpSpPr>
              <a:xfrm>
                <a:off x="5612528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296" name="Straight Connector 295"/>
                <p:cNvCxnSpPr>
                  <a:endCxn id="297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97" name="Isosceles Triangle 296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98" name="Straight Connector 297"/>
                <p:cNvCxnSpPr>
                  <a:stCxn id="297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99" name="Isosceles Triangle 298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81" name="Group 280"/>
              <p:cNvGrpSpPr/>
              <p:nvPr/>
            </p:nvGrpSpPr>
            <p:grpSpPr>
              <a:xfrm>
                <a:off x="6056592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292" name="Straight Connector 291"/>
                <p:cNvCxnSpPr>
                  <a:endCxn id="293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93" name="Isosceles Triangle 292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94" name="Straight Connector 293"/>
                <p:cNvCxnSpPr>
                  <a:stCxn id="293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95" name="Isosceles Triangle 294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82" name="Group 281"/>
              <p:cNvGrpSpPr/>
              <p:nvPr/>
            </p:nvGrpSpPr>
            <p:grpSpPr>
              <a:xfrm>
                <a:off x="6500656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288" name="Straight Connector 287"/>
                <p:cNvCxnSpPr>
                  <a:endCxn id="289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89" name="Isosceles Triangle 288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90" name="Straight Connector 289"/>
                <p:cNvCxnSpPr>
                  <a:stCxn id="289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91" name="Isosceles Triangle 290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83" name="Group 282"/>
              <p:cNvGrpSpPr/>
              <p:nvPr/>
            </p:nvGrpSpPr>
            <p:grpSpPr>
              <a:xfrm>
                <a:off x="6944720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284" name="Straight Connector 283"/>
                <p:cNvCxnSpPr>
                  <a:endCxn id="285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85" name="Isosceles Triangle 284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86" name="Straight Connector 285"/>
                <p:cNvCxnSpPr>
                  <a:stCxn id="285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87" name="Isosceles Triangle 286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372" name="Group 371"/>
          <p:cNvGrpSpPr/>
          <p:nvPr/>
        </p:nvGrpSpPr>
        <p:grpSpPr>
          <a:xfrm>
            <a:off x="825065" y="3101179"/>
            <a:ext cx="436160" cy="327821"/>
            <a:chOff x="2992840" y="2362198"/>
            <a:chExt cx="436160" cy="327821"/>
          </a:xfrm>
        </p:grpSpPr>
        <p:sp>
          <p:nvSpPr>
            <p:cNvPr id="373" name="Rectangle 372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74" name="Straight Connector 373"/>
            <p:cNvCxnSpPr>
              <a:endCxn id="375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5" name="Isosceles Triangle 374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76" name="Straight Connector 375"/>
            <p:cNvCxnSpPr>
              <a:stCxn id="375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7" name="Isosceles Triangle 376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78" name="Group 377"/>
          <p:cNvGrpSpPr/>
          <p:nvPr/>
        </p:nvGrpSpPr>
        <p:grpSpPr>
          <a:xfrm>
            <a:off x="381001" y="3101179"/>
            <a:ext cx="436160" cy="327821"/>
            <a:chOff x="7620000" y="2948779"/>
            <a:chExt cx="436160" cy="327821"/>
          </a:xfrm>
        </p:grpSpPr>
        <p:sp>
          <p:nvSpPr>
            <p:cNvPr id="379" name="Rectangle 378"/>
            <p:cNvSpPr/>
            <p:nvPr/>
          </p:nvSpPr>
          <p:spPr>
            <a:xfrm>
              <a:off x="7620000" y="2971800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80" name="Straight Connector 379"/>
            <p:cNvCxnSpPr>
              <a:endCxn id="381" idx="4"/>
            </p:cNvCxnSpPr>
            <p:nvPr/>
          </p:nvCxnSpPr>
          <p:spPr>
            <a:xfrm>
              <a:off x="7620000" y="2968860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1" name="Isosceles Triangle 380"/>
            <p:cNvSpPr/>
            <p:nvPr/>
          </p:nvSpPr>
          <p:spPr>
            <a:xfrm rot="10800000">
              <a:off x="7762486" y="2968860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82" name="Straight Connector 381"/>
            <p:cNvCxnSpPr>
              <a:stCxn id="381" idx="2"/>
            </p:cNvCxnSpPr>
            <p:nvPr/>
          </p:nvCxnSpPr>
          <p:spPr>
            <a:xfrm>
              <a:off x="7903760" y="2968860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3" name="Isosceles Triangle 382"/>
            <p:cNvSpPr/>
            <p:nvPr/>
          </p:nvSpPr>
          <p:spPr>
            <a:xfrm rot="10800000">
              <a:off x="7761771" y="2948779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84" name="Rectangle 383"/>
          <p:cNvSpPr/>
          <p:nvPr/>
        </p:nvSpPr>
        <p:spPr>
          <a:xfrm>
            <a:off x="304801" y="1371600"/>
            <a:ext cx="1930830" cy="2057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5" name="Rectangle 414"/>
          <p:cNvSpPr/>
          <p:nvPr/>
        </p:nvSpPr>
        <p:spPr>
          <a:xfrm>
            <a:off x="3053122" y="4162877"/>
            <a:ext cx="2950760" cy="18612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16" name="Group 415"/>
          <p:cNvGrpSpPr/>
          <p:nvPr/>
        </p:nvGrpSpPr>
        <p:grpSpPr>
          <a:xfrm>
            <a:off x="3184482" y="5696287"/>
            <a:ext cx="436160" cy="327821"/>
            <a:chOff x="2992840" y="2362198"/>
            <a:chExt cx="436160" cy="327821"/>
          </a:xfrm>
        </p:grpSpPr>
        <p:sp>
          <p:nvSpPr>
            <p:cNvPr id="417" name="Rectangle 416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18" name="Straight Connector 417"/>
            <p:cNvCxnSpPr>
              <a:endCxn id="419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9" name="Isosceles Triangle 418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0" name="Straight Connector 419"/>
            <p:cNvCxnSpPr>
              <a:stCxn id="419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1" name="Isosceles Triangle 420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2" name="Group 421"/>
          <p:cNvGrpSpPr/>
          <p:nvPr/>
        </p:nvGrpSpPr>
        <p:grpSpPr>
          <a:xfrm>
            <a:off x="3628546" y="5696287"/>
            <a:ext cx="436160" cy="327821"/>
            <a:chOff x="2992840" y="2362198"/>
            <a:chExt cx="436160" cy="327821"/>
          </a:xfrm>
        </p:grpSpPr>
        <p:sp>
          <p:nvSpPr>
            <p:cNvPr id="423" name="Rectangle 422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4" name="Straight Connector 423"/>
            <p:cNvCxnSpPr>
              <a:endCxn id="425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5" name="Isosceles Triangle 424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6" name="Straight Connector 425"/>
            <p:cNvCxnSpPr>
              <a:stCxn id="425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7" name="Isosceles Triangle 426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8" name="Group 427"/>
          <p:cNvGrpSpPr/>
          <p:nvPr/>
        </p:nvGrpSpPr>
        <p:grpSpPr>
          <a:xfrm>
            <a:off x="4072610" y="5696285"/>
            <a:ext cx="436160" cy="327821"/>
            <a:chOff x="2992840" y="2362198"/>
            <a:chExt cx="436160" cy="327821"/>
          </a:xfrm>
        </p:grpSpPr>
        <p:sp>
          <p:nvSpPr>
            <p:cNvPr id="429" name="Rectangle 428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30" name="Straight Connector 429"/>
            <p:cNvCxnSpPr>
              <a:endCxn id="431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1" name="Isosceles Triangle 430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32" name="Straight Connector 431"/>
            <p:cNvCxnSpPr>
              <a:stCxn id="431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3" name="Isosceles Triangle 432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34" name="Group 433"/>
          <p:cNvGrpSpPr/>
          <p:nvPr/>
        </p:nvGrpSpPr>
        <p:grpSpPr>
          <a:xfrm>
            <a:off x="4516674" y="5696287"/>
            <a:ext cx="436160" cy="327821"/>
            <a:chOff x="2992840" y="2362198"/>
            <a:chExt cx="436160" cy="327821"/>
          </a:xfrm>
        </p:grpSpPr>
        <p:sp>
          <p:nvSpPr>
            <p:cNvPr id="435" name="Rectangle 434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36" name="Straight Connector 435"/>
            <p:cNvCxnSpPr>
              <a:endCxn id="437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7" name="Isosceles Triangle 436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38" name="Straight Connector 437"/>
            <p:cNvCxnSpPr>
              <a:stCxn id="437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9" name="Isosceles Triangle 438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40" name="Group 439"/>
          <p:cNvGrpSpPr/>
          <p:nvPr/>
        </p:nvGrpSpPr>
        <p:grpSpPr>
          <a:xfrm>
            <a:off x="4960738" y="5696287"/>
            <a:ext cx="436160" cy="327821"/>
            <a:chOff x="2992840" y="2362198"/>
            <a:chExt cx="436160" cy="327821"/>
          </a:xfrm>
        </p:grpSpPr>
        <p:sp>
          <p:nvSpPr>
            <p:cNvPr id="441" name="Rectangle 440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42" name="Straight Connector 441"/>
            <p:cNvCxnSpPr>
              <a:endCxn id="443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3" name="Isosceles Triangle 442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44" name="Straight Connector 443"/>
            <p:cNvCxnSpPr>
              <a:stCxn id="443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5" name="Isosceles Triangle 444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46" name="Group 445"/>
          <p:cNvGrpSpPr/>
          <p:nvPr/>
        </p:nvGrpSpPr>
        <p:grpSpPr>
          <a:xfrm>
            <a:off x="5404802" y="5696287"/>
            <a:ext cx="436160" cy="327821"/>
            <a:chOff x="2992840" y="2362198"/>
            <a:chExt cx="436160" cy="327821"/>
          </a:xfrm>
        </p:grpSpPr>
        <p:sp>
          <p:nvSpPr>
            <p:cNvPr id="447" name="Rectangle 446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48" name="Straight Connector 447"/>
            <p:cNvCxnSpPr>
              <a:endCxn id="449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9" name="Isosceles Triangle 448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50" name="Straight Connector 449"/>
            <p:cNvCxnSpPr>
              <a:stCxn id="449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1" name="Isosceles Triangle 450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52" name="Group 451"/>
          <p:cNvGrpSpPr/>
          <p:nvPr/>
        </p:nvGrpSpPr>
        <p:grpSpPr>
          <a:xfrm>
            <a:off x="3184482" y="4477085"/>
            <a:ext cx="2667000" cy="609600"/>
            <a:chOff x="4724400" y="3886200"/>
            <a:chExt cx="2667000" cy="609600"/>
          </a:xfrm>
        </p:grpSpPr>
        <p:sp>
          <p:nvSpPr>
            <p:cNvPr id="453" name="Rectangle 452"/>
            <p:cNvSpPr/>
            <p:nvPr/>
          </p:nvSpPr>
          <p:spPr>
            <a:xfrm>
              <a:off x="4724400" y="3886200"/>
              <a:ext cx="2667000" cy="55053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S-VLAN Bridge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grpSp>
          <p:nvGrpSpPr>
            <p:cNvPr id="454" name="Group 453"/>
            <p:cNvGrpSpPr/>
            <p:nvPr/>
          </p:nvGrpSpPr>
          <p:grpSpPr>
            <a:xfrm>
              <a:off x="4724400" y="4419598"/>
              <a:ext cx="2656480" cy="76202"/>
              <a:chOff x="4724400" y="5029199"/>
              <a:chExt cx="2656480" cy="76202"/>
            </a:xfrm>
          </p:grpSpPr>
          <p:grpSp>
            <p:nvGrpSpPr>
              <p:cNvPr id="455" name="Group 454"/>
              <p:cNvGrpSpPr/>
              <p:nvPr/>
            </p:nvGrpSpPr>
            <p:grpSpPr>
              <a:xfrm>
                <a:off x="4724400" y="5029199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481" name="Straight Connector 480"/>
                <p:cNvCxnSpPr>
                  <a:endCxn id="482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82" name="Isosceles Triangle 481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83" name="Straight Connector 482"/>
                <p:cNvCxnSpPr>
                  <a:stCxn id="482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84" name="Isosceles Triangle 483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56" name="Group 455"/>
              <p:cNvGrpSpPr/>
              <p:nvPr/>
            </p:nvGrpSpPr>
            <p:grpSpPr>
              <a:xfrm>
                <a:off x="5168464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477" name="Straight Connector 476"/>
                <p:cNvCxnSpPr>
                  <a:endCxn id="478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78" name="Isosceles Triangle 477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79" name="Straight Connector 478"/>
                <p:cNvCxnSpPr>
                  <a:stCxn id="478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80" name="Isosceles Triangle 479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57" name="Group 456"/>
              <p:cNvGrpSpPr/>
              <p:nvPr/>
            </p:nvGrpSpPr>
            <p:grpSpPr>
              <a:xfrm>
                <a:off x="5612528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473" name="Straight Connector 472"/>
                <p:cNvCxnSpPr>
                  <a:endCxn id="474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74" name="Isosceles Triangle 473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75" name="Straight Connector 474"/>
                <p:cNvCxnSpPr>
                  <a:stCxn id="474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76" name="Isosceles Triangle 475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58" name="Group 457"/>
              <p:cNvGrpSpPr/>
              <p:nvPr/>
            </p:nvGrpSpPr>
            <p:grpSpPr>
              <a:xfrm>
                <a:off x="6056592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469" name="Straight Connector 468"/>
                <p:cNvCxnSpPr>
                  <a:endCxn id="470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70" name="Isosceles Triangle 469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71" name="Straight Connector 470"/>
                <p:cNvCxnSpPr>
                  <a:stCxn id="470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72" name="Isosceles Triangle 471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59" name="Group 458"/>
              <p:cNvGrpSpPr/>
              <p:nvPr/>
            </p:nvGrpSpPr>
            <p:grpSpPr>
              <a:xfrm>
                <a:off x="6500656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465" name="Straight Connector 464"/>
                <p:cNvCxnSpPr>
                  <a:endCxn id="466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66" name="Isosceles Triangle 465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67" name="Straight Connector 466"/>
                <p:cNvCxnSpPr>
                  <a:stCxn id="466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68" name="Isosceles Triangle 467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60" name="Group 459"/>
              <p:cNvGrpSpPr/>
              <p:nvPr/>
            </p:nvGrpSpPr>
            <p:grpSpPr>
              <a:xfrm>
                <a:off x="6944720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461" name="Straight Connector 460"/>
                <p:cNvCxnSpPr>
                  <a:endCxn id="462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62" name="Isosceles Triangle 461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63" name="Straight Connector 462"/>
                <p:cNvCxnSpPr>
                  <a:stCxn id="462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64" name="Isosceles Triangle 463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485" name="Group 484"/>
          <p:cNvGrpSpPr/>
          <p:nvPr/>
        </p:nvGrpSpPr>
        <p:grpSpPr>
          <a:xfrm>
            <a:off x="3184482" y="5162883"/>
            <a:ext cx="2667000" cy="533402"/>
            <a:chOff x="4724400" y="4571998"/>
            <a:chExt cx="2667000" cy="533402"/>
          </a:xfrm>
        </p:grpSpPr>
        <p:sp>
          <p:nvSpPr>
            <p:cNvPr id="486" name="Rectangle 485"/>
            <p:cNvSpPr/>
            <p:nvPr/>
          </p:nvSpPr>
          <p:spPr>
            <a:xfrm>
              <a:off x="4724400" y="4589139"/>
              <a:ext cx="2667000" cy="457200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Link </a:t>
              </a:r>
              <a:r>
                <a:rPr lang="en-US" dirty="0" err="1" smtClean="0">
                  <a:solidFill>
                    <a:schemeClr val="tx1"/>
                  </a:solidFill>
                </a:rPr>
                <a:t>Agg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grpSp>
          <p:nvGrpSpPr>
            <p:cNvPr id="487" name="Group 486"/>
            <p:cNvGrpSpPr/>
            <p:nvPr/>
          </p:nvGrpSpPr>
          <p:grpSpPr>
            <a:xfrm>
              <a:off x="4724400" y="5029198"/>
              <a:ext cx="2656480" cy="76202"/>
              <a:chOff x="4724400" y="5029199"/>
              <a:chExt cx="2656480" cy="76202"/>
            </a:xfrm>
          </p:grpSpPr>
          <p:grpSp>
            <p:nvGrpSpPr>
              <p:cNvPr id="519" name="Group 518"/>
              <p:cNvGrpSpPr/>
              <p:nvPr/>
            </p:nvGrpSpPr>
            <p:grpSpPr>
              <a:xfrm>
                <a:off x="4724400" y="5029199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545" name="Straight Connector 544"/>
                <p:cNvCxnSpPr>
                  <a:endCxn id="546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46" name="Isosceles Triangle 545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47" name="Straight Connector 546"/>
                <p:cNvCxnSpPr>
                  <a:stCxn id="546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48" name="Isosceles Triangle 547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20" name="Group 519"/>
              <p:cNvGrpSpPr/>
              <p:nvPr/>
            </p:nvGrpSpPr>
            <p:grpSpPr>
              <a:xfrm>
                <a:off x="5168464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541" name="Straight Connector 540"/>
                <p:cNvCxnSpPr>
                  <a:endCxn id="542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42" name="Isosceles Triangle 541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43" name="Straight Connector 542"/>
                <p:cNvCxnSpPr>
                  <a:stCxn id="542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44" name="Isosceles Triangle 543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21" name="Group 520"/>
              <p:cNvGrpSpPr/>
              <p:nvPr/>
            </p:nvGrpSpPr>
            <p:grpSpPr>
              <a:xfrm>
                <a:off x="5612528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537" name="Straight Connector 536"/>
                <p:cNvCxnSpPr>
                  <a:endCxn id="538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38" name="Isosceles Triangle 537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39" name="Straight Connector 538"/>
                <p:cNvCxnSpPr>
                  <a:stCxn id="538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40" name="Isosceles Triangle 539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22" name="Group 521"/>
              <p:cNvGrpSpPr/>
              <p:nvPr/>
            </p:nvGrpSpPr>
            <p:grpSpPr>
              <a:xfrm>
                <a:off x="6056592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533" name="Straight Connector 532"/>
                <p:cNvCxnSpPr>
                  <a:endCxn id="534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34" name="Isosceles Triangle 533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35" name="Straight Connector 534"/>
                <p:cNvCxnSpPr>
                  <a:stCxn id="534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36" name="Isosceles Triangle 535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23" name="Group 522"/>
              <p:cNvGrpSpPr/>
              <p:nvPr/>
            </p:nvGrpSpPr>
            <p:grpSpPr>
              <a:xfrm>
                <a:off x="6500656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529" name="Straight Connector 528"/>
                <p:cNvCxnSpPr>
                  <a:endCxn id="530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30" name="Isosceles Triangle 529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31" name="Straight Connector 530"/>
                <p:cNvCxnSpPr>
                  <a:stCxn id="530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32" name="Isosceles Triangle 531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24" name="Group 523"/>
              <p:cNvGrpSpPr/>
              <p:nvPr/>
            </p:nvGrpSpPr>
            <p:grpSpPr>
              <a:xfrm>
                <a:off x="6944720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525" name="Straight Connector 524"/>
                <p:cNvCxnSpPr>
                  <a:endCxn id="526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26" name="Isosceles Triangle 525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27" name="Straight Connector 526"/>
                <p:cNvCxnSpPr>
                  <a:stCxn id="526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28" name="Isosceles Triangle 527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488" name="Group 487"/>
            <p:cNvGrpSpPr/>
            <p:nvPr/>
          </p:nvGrpSpPr>
          <p:grpSpPr>
            <a:xfrm>
              <a:off x="4724400" y="4571998"/>
              <a:ext cx="2656480" cy="76202"/>
              <a:chOff x="4724400" y="5029199"/>
              <a:chExt cx="2656480" cy="76202"/>
            </a:xfrm>
          </p:grpSpPr>
          <p:grpSp>
            <p:nvGrpSpPr>
              <p:cNvPr id="489" name="Group 488"/>
              <p:cNvGrpSpPr/>
              <p:nvPr/>
            </p:nvGrpSpPr>
            <p:grpSpPr>
              <a:xfrm>
                <a:off x="4724400" y="5029199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515" name="Straight Connector 514"/>
                <p:cNvCxnSpPr>
                  <a:endCxn id="516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16" name="Isosceles Triangle 515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17" name="Straight Connector 516"/>
                <p:cNvCxnSpPr>
                  <a:stCxn id="516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18" name="Isosceles Triangle 517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90" name="Group 489"/>
              <p:cNvGrpSpPr/>
              <p:nvPr/>
            </p:nvGrpSpPr>
            <p:grpSpPr>
              <a:xfrm>
                <a:off x="5168464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511" name="Straight Connector 510"/>
                <p:cNvCxnSpPr>
                  <a:endCxn id="512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12" name="Isosceles Triangle 511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13" name="Straight Connector 512"/>
                <p:cNvCxnSpPr>
                  <a:stCxn id="512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14" name="Isosceles Triangle 513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91" name="Group 490"/>
              <p:cNvGrpSpPr/>
              <p:nvPr/>
            </p:nvGrpSpPr>
            <p:grpSpPr>
              <a:xfrm>
                <a:off x="5612528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507" name="Straight Connector 506"/>
                <p:cNvCxnSpPr>
                  <a:endCxn id="508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08" name="Isosceles Triangle 507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09" name="Straight Connector 508"/>
                <p:cNvCxnSpPr>
                  <a:stCxn id="508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10" name="Isosceles Triangle 509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92" name="Group 491"/>
              <p:cNvGrpSpPr/>
              <p:nvPr/>
            </p:nvGrpSpPr>
            <p:grpSpPr>
              <a:xfrm>
                <a:off x="6056592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503" name="Straight Connector 502"/>
                <p:cNvCxnSpPr>
                  <a:endCxn id="504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04" name="Isosceles Triangle 503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05" name="Straight Connector 504"/>
                <p:cNvCxnSpPr>
                  <a:stCxn id="504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06" name="Isosceles Triangle 505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93" name="Group 492"/>
              <p:cNvGrpSpPr/>
              <p:nvPr/>
            </p:nvGrpSpPr>
            <p:grpSpPr>
              <a:xfrm>
                <a:off x="6500656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499" name="Straight Connector 498"/>
                <p:cNvCxnSpPr>
                  <a:endCxn id="500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00" name="Isosceles Triangle 499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01" name="Straight Connector 500"/>
                <p:cNvCxnSpPr>
                  <a:stCxn id="500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02" name="Isosceles Triangle 501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94" name="Group 493"/>
              <p:cNvGrpSpPr/>
              <p:nvPr/>
            </p:nvGrpSpPr>
            <p:grpSpPr>
              <a:xfrm>
                <a:off x="6944720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495" name="Straight Connector 494"/>
                <p:cNvCxnSpPr>
                  <a:endCxn id="496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96" name="Isosceles Triangle 495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97" name="Straight Connector 496"/>
                <p:cNvCxnSpPr>
                  <a:stCxn id="496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98" name="Isosceles Triangle 497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562" name="Group 561"/>
          <p:cNvGrpSpPr/>
          <p:nvPr/>
        </p:nvGrpSpPr>
        <p:grpSpPr>
          <a:xfrm>
            <a:off x="381001" y="1447800"/>
            <a:ext cx="444064" cy="533401"/>
            <a:chOff x="7620000" y="2362199"/>
            <a:chExt cx="444064" cy="533401"/>
          </a:xfrm>
        </p:grpSpPr>
        <p:sp>
          <p:nvSpPr>
            <p:cNvPr id="573" name="Rectangle 572"/>
            <p:cNvSpPr/>
            <p:nvPr/>
          </p:nvSpPr>
          <p:spPr>
            <a:xfrm>
              <a:off x="7620000" y="2362199"/>
              <a:ext cx="444064" cy="47434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chemeClr val="tx1"/>
                  </a:solidFill>
                </a:rPr>
                <a:t>End</a:t>
              </a:r>
            </a:p>
            <a:p>
              <a:pPr algn="ctr"/>
              <a:r>
                <a:rPr lang="en-US" sz="1300" dirty="0" err="1" smtClean="0">
                  <a:solidFill>
                    <a:schemeClr val="tx1"/>
                  </a:solidFill>
                </a:rPr>
                <a:t>Stn</a:t>
              </a:r>
              <a:endParaRPr lang="en-US" sz="1300" dirty="0">
                <a:solidFill>
                  <a:schemeClr val="tx1"/>
                </a:solidFill>
              </a:endParaRPr>
            </a:p>
          </p:txBody>
        </p:sp>
        <p:cxnSp>
          <p:nvCxnSpPr>
            <p:cNvPr id="574" name="Straight Connector 573"/>
            <p:cNvCxnSpPr>
              <a:endCxn id="575" idx="4"/>
            </p:cNvCxnSpPr>
            <p:nvPr/>
          </p:nvCxnSpPr>
          <p:spPr>
            <a:xfrm>
              <a:off x="7620000" y="2839480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5" name="Isosceles Triangle 574"/>
            <p:cNvSpPr/>
            <p:nvPr/>
          </p:nvSpPr>
          <p:spPr>
            <a:xfrm rot="10800000">
              <a:off x="7762486" y="2839480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76" name="Straight Connector 575"/>
            <p:cNvCxnSpPr>
              <a:stCxn id="575" idx="2"/>
            </p:cNvCxnSpPr>
            <p:nvPr/>
          </p:nvCxnSpPr>
          <p:spPr>
            <a:xfrm>
              <a:off x="7903760" y="2839480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7" name="Isosceles Triangle 576"/>
            <p:cNvSpPr/>
            <p:nvPr/>
          </p:nvSpPr>
          <p:spPr>
            <a:xfrm rot="10800000">
              <a:off x="7761771" y="2819399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4" name="Group 583"/>
          <p:cNvGrpSpPr/>
          <p:nvPr/>
        </p:nvGrpSpPr>
        <p:grpSpPr>
          <a:xfrm>
            <a:off x="1697440" y="3101179"/>
            <a:ext cx="436160" cy="327821"/>
            <a:chOff x="2992840" y="2362198"/>
            <a:chExt cx="436160" cy="327821"/>
          </a:xfrm>
        </p:grpSpPr>
        <p:sp>
          <p:nvSpPr>
            <p:cNvPr id="585" name="Rectangle 584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86" name="Straight Connector 585"/>
            <p:cNvCxnSpPr>
              <a:endCxn id="587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7" name="Isosceles Triangle 586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88" name="Straight Connector 587"/>
            <p:cNvCxnSpPr>
              <a:stCxn id="587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9" name="Isosceles Triangle 588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90" name="Group 589"/>
          <p:cNvGrpSpPr/>
          <p:nvPr/>
        </p:nvGrpSpPr>
        <p:grpSpPr>
          <a:xfrm>
            <a:off x="1253376" y="3101179"/>
            <a:ext cx="436160" cy="327821"/>
            <a:chOff x="7620000" y="2948779"/>
            <a:chExt cx="436160" cy="327821"/>
          </a:xfrm>
        </p:grpSpPr>
        <p:sp>
          <p:nvSpPr>
            <p:cNvPr id="591" name="Rectangle 590"/>
            <p:cNvSpPr/>
            <p:nvPr/>
          </p:nvSpPr>
          <p:spPr>
            <a:xfrm>
              <a:off x="7620000" y="2971800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92" name="Straight Connector 591"/>
            <p:cNvCxnSpPr>
              <a:endCxn id="593" idx="4"/>
            </p:cNvCxnSpPr>
            <p:nvPr/>
          </p:nvCxnSpPr>
          <p:spPr>
            <a:xfrm>
              <a:off x="7620000" y="2968860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3" name="Isosceles Triangle 592"/>
            <p:cNvSpPr/>
            <p:nvPr/>
          </p:nvSpPr>
          <p:spPr>
            <a:xfrm rot="10800000">
              <a:off x="7762486" y="2968860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94" name="Straight Connector 593"/>
            <p:cNvCxnSpPr>
              <a:stCxn id="593" idx="2"/>
            </p:cNvCxnSpPr>
            <p:nvPr/>
          </p:nvCxnSpPr>
          <p:spPr>
            <a:xfrm>
              <a:off x="7903760" y="2968860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5" name="Isosceles Triangle 594"/>
            <p:cNvSpPr/>
            <p:nvPr/>
          </p:nvSpPr>
          <p:spPr>
            <a:xfrm rot="10800000">
              <a:off x="7761771" y="2948779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381001" y="2514600"/>
            <a:ext cx="1752599" cy="533402"/>
            <a:chOff x="381001" y="2438398"/>
            <a:chExt cx="1752599" cy="533402"/>
          </a:xfrm>
        </p:grpSpPr>
        <p:sp>
          <p:nvSpPr>
            <p:cNvPr id="392" name="Rectangle 391"/>
            <p:cNvSpPr/>
            <p:nvPr/>
          </p:nvSpPr>
          <p:spPr>
            <a:xfrm>
              <a:off x="381001" y="2455539"/>
              <a:ext cx="1741802" cy="457200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Link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Agg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grpSp>
          <p:nvGrpSpPr>
            <p:cNvPr id="393" name="Group 392"/>
            <p:cNvGrpSpPr/>
            <p:nvPr/>
          </p:nvGrpSpPr>
          <p:grpSpPr>
            <a:xfrm>
              <a:off x="381001" y="2895598"/>
              <a:ext cx="880224" cy="76202"/>
              <a:chOff x="4876800" y="2895600"/>
              <a:chExt cx="880224" cy="76202"/>
            </a:xfrm>
          </p:grpSpPr>
          <p:grpSp>
            <p:nvGrpSpPr>
              <p:cNvPr id="405" name="Group 404"/>
              <p:cNvGrpSpPr/>
              <p:nvPr/>
            </p:nvGrpSpPr>
            <p:grpSpPr>
              <a:xfrm>
                <a:off x="4876800" y="2895600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411" name="Straight Connector 410"/>
                <p:cNvCxnSpPr>
                  <a:endCxn id="412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12" name="Isosceles Triangle 411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13" name="Straight Connector 412"/>
                <p:cNvCxnSpPr>
                  <a:stCxn id="412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14" name="Isosceles Triangle 413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06" name="Group 405"/>
              <p:cNvGrpSpPr/>
              <p:nvPr/>
            </p:nvGrpSpPr>
            <p:grpSpPr>
              <a:xfrm>
                <a:off x="5320864" y="2895601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407" name="Straight Connector 406"/>
                <p:cNvCxnSpPr>
                  <a:endCxn id="408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08" name="Isosceles Triangle 407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09" name="Straight Connector 408"/>
                <p:cNvCxnSpPr>
                  <a:stCxn id="408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10" name="Isosceles Triangle 409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394" name="Group 393"/>
            <p:cNvGrpSpPr/>
            <p:nvPr/>
          </p:nvGrpSpPr>
          <p:grpSpPr>
            <a:xfrm>
              <a:off x="381001" y="2438398"/>
              <a:ext cx="880224" cy="76202"/>
              <a:chOff x="4876800" y="2438400"/>
              <a:chExt cx="880224" cy="76202"/>
            </a:xfrm>
          </p:grpSpPr>
          <p:grpSp>
            <p:nvGrpSpPr>
              <p:cNvPr id="395" name="Group 394"/>
              <p:cNvGrpSpPr/>
              <p:nvPr/>
            </p:nvGrpSpPr>
            <p:grpSpPr>
              <a:xfrm>
                <a:off x="4876800" y="2438400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401" name="Straight Connector 400"/>
                <p:cNvCxnSpPr>
                  <a:endCxn id="402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02" name="Isosceles Triangle 401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03" name="Straight Connector 402"/>
                <p:cNvCxnSpPr>
                  <a:stCxn id="402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04" name="Isosceles Triangle 403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96" name="Group 395"/>
              <p:cNvGrpSpPr/>
              <p:nvPr/>
            </p:nvGrpSpPr>
            <p:grpSpPr>
              <a:xfrm>
                <a:off x="5320864" y="2438401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397" name="Straight Connector 396"/>
                <p:cNvCxnSpPr>
                  <a:endCxn id="398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98" name="Isosceles Triangle 397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99" name="Straight Connector 398"/>
                <p:cNvCxnSpPr>
                  <a:stCxn id="398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00" name="Isosceles Triangle 399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598" name="Group 597"/>
            <p:cNvGrpSpPr/>
            <p:nvPr/>
          </p:nvGrpSpPr>
          <p:grpSpPr>
            <a:xfrm>
              <a:off x="1253376" y="2895598"/>
              <a:ext cx="880224" cy="76202"/>
              <a:chOff x="4876800" y="2895600"/>
              <a:chExt cx="880224" cy="76202"/>
            </a:xfrm>
          </p:grpSpPr>
          <p:grpSp>
            <p:nvGrpSpPr>
              <p:cNvPr id="610" name="Group 609"/>
              <p:cNvGrpSpPr/>
              <p:nvPr/>
            </p:nvGrpSpPr>
            <p:grpSpPr>
              <a:xfrm>
                <a:off x="4876800" y="2895600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616" name="Straight Connector 615"/>
                <p:cNvCxnSpPr>
                  <a:endCxn id="617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17" name="Isosceles Triangle 616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618" name="Straight Connector 617"/>
                <p:cNvCxnSpPr>
                  <a:stCxn id="617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19" name="Isosceles Triangle 618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11" name="Group 610"/>
              <p:cNvGrpSpPr/>
              <p:nvPr/>
            </p:nvGrpSpPr>
            <p:grpSpPr>
              <a:xfrm>
                <a:off x="5320864" y="2895601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612" name="Straight Connector 611"/>
                <p:cNvCxnSpPr>
                  <a:endCxn id="613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13" name="Isosceles Triangle 612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614" name="Straight Connector 613"/>
                <p:cNvCxnSpPr>
                  <a:stCxn id="613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15" name="Isosceles Triangle 614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599" name="Group 598"/>
            <p:cNvGrpSpPr/>
            <p:nvPr/>
          </p:nvGrpSpPr>
          <p:grpSpPr>
            <a:xfrm>
              <a:off x="1253376" y="2438398"/>
              <a:ext cx="880224" cy="76202"/>
              <a:chOff x="4876800" y="2438400"/>
              <a:chExt cx="880224" cy="76202"/>
            </a:xfrm>
          </p:grpSpPr>
          <p:grpSp>
            <p:nvGrpSpPr>
              <p:cNvPr id="600" name="Group 599"/>
              <p:cNvGrpSpPr/>
              <p:nvPr/>
            </p:nvGrpSpPr>
            <p:grpSpPr>
              <a:xfrm>
                <a:off x="4876800" y="2438400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606" name="Straight Connector 605"/>
                <p:cNvCxnSpPr>
                  <a:endCxn id="607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07" name="Isosceles Triangle 606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608" name="Straight Connector 607"/>
                <p:cNvCxnSpPr>
                  <a:stCxn id="607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09" name="Isosceles Triangle 608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01" name="Group 600"/>
              <p:cNvGrpSpPr/>
              <p:nvPr/>
            </p:nvGrpSpPr>
            <p:grpSpPr>
              <a:xfrm>
                <a:off x="5320864" y="2438401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602" name="Straight Connector 601"/>
                <p:cNvCxnSpPr>
                  <a:endCxn id="603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03" name="Isosceles Triangle 602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604" name="Straight Connector 603"/>
                <p:cNvCxnSpPr>
                  <a:stCxn id="603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05" name="Isosceles Triangle 604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674" name="Group 673"/>
          <p:cNvGrpSpPr/>
          <p:nvPr/>
        </p:nvGrpSpPr>
        <p:grpSpPr>
          <a:xfrm>
            <a:off x="381000" y="1981200"/>
            <a:ext cx="1752599" cy="533402"/>
            <a:chOff x="381001" y="2438398"/>
            <a:chExt cx="1752599" cy="533402"/>
          </a:xfrm>
        </p:grpSpPr>
        <p:sp>
          <p:nvSpPr>
            <p:cNvPr id="675" name="Rectangle 674"/>
            <p:cNvSpPr/>
            <p:nvPr/>
          </p:nvSpPr>
          <p:spPr>
            <a:xfrm>
              <a:off x="381001" y="2455539"/>
              <a:ext cx="1741802" cy="457200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Link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Agg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grpSp>
          <p:nvGrpSpPr>
            <p:cNvPr id="676" name="Group 675"/>
            <p:cNvGrpSpPr/>
            <p:nvPr/>
          </p:nvGrpSpPr>
          <p:grpSpPr>
            <a:xfrm>
              <a:off x="381001" y="2895598"/>
              <a:ext cx="880224" cy="76202"/>
              <a:chOff x="4876800" y="2895600"/>
              <a:chExt cx="880224" cy="76202"/>
            </a:xfrm>
          </p:grpSpPr>
          <p:grpSp>
            <p:nvGrpSpPr>
              <p:cNvPr id="710" name="Group 709"/>
              <p:cNvGrpSpPr/>
              <p:nvPr/>
            </p:nvGrpSpPr>
            <p:grpSpPr>
              <a:xfrm>
                <a:off x="4876800" y="2895600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716" name="Straight Connector 715"/>
                <p:cNvCxnSpPr>
                  <a:endCxn id="717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17" name="Isosceles Triangle 716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718" name="Straight Connector 717"/>
                <p:cNvCxnSpPr>
                  <a:stCxn id="717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19" name="Isosceles Triangle 718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1" name="Group 710"/>
              <p:cNvGrpSpPr/>
              <p:nvPr/>
            </p:nvGrpSpPr>
            <p:grpSpPr>
              <a:xfrm>
                <a:off x="5320864" y="2895601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712" name="Straight Connector 711"/>
                <p:cNvCxnSpPr>
                  <a:endCxn id="713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13" name="Isosceles Triangle 712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714" name="Straight Connector 713"/>
                <p:cNvCxnSpPr>
                  <a:stCxn id="713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15" name="Isosceles Triangle 714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677" name="Group 676"/>
            <p:cNvGrpSpPr/>
            <p:nvPr/>
          </p:nvGrpSpPr>
          <p:grpSpPr>
            <a:xfrm>
              <a:off x="381001" y="2438398"/>
              <a:ext cx="880224" cy="76202"/>
              <a:chOff x="4876800" y="2438400"/>
              <a:chExt cx="880224" cy="76202"/>
            </a:xfrm>
          </p:grpSpPr>
          <p:grpSp>
            <p:nvGrpSpPr>
              <p:cNvPr id="700" name="Group 699"/>
              <p:cNvGrpSpPr/>
              <p:nvPr/>
            </p:nvGrpSpPr>
            <p:grpSpPr>
              <a:xfrm>
                <a:off x="4876800" y="2438400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706" name="Straight Connector 705"/>
                <p:cNvCxnSpPr>
                  <a:endCxn id="707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07" name="Isosceles Triangle 706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708" name="Straight Connector 707"/>
                <p:cNvCxnSpPr>
                  <a:stCxn id="707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09" name="Isosceles Triangle 708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01" name="Group 700"/>
              <p:cNvGrpSpPr/>
              <p:nvPr/>
            </p:nvGrpSpPr>
            <p:grpSpPr>
              <a:xfrm>
                <a:off x="5320864" y="2438401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702" name="Straight Connector 701"/>
                <p:cNvCxnSpPr>
                  <a:endCxn id="703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03" name="Isosceles Triangle 702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704" name="Straight Connector 703"/>
                <p:cNvCxnSpPr>
                  <a:stCxn id="703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05" name="Isosceles Triangle 704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678" name="Group 677"/>
            <p:cNvGrpSpPr/>
            <p:nvPr/>
          </p:nvGrpSpPr>
          <p:grpSpPr>
            <a:xfrm>
              <a:off x="1253376" y="2895598"/>
              <a:ext cx="880224" cy="76202"/>
              <a:chOff x="4876800" y="2895600"/>
              <a:chExt cx="880224" cy="76202"/>
            </a:xfrm>
          </p:grpSpPr>
          <p:grpSp>
            <p:nvGrpSpPr>
              <p:cNvPr id="690" name="Group 689"/>
              <p:cNvGrpSpPr/>
              <p:nvPr/>
            </p:nvGrpSpPr>
            <p:grpSpPr>
              <a:xfrm>
                <a:off x="4876800" y="2895600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696" name="Straight Connector 695"/>
                <p:cNvCxnSpPr>
                  <a:endCxn id="697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97" name="Isosceles Triangle 696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698" name="Straight Connector 697"/>
                <p:cNvCxnSpPr>
                  <a:stCxn id="697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99" name="Isosceles Triangle 698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91" name="Group 690"/>
              <p:cNvGrpSpPr/>
              <p:nvPr/>
            </p:nvGrpSpPr>
            <p:grpSpPr>
              <a:xfrm>
                <a:off x="5320864" y="2895601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692" name="Straight Connector 691"/>
                <p:cNvCxnSpPr>
                  <a:endCxn id="693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93" name="Isosceles Triangle 692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694" name="Straight Connector 693"/>
                <p:cNvCxnSpPr>
                  <a:stCxn id="693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95" name="Isosceles Triangle 694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679" name="Group 678"/>
            <p:cNvGrpSpPr/>
            <p:nvPr/>
          </p:nvGrpSpPr>
          <p:grpSpPr>
            <a:xfrm>
              <a:off x="1253376" y="2438398"/>
              <a:ext cx="880224" cy="76202"/>
              <a:chOff x="4876800" y="2438400"/>
              <a:chExt cx="880224" cy="76202"/>
            </a:xfrm>
          </p:grpSpPr>
          <p:grpSp>
            <p:nvGrpSpPr>
              <p:cNvPr id="680" name="Group 679"/>
              <p:cNvGrpSpPr/>
              <p:nvPr/>
            </p:nvGrpSpPr>
            <p:grpSpPr>
              <a:xfrm>
                <a:off x="4876800" y="2438400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686" name="Straight Connector 685"/>
                <p:cNvCxnSpPr>
                  <a:endCxn id="687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87" name="Isosceles Triangle 686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688" name="Straight Connector 687"/>
                <p:cNvCxnSpPr>
                  <a:stCxn id="687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89" name="Isosceles Triangle 688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81" name="Group 680"/>
              <p:cNvGrpSpPr/>
              <p:nvPr/>
            </p:nvGrpSpPr>
            <p:grpSpPr>
              <a:xfrm>
                <a:off x="5320864" y="2438401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682" name="Straight Connector 681"/>
                <p:cNvCxnSpPr>
                  <a:endCxn id="683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83" name="Isosceles Triangle 682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684" name="Straight Connector 683"/>
                <p:cNvCxnSpPr>
                  <a:stCxn id="683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85" name="Isosceles Triangle 684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727" name="Group 726"/>
          <p:cNvGrpSpPr/>
          <p:nvPr/>
        </p:nvGrpSpPr>
        <p:grpSpPr>
          <a:xfrm>
            <a:off x="7352434" y="3101179"/>
            <a:ext cx="436160" cy="327821"/>
            <a:chOff x="2992840" y="2362198"/>
            <a:chExt cx="436160" cy="327821"/>
          </a:xfrm>
        </p:grpSpPr>
        <p:sp>
          <p:nvSpPr>
            <p:cNvPr id="728" name="Rectangle 727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29" name="Straight Connector 728"/>
            <p:cNvCxnSpPr>
              <a:endCxn id="730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0" name="Isosceles Triangle 729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31" name="Straight Connector 730"/>
            <p:cNvCxnSpPr>
              <a:stCxn id="730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2" name="Isosceles Triangle 731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33" name="Group 732"/>
          <p:cNvGrpSpPr/>
          <p:nvPr/>
        </p:nvGrpSpPr>
        <p:grpSpPr>
          <a:xfrm>
            <a:off x="6908370" y="3101179"/>
            <a:ext cx="436160" cy="327821"/>
            <a:chOff x="7620000" y="2948779"/>
            <a:chExt cx="436160" cy="327821"/>
          </a:xfrm>
        </p:grpSpPr>
        <p:sp>
          <p:nvSpPr>
            <p:cNvPr id="734" name="Rectangle 733"/>
            <p:cNvSpPr/>
            <p:nvPr/>
          </p:nvSpPr>
          <p:spPr>
            <a:xfrm>
              <a:off x="7620000" y="2971800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35" name="Straight Connector 734"/>
            <p:cNvCxnSpPr>
              <a:endCxn id="736" idx="4"/>
            </p:cNvCxnSpPr>
            <p:nvPr/>
          </p:nvCxnSpPr>
          <p:spPr>
            <a:xfrm>
              <a:off x="7620000" y="2968860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6" name="Isosceles Triangle 735"/>
            <p:cNvSpPr/>
            <p:nvPr/>
          </p:nvSpPr>
          <p:spPr>
            <a:xfrm rot="10800000">
              <a:off x="7762486" y="2968860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37" name="Straight Connector 736"/>
            <p:cNvCxnSpPr>
              <a:stCxn id="736" idx="2"/>
            </p:cNvCxnSpPr>
            <p:nvPr/>
          </p:nvCxnSpPr>
          <p:spPr>
            <a:xfrm>
              <a:off x="7903760" y="2968860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8" name="Isosceles Triangle 737"/>
            <p:cNvSpPr/>
            <p:nvPr/>
          </p:nvSpPr>
          <p:spPr>
            <a:xfrm rot="10800000">
              <a:off x="7761771" y="2948779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39" name="Rectangle 738"/>
          <p:cNvSpPr/>
          <p:nvPr/>
        </p:nvSpPr>
        <p:spPr>
          <a:xfrm>
            <a:off x="6832170" y="1371600"/>
            <a:ext cx="1930830" cy="2057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40" name="Group 739"/>
          <p:cNvGrpSpPr/>
          <p:nvPr/>
        </p:nvGrpSpPr>
        <p:grpSpPr>
          <a:xfrm>
            <a:off x="6908370" y="1447800"/>
            <a:ext cx="444064" cy="533401"/>
            <a:chOff x="7620000" y="2362199"/>
            <a:chExt cx="444064" cy="533401"/>
          </a:xfrm>
        </p:grpSpPr>
        <p:sp>
          <p:nvSpPr>
            <p:cNvPr id="741" name="Rectangle 740"/>
            <p:cNvSpPr/>
            <p:nvPr/>
          </p:nvSpPr>
          <p:spPr>
            <a:xfrm>
              <a:off x="7620000" y="2362199"/>
              <a:ext cx="444064" cy="47434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chemeClr val="tx1"/>
                  </a:solidFill>
                </a:rPr>
                <a:t>End</a:t>
              </a:r>
            </a:p>
            <a:p>
              <a:pPr algn="ctr"/>
              <a:r>
                <a:rPr lang="en-US" sz="1300" dirty="0" err="1" smtClean="0">
                  <a:solidFill>
                    <a:schemeClr val="tx1"/>
                  </a:solidFill>
                </a:rPr>
                <a:t>Stn</a:t>
              </a:r>
              <a:endParaRPr lang="en-US" sz="1300" dirty="0">
                <a:solidFill>
                  <a:schemeClr val="tx1"/>
                </a:solidFill>
              </a:endParaRPr>
            </a:p>
          </p:txBody>
        </p:sp>
        <p:cxnSp>
          <p:nvCxnSpPr>
            <p:cNvPr id="742" name="Straight Connector 741"/>
            <p:cNvCxnSpPr>
              <a:endCxn id="743" idx="4"/>
            </p:cNvCxnSpPr>
            <p:nvPr/>
          </p:nvCxnSpPr>
          <p:spPr>
            <a:xfrm>
              <a:off x="7620000" y="2839480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43" name="Isosceles Triangle 742"/>
            <p:cNvSpPr/>
            <p:nvPr/>
          </p:nvSpPr>
          <p:spPr>
            <a:xfrm rot="10800000">
              <a:off x="7762486" y="2839480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44" name="Straight Connector 743"/>
            <p:cNvCxnSpPr>
              <a:stCxn id="743" idx="2"/>
            </p:cNvCxnSpPr>
            <p:nvPr/>
          </p:nvCxnSpPr>
          <p:spPr>
            <a:xfrm>
              <a:off x="7903760" y="2839480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45" name="Isosceles Triangle 744"/>
            <p:cNvSpPr/>
            <p:nvPr/>
          </p:nvSpPr>
          <p:spPr>
            <a:xfrm rot="10800000">
              <a:off x="7761771" y="2819399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46" name="Group 745"/>
          <p:cNvGrpSpPr/>
          <p:nvPr/>
        </p:nvGrpSpPr>
        <p:grpSpPr>
          <a:xfrm>
            <a:off x="8224809" y="3101179"/>
            <a:ext cx="436160" cy="327821"/>
            <a:chOff x="2992840" y="2362198"/>
            <a:chExt cx="436160" cy="327821"/>
          </a:xfrm>
        </p:grpSpPr>
        <p:sp>
          <p:nvSpPr>
            <p:cNvPr id="747" name="Rectangle 746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48" name="Straight Connector 747"/>
            <p:cNvCxnSpPr>
              <a:endCxn id="749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49" name="Isosceles Triangle 748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50" name="Straight Connector 749"/>
            <p:cNvCxnSpPr>
              <a:stCxn id="749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51" name="Isosceles Triangle 750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52" name="Group 751"/>
          <p:cNvGrpSpPr/>
          <p:nvPr/>
        </p:nvGrpSpPr>
        <p:grpSpPr>
          <a:xfrm>
            <a:off x="7780745" y="3101179"/>
            <a:ext cx="436160" cy="327821"/>
            <a:chOff x="7620000" y="2948779"/>
            <a:chExt cx="436160" cy="327821"/>
          </a:xfrm>
        </p:grpSpPr>
        <p:sp>
          <p:nvSpPr>
            <p:cNvPr id="753" name="Rectangle 752"/>
            <p:cNvSpPr/>
            <p:nvPr/>
          </p:nvSpPr>
          <p:spPr>
            <a:xfrm>
              <a:off x="7620000" y="2971800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54" name="Straight Connector 753"/>
            <p:cNvCxnSpPr>
              <a:endCxn id="755" idx="4"/>
            </p:cNvCxnSpPr>
            <p:nvPr/>
          </p:nvCxnSpPr>
          <p:spPr>
            <a:xfrm>
              <a:off x="7620000" y="2968860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55" name="Isosceles Triangle 754"/>
            <p:cNvSpPr/>
            <p:nvPr/>
          </p:nvSpPr>
          <p:spPr>
            <a:xfrm rot="10800000">
              <a:off x="7762486" y="2968860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56" name="Straight Connector 755"/>
            <p:cNvCxnSpPr>
              <a:stCxn id="755" idx="2"/>
            </p:cNvCxnSpPr>
            <p:nvPr/>
          </p:nvCxnSpPr>
          <p:spPr>
            <a:xfrm>
              <a:off x="7903760" y="2968860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57" name="Isosceles Triangle 756"/>
            <p:cNvSpPr/>
            <p:nvPr/>
          </p:nvSpPr>
          <p:spPr>
            <a:xfrm rot="10800000">
              <a:off x="7761771" y="2948779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58" name="Group 757"/>
          <p:cNvGrpSpPr/>
          <p:nvPr/>
        </p:nvGrpSpPr>
        <p:grpSpPr>
          <a:xfrm>
            <a:off x="6908370" y="2514600"/>
            <a:ext cx="1752599" cy="533402"/>
            <a:chOff x="381001" y="2438398"/>
            <a:chExt cx="1752599" cy="533402"/>
          </a:xfrm>
        </p:grpSpPr>
        <p:sp>
          <p:nvSpPr>
            <p:cNvPr id="759" name="Rectangle 758"/>
            <p:cNvSpPr/>
            <p:nvPr/>
          </p:nvSpPr>
          <p:spPr>
            <a:xfrm>
              <a:off x="381001" y="2455539"/>
              <a:ext cx="1741802" cy="457200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Link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Agg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grpSp>
          <p:nvGrpSpPr>
            <p:cNvPr id="760" name="Group 759"/>
            <p:cNvGrpSpPr/>
            <p:nvPr/>
          </p:nvGrpSpPr>
          <p:grpSpPr>
            <a:xfrm>
              <a:off x="381001" y="2895598"/>
              <a:ext cx="880224" cy="76202"/>
              <a:chOff x="4876800" y="2895600"/>
              <a:chExt cx="880224" cy="76202"/>
            </a:xfrm>
          </p:grpSpPr>
          <p:grpSp>
            <p:nvGrpSpPr>
              <p:cNvPr id="794" name="Group 793"/>
              <p:cNvGrpSpPr/>
              <p:nvPr/>
            </p:nvGrpSpPr>
            <p:grpSpPr>
              <a:xfrm>
                <a:off x="4876800" y="2895600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800" name="Straight Connector 799"/>
                <p:cNvCxnSpPr>
                  <a:endCxn id="801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01" name="Isosceles Triangle 800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802" name="Straight Connector 801"/>
                <p:cNvCxnSpPr>
                  <a:stCxn id="801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03" name="Isosceles Triangle 802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95" name="Group 794"/>
              <p:cNvGrpSpPr/>
              <p:nvPr/>
            </p:nvGrpSpPr>
            <p:grpSpPr>
              <a:xfrm>
                <a:off x="5320864" y="2895601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796" name="Straight Connector 795"/>
                <p:cNvCxnSpPr>
                  <a:endCxn id="797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97" name="Isosceles Triangle 796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798" name="Straight Connector 797"/>
                <p:cNvCxnSpPr>
                  <a:stCxn id="797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99" name="Isosceles Triangle 798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761" name="Group 760"/>
            <p:cNvGrpSpPr/>
            <p:nvPr/>
          </p:nvGrpSpPr>
          <p:grpSpPr>
            <a:xfrm>
              <a:off x="381001" y="2438398"/>
              <a:ext cx="880224" cy="76202"/>
              <a:chOff x="4876800" y="2438400"/>
              <a:chExt cx="880224" cy="76202"/>
            </a:xfrm>
          </p:grpSpPr>
          <p:grpSp>
            <p:nvGrpSpPr>
              <p:cNvPr id="784" name="Group 783"/>
              <p:cNvGrpSpPr/>
              <p:nvPr/>
            </p:nvGrpSpPr>
            <p:grpSpPr>
              <a:xfrm>
                <a:off x="4876800" y="2438400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790" name="Straight Connector 789"/>
                <p:cNvCxnSpPr>
                  <a:endCxn id="791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91" name="Isosceles Triangle 790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792" name="Straight Connector 791"/>
                <p:cNvCxnSpPr>
                  <a:stCxn id="791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93" name="Isosceles Triangle 792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85" name="Group 784"/>
              <p:cNvGrpSpPr/>
              <p:nvPr/>
            </p:nvGrpSpPr>
            <p:grpSpPr>
              <a:xfrm>
                <a:off x="5320864" y="2438401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786" name="Straight Connector 785"/>
                <p:cNvCxnSpPr>
                  <a:endCxn id="787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87" name="Isosceles Triangle 786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788" name="Straight Connector 787"/>
                <p:cNvCxnSpPr>
                  <a:stCxn id="787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89" name="Isosceles Triangle 788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762" name="Group 761"/>
            <p:cNvGrpSpPr/>
            <p:nvPr/>
          </p:nvGrpSpPr>
          <p:grpSpPr>
            <a:xfrm>
              <a:off x="1253376" y="2895598"/>
              <a:ext cx="880224" cy="76202"/>
              <a:chOff x="4876800" y="2895600"/>
              <a:chExt cx="880224" cy="76202"/>
            </a:xfrm>
          </p:grpSpPr>
          <p:grpSp>
            <p:nvGrpSpPr>
              <p:cNvPr id="774" name="Group 773"/>
              <p:cNvGrpSpPr/>
              <p:nvPr/>
            </p:nvGrpSpPr>
            <p:grpSpPr>
              <a:xfrm>
                <a:off x="4876800" y="2895600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780" name="Straight Connector 779"/>
                <p:cNvCxnSpPr>
                  <a:endCxn id="781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81" name="Isosceles Triangle 780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782" name="Straight Connector 781"/>
                <p:cNvCxnSpPr>
                  <a:stCxn id="781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83" name="Isosceles Triangle 782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5" name="Group 774"/>
              <p:cNvGrpSpPr/>
              <p:nvPr/>
            </p:nvGrpSpPr>
            <p:grpSpPr>
              <a:xfrm>
                <a:off x="5320864" y="2895601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776" name="Straight Connector 775"/>
                <p:cNvCxnSpPr>
                  <a:endCxn id="777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77" name="Isosceles Triangle 776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778" name="Straight Connector 777"/>
                <p:cNvCxnSpPr>
                  <a:stCxn id="777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79" name="Isosceles Triangle 778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763" name="Group 762"/>
            <p:cNvGrpSpPr/>
            <p:nvPr/>
          </p:nvGrpSpPr>
          <p:grpSpPr>
            <a:xfrm>
              <a:off x="1253376" y="2438398"/>
              <a:ext cx="880224" cy="76202"/>
              <a:chOff x="4876800" y="2438400"/>
              <a:chExt cx="880224" cy="76202"/>
            </a:xfrm>
          </p:grpSpPr>
          <p:grpSp>
            <p:nvGrpSpPr>
              <p:cNvPr id="764" name="Group 763"/>
              <p:cNvGrpSpPr/>
              <p:nvPr/>
            </p:nvGrpSpPr>
            <p:grpSpPr>
              <a:xfrm>
                <a:off x="4876800" y="2438400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770" name="Straight Connector 769"/>
                <p:cNvCxnSpPr>
                  <a:endCxn id="771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71" name="Isosceles Triangle 770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772" name="Straight Connector 771"/>
                <p:cNvCxnSpPr>
                  <a:stCxn id="771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73" name="Isosceles Triangle 772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5" name="Group 764"/>
              <p:cNvGrpSpPr/>
              <p:nvPr/>
            </p:nvGrpSpPr>
            <p:grpSpPr>
              <a:xfrm>
                <a:off x="5320864" y="2438401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766" name="Straight Connector 765"/>
                <p:cNvCxnSpPr>
                  <a:endCxn id="767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67" name="Isosceles Triangle 766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768" name="Straight Connector 767"/>
                <p:cNvCxnSpPr>
                  <a:stCxn id="767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69" name="Isosceles Triangle 768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804" name="Group 803"/>
          <p:cNvGrpSpPr/>
          <p:nvPr/>
        </p:nvGrpSpPr>
        <p:grpSpPr>
          <a:xfrm>
            <a:off x="6908369" y="1981200"/>
            <a:ext cx="1752599" cy="533402"/>
            <a:chOff x="381001" y="2438398"/>
            <a:chExt cx="1752599" cy="533402"/>
          </a:xfrm>
        </p:grpSpPr>
        <p:sp>
          <p:nvSpPr>
            <p:cNvPr id="805" name="Rectangle 804"/>
            <p:cNvSpPr/>
            <p:nvPr/>
          </p:nvSpPr>
          <p:spPr>
            <a:xfrm>
              <a:off x="381001" y="2455539"/>
              <a:ext cx="1741802" cy="457200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Link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Agg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grpSp>
          <p:nvGrpSpPr>
            <p:cNvPr id="806" name="Group 805"/>
            <p:cNvGrpSpPr/>
            <p:nvPr/>
          </p:nvGrpSpPr>
          <p:grpSpPr>
            <a:xfrm>
              <a:off x="381001" y="2895598"/>
              <a:ext cx="880224" cy="76202"/>
              <a:chOff x="4876800" y="2895600"/>
              <a:chExt cx="880224" cy="76202"/>
            </a:xfrm>
          </p:grpSpPr>
          <p:grpSp>
            <p:nvGrpSpPr>
              <p:cNvPr id="840" name="Group 839"/>
              <p:cNvGrpSpPr/>
              <p:nvPr/>
            </p:nvGrpSpPr>
            <p:grpSpPr>
              <a:xfrm>
                <a:off x="4876800" y="2895600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846" name="Straight Connector 845"/>
                <p:cNvCxnSpPr>
                  <a:endCxn id="847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47" name="Isosceles Triangle 846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848" name="Straight Connector 847"/>
                <p:cNvCxnSpPr>
                  <a:stCxn id="847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49" name="Isosceles Triangle 848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41" name="Group 840"/>
              <p:cNvGrpSpPr/>
              <p:nvPr/>
            </p:nvGrpSpPr>
            <p:grpSpPr>
              <a:xfrm>
                <a:off x="5320864" y="2895601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842" name="Straight Connector 841"/>
                <p:cNvCxnSpPr>
                  <a:endCxn id="843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43" name="Isosceles Triangle 842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844" name="Straight Connector 843"/>
                <p:cNvCxnSpPr>
                  <a:stCxn id="843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45" name="Isosceles Triangle 844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807" name="Group 806"/>
            <p:cNvGrpSpPr/>
            <p:nvPr/>
          </p:nvGrpSpPr>
          <p:grpSpPr>
            <a:xfrm>
              <a:off x="381001" y="2438398"/>
              <a:ext cx="880224" cy="76202"/>
              <a:chOff x="4876800" y="2438400"/>
              <a:chExt cx="880224" cy="76202"/>
            </a:xfrm>
          </p:grpSpPr>
          <p:grpSp>
            <p:nvGrpSpPr>
              <p:cNvPr id="830" name="Group 829"/>
              <p:cNvGrpSpPr/>
              <p:nvPr/>
            </p:nvGrpSpPr>
            <p:grpSpPr>
              <a:xfrm>
                <a:off x="4876800" y="2438400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836" name="Straight Connector 835"/>
                <p:cNvCxnSpPr>
                  <a:endCxn id="837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37" name="Isosceles Triangle 836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838" name="Straight Connector 837"/>
                <p:cNvCxnSpPr>
                  <a:stCxn id="837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39" name="Isosceles Triangle 838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31" name="Group 830"/>
              <p:cNvGrpSpPr/>
              <p:nvPr/>
            </p:nvGrpSpPr>
            <p:grpSpPr>
              <a:xfrm>
                <a:off x="5320864" y="2438401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832" name="Straight Connector 831"/>
                <p:cNvCxnSpPr>
                  <a:endCxn id="833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33" name="Isosceles Triangle 832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834" name="Straight Connector 833"/>
                <p:cNvCxnSpPr>
                  <a:stCxn id="833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35" name="Isosceles Triangle 834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808" name="Group 807"/>
            <p:cNvGrpSpPr/>
            <p:nvPr/>
          </p:nvGrpSpPr>
          <p:grpSpPr>
            <a:xfrm>
              <a:off x="1253376" y="2895598"/>
              <a:ext cx="880224" cy="76202"/>
              <a:chOff x="4876800" y="2895600"/>
              <a:chExt cx="880224" cy="76202"/>
            </a:xfrm>
          </p:grpSpPr>
          <p:grpSp>
            <p:nvGrpSpPr>
              <p:cNvPr id="820" name="Group 819"/>
              <p:cNvGrpSpPr/>
              <p:nvPr/>
            </p:nvGrpSpPr>
            <p:grpSpPr>
              <a:xfrm>
                <a:off x="4876800" y="2895600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826" name="Straight Connector 825"/>
                <p:cNvCxnSpPr>
                  <a:endCxn id="827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27" name="Isosceles Triangle 826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828" name="Straight Connector 827"/>
                <p:cNvCxnSpPr>
                  <a:stCxn id="827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29" name="Isosceles Triangle 828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21" name="Group 820"/>
              <p:cNvGrpSpPr/>
              <p:nvPr/>
            </p:nvGrpSpPr>
            <p:grpSpPr>
              <a:xfrm>
                <a:off x="5320864" y="2895601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822" name="Straight Connector 821"/>
                <p:cNvCxnSpPr>
                  <a:endCxn id="823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23" name="Isosceles Triangle 822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824" name="Straight Connector 823"/>
                <p:cNvCxnSpPr>
                  <a:stCxn id="823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25" name="Isosceles Triangle 824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809" name="Group 808"/>
            <p:cNvGrpSpPr/>
            <p:nvPr/>
          </p:nvGrpSpPr>
          <p:grpSpPr>
            <a:xfrm>
              <a:off x="1253376" y="2438398"/>
              <a:ext cx="880224" cy="76202"/>
              <a:chOff x="4876800" y="2438400"/>
              <a:chExt cx="880224" cy="76202"/>
            </a:xfrm>
          </p:grpSpPr>
          <p:grpSp>
            <p:nvGrpSpPr>
              <p:cNvPr id="810" name="Group 809"/>
              <p:cNvGrpSpPr/>
              <p:nvPr/>
            </p:nvGrpSpPr>
            <p:grpSpPr>
              <a:xfrm>
                <a:off x="4876800" y="2438400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816" name="Straight Connector 815"/>
                <p:cNvCxnSpPr>
                  <a:endCxn id="817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17" name="Isosceles Triangle 816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818" name="Straight Connector 817"/>
                <p:cNvCxnSpPr>
                  <a:stCxn id="817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19" name="Isosceles Triangle 818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11" name="Group 810"/>
              <p:cNvGrpSpPr/>
              <p:nvPr/>
            </p:nvGrpSpPr>
            <p:grpSpPr>
              <a:xfrm>
                <a:off x="5320864" y="2438401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812" name="Straight Connector 811"/>
                <p:cNvCxnSpPr>
                  <a:endCxn id="813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13" name="Isosceles Triangle 812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814" name="Straight Connector 813"/>
                <p:cNvCxnSpPr>
                  <a:stCxn id="813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15" name="Isosceles Triangle 814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850" name="Group 849"/>
          <p:cNvGrpSpPr/>
          <p:nvPr/>
        </p:nvGrpSpPr>
        <p:grpSpPr>
          <a:xfrm flipH="1">
            <a:off x="5155494" y="3230798"/>
            <a:ext cx="2388306" cy="655402"/>
            <a:chOff x="1524000" y="3240206"/>
            <a:chExt cx="2388306" cy="655402"/>
          </a:xfrm>
        </p:grpSpPr>
        <p:cxnSp>
          <p:nvCxnSpPr>
            <p:cNvPr id="851" name="Straight Connector 850"/>
            <p:cNvCxnSpPr/>
            <p:nvPr/>
          </p:nvCxnSpPr>
          <p:spPr>
            <a:xfrm flipH="1">
              <a:off x="1905000" y="3657600"/>
              <a:ext cx="1529122" cy="0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2" name="Straight Connector 851"/>
            <p:cNvCxnSpPr/>
            <p:nvPr/>
          </p:nvCxnSpPr>
          <p:spPr>
            <a:xfrm>
              <a:off x="1905000" y="3429000"/>
              <a:ext cx="0" cy="228600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3" name="Straight Connector 852"/>
            <p:cNvCxnSpPr/>
            <p:nvPr/>
          </p:nvCxnSpPr>
          <p:spPr>
            <a:xfrm>
              <a:off x="1524000" y="3429000"/>
              <a:ext cx="0" cy="466608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4" name="Straight Connector 853"/>
            <p:cNvCxnSpPr/>
            <p:nvPr/>
          </p:nvCxnSpPr>
          <p:spPr>
            <a:xfrm>
              <a:off x="3434122" y="3240206"/>
              <a:ext cx="0" cy="417394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5" name="Straight Connector 854"/>
            <p:cNvCxnSpPr/>
            <p:nvPr/>
          </p:nvCxnSpPr>
          <p:spPr>
            <a:xfrm>
              <a:off x="3886200" y="3240206"/>
              <a:ext cx="0" cy="655402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6" name="Straight Connector 855"/>
            <p:cNvCxnSpPr/>
            <p:nvPr/>
          </p:nvCxnSpPr>
          <p:spPr>
            <a:xfrm flipH="1">
              <a:off x="1524000" y="3886200"/>
              <a:ext cx="2388306" cy="0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57" name="Group 856"/>
          <p:cNvGrpSpPr/>
          <p:nvPr/>
        </p:nvGrpSpPr>
        <p:grpSpPr>
          <a:xfrm flipH="1">
            <a:off x="5199968" y="3414561"/>
            <a:ext cx="3276601" cy="3015571"/>
            <a:chOff x="609600" y="3429000"/>
            <a:chExt cx="3276601" cy="3015571"/>
          </a:xfrm>
        </p:grpSpPr>
        <p:cxnSp>
          <p:nvCxnSpPr>
            <p:cNvPr id="858" name="Straight Connector 857"/>
            <p:cNvCxnSpPr/>
            <p:nvPr/>
          </p:nvCxnSpPr>
          <p:spPr>
            <a:xfrm>
              <a:off x="1066800" y="3429000"/>
              <a:ext cx="0" cy="2819400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9" name="Straight Connector 858"/>
            <p:cNvCxnSpPr/>
            <p:nvPr/>
          </p:nvCxnSpPr>
          <p:spPr>
            <a:xfrm>
              <a:off x="3434122" y="6024106"/>
              <a:ext cx="0" cy="224294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0" name="Straight Connector 859"/>
            <p:cNvCxnSpPr/>
            <p:nvPr/>
          </p:nvCxnSpPr>
          <p:spPr>
            <a:xfrm>
              <a:off x="609600" y="3429000"/>
              <a:ext cx="0" cy="3015571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1" name="Straight Connector 860"/>
            <p:cNvCxnSpPr/>
            <p:nvPr/>
          </p:nvCxnSpPr>
          <p:spPr>
            <a:xfrm>
              <a:off x="3886200" y="6019800"/>
              <a:ext cx="0" cy="424771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2" name="Straight Connector 861"/>
            <p:cNvCxnSpPr/>
            <p:nvPr/>
          </p:nvCxnSpPr>
          <p:spPr>
            <a:xfrm flipH="1">
              <a:off x="609600" y="6444571"/>
              <a:ext cx="3276601" cy="0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3" name="Straight Connector 862"/>
            <p:cNvCxnSpPr/>
            <p:nvPr/>
          </p:nvCxnSpPr>
          <p:spPr>
            <a:xfrm flipH="1">
              <a:off x="1066801" y="6248400"/>
              <a:ext cx="2367321" cy="0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 12"/>
          <p:cNvGrpSpPr/>
          <p:nvPr/>
        </p:nvGrpSpPr>
        <p:grpSpPr>
          <a:xfrm>
            <a:off x="594123" y="1066800"/>
            <a:ext cx="7406877" cy="5638802"/>
            <a:chOff x="594123" y="1066800"/>
            <a:chExt cx="7406877" cy="5638802"/>
          </a:xfrm>
        </p:grpSpPr>
        <p:cxnSp>
          <p:nvCxnSpPr>
            <p:cNvPr id="871" name="Straight Connector 870"/>
            <p:cNvCxnSpPr>
              <a:stCxn id="707" idx="0"/>
              <a:endCxn id="404" idx="3"/>
            </p:cNvCxnSpPr>
            <p:nvPr/>
          </p:nvCxnSpPr>
          <p:spPr>
            <a:xfrm>
              <a:off x="594123" y="2057401"/>
              <a:ext cx="2555" cy="457199"/>
            </a:xfrm>
            <a:prstGeom prst="line">
              <a:avLst/>
            </a:prstGeom>
            <a:ln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2" name="Straight Connector 871"/>
            <p:cNvCxnSpPr>
              <a:stCxn id="707" idx="0"/>
              <a:endCxn id="697" idx="0"/>
            </p:cNvCxnSpPr>
            <p:nvPr/>
          </p:nvCxnSpPr>
          <p:spPr>
            <a:xfrm>
              <a:off x="594123" y="2057401"/>
              <a:ext cx="872375" cy="457200"/>
            </a:xfrm>
            <a:prstGeom prst="line">
              <a:avLst/>
            </a:prstGeom>
            <a:ln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3" name="Straight Connector 872"/>
            <p:cNvCxnSpPr/>
            <p:nvPr/>
          </p:nvCxnSpPr>
          <p:spPr>
            <a:xfrm>
              <a:off x="7128625" y="2057400"/>
              <a:ext cx="2555" cy="457199"/>
            </a:xfrm>
            <a:prstGeom prst="line">
              <a:avLst/>
            </a:prstGeom>
            <a:ln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4" name="Straight Connector 873"/>
            <p:cNvCxnSpPr/>
            <p:nvPr/>
          </p:nvCxnSpPr>
          <p:spPr>
            <a:xfrm>
              <a:off x="7128625" y="2057400"/>
              <a:ext cx="872375" cy="457200"/>
            </a:xfrm>
            <a:prstGeom prst="line">
              <a:avLst/>
            </a:prstGeom>
            <a:ln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5" name="Straight Connector 874"/>
            <p:cNvCxnSpPr/>
            <p:nvPr/>
          </p:nvCxnSpPr>
          <p:spPr>
            <a:xfrm>
              <a:off x="3399935" y="2126954"/>
              <a:ext cx="0" cy="182230"/>
            </a:xfrm>
            <a:prstGeom prst="line">
              <a:avLst/>
            </a:prstGeom>
            <a:ln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6" name="Straight Connector 875"/>
            <p:cNvCxnSpPr/>
            <p:nvPr/>
          </p:nvCxnSpPr>
          <p:spPr>
            <a:xfrm>
              <a:off x="5181600" y="2118847"/>
              <a:ext cx="0" cy="182230"/>
            </a:xfrm>
            <a:prstGeom prst="line">
              <a:avLst/>
            </a:prstGeom>
            <a:ln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7" name="Straight Connector 876"/>
            <p:cNvCxnSpPr/>
            <p:nvPr/>
          </p:nvCxnSpPr>
          <p:spPr>
            <a:xfrm>
              <a:off x="3397246" y="2133600"/>
              <a:ext cx="1776256" cy="0"/>
            </a:xfrm>
            <a:prstGeom prst="line">
              <a:avLst/>
            </a:prstGeom>
            <a:ln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8" name="Straight Connector 877"/>
            <p:cNvCxnSpPr/>
            <p:nvPr/>
          </p:nvCxnSpPr>
          <p:spPr>
            <a:xfrm>
              <a:off x="3399935" y="4923170"/>
              <a:ext cx="0" cy="182230"/>
            </a:xfrm>
            <a:prstGeom prst="line">
              <a:avLst/>
            </a:prstGeom>
            <a:ln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9" name="Straight Connector 878"/>
            <p:cNvCxnSpPr/>
            <p:nvPr/>
          </p:nvCxnSpPr>
          <p:spPr>
            <a:xfrm>
              <a:off x="5181600" y="4915063"/>
              <a:ext cx="0" cy="182230"/>
            </a:xfrm>
            <a:prstGeom prst="line">
              <a:avLst/>
            </a:prstGeom>
            <a:ln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0" name="Straight Connector 879"/>
            <p:cNvCxnSpPr/>
            <p:nvPr/>
          </p:nvCxnSpPr>
          <p:spPr>
            <a:xfrm>
              <a:off x="3397246" y="4929816"/>
              <a:ext cx="1776256" cy="0"/>
            </a:xfrm>
            <a:prstGeom prst="line">
              <a:avLst/>
            </a:prstGeom>
            <a:ln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3" name="Oval 582"/>
            <p:cNvSpPr/>
            <p:nvPr/>
          </p:nvSpPr>
          <p:spPr>
            <a:xfrm rot="5400000">
              <a:off x="1714415" y="3619585"/>
              <a:ext cx="5638802" cy="533232"/>
            </a:xfrm>
            <a:prstGeom prst="ellipse">
              <a:avLst/>
            </a:prstGeom>
            <a:noFill/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Rectangular Callout 85"/>
            <p:cNvSpPr/>
            <p:nvPr/>
          </p:nvSpPr>
          <p:spPr>
            <a:xfrm>
              <a:off x="6263546" y="4428410"/>
              <a:ext cx="1483024" cy="1383544"/>
            </a:xfrm>
            <a:prstGeom prst="wedgeRectCallout">
              <a:avLst>
                <a:gd name="adj1" fmla="val 51868"/>
                <a:gd name="adj2" fmla="val -202940"/>
              </a:avLst>
            </a:prstGeom>
            <a:solidFill>
              <a:schemeClr val="accent1">
                <a:lumMod val="20000"/>
                <a:lumOff val="80000"/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“Outer”</a:t>
              </a:r>
            </a:p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 Link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Agg</a:t>
              </a:r>
              <a:r>
                <a:rPr lang="en-US" sz="1600" dirty="0" smtClean="0">
                  <a:solidFill>
                    <a:schemeClr val="tx1"/>
                  </a:solidFill>
                </a:rPr>
                <a:t> shim uses Nearest Customer Bridge DA 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595993" y="2438400"/>
            <a:ext cx="7862207" cy="4136856"/>
            <a:chOff x="595993" y="2438400"/>
            <a:chExt cx="7862207" cy="4136856"/>
          </a:xfrm>
        </p:grpSpPr>
        <p:sp>
          <p:nvSpPr>
            <p:cNvPr id="572" name="Oval 571"/>
            <p:cNvSpPr/>
            <p:nvPr/>
          </p:nvSpPr>
          <p:spPr>
            <a:xfrm rot="5400000">
              <a:off x="2343895" y="3655017"/>
              <a:ext cx="440986" cy="249641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6" name="Oval 725"/>
            <p:cNvSpPr/>
            <p:nvPr/>
          </p:nvSpPr>
          <p:spPr>
            <a:xfrm rot="5400000">
              <a:off x="2342728" y="6207886"/>
              <a:ext cx="440986" cy="249641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4" name="Oval 863"/>
            <p:cNvSpPr/>
            <p:nvPr/>
          </p:nvSpPr>
          <p:spPr>
            <a:xfrm rot="5400000">
              <a:off x="6230095" y="3677073"/>
              <a:ext cx="440986" cy="249641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5" name="Oval 864"/>
            <p:cNvSpPr/>
            <p:nvPr/>
          </p:nvSpPr>
          <p:spPr>
            <a:xfrm rot="5400000">
              <a:off x="6228928" y="6229942"/>
              <a:ext cx="440986" cy="249641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595993" y="2584481"/>
              <a:ext cx="0" cy="4572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4" name="Straight Connector 563"/>
            <p:cNvCxnSpPr/>
            <p:nvPr/>
          </p:nvCxnSpPr>
          <p:spPr>
            <a:xfrm>
              <a:off x="595993" y="2584481"/>
              <a:ext cx="441510" cy="457201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0" name="Straight Connector 619"/>
            <p:cNvCxnSpPr/>
            <p:nvPr/>
          </p:nvCxnSpPr>
          <p:spPr>
            <a:xfrm>
              <a:off x="1468368" y="2584481"/>
              <a:ext cx="0" cy="4572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1" name="Straight Connector 620"/>
            <p:cNvCxnSpPr/>
            <p:nvPr/>
          </p:nvCxnSpPr>
          <p:spPr>
            <a:xfrm>
              <a:off x="1468368" y="2584481"/>
              <a:ext cx="441510" cy="457201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7" name="Straight Connector 866"/>
            <p:cNvCxnSpPr/>
            <p:nvPr/>
          </p:nvCxnSpPr>
          <p:spPr>
            <a:xfrm>
              <a:off x="7144315" y="2590800"/>
              <a:ext cx="0" cy="4572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8" name="Straight Connector 867"/>
            <p:cNvCxnSpPr/>
            <p:nvPr/>
          </p:nvCxnSpPr>
          <p:spPr>
            <a:xfrm>
              <a:off x="7144315" y="2590800"/>
              <a:ext cx="441510" cy="457201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9" name="Straight Connector 868"/>
            <p:cNvCxnSpPr/>
            <p:nvPr/>
          </p:nvCxnSpPr>
          <p:spPr>
            <a:xfrm>
              <a:off x="8016690" y="2590800"/>
              <a:ext cx="0" cy="4572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0" name="Straight Connector 869"/>
            <p:cNvCxnSpPr/>
            <p:nvPr/>
          </p:nvCxnSpPr>
          <p:spPr>
            <a:xfrm>
              <a:off x="8016690" y="2590800"/>
              <a:ext cx="441510" cy="457201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9" name="Straight Connector 568"/>
            <p:cNvCxnSpPr>
              <a:stCxn id="305" idx="0"/>
              <a:endCxn id="62" idx="3"/>
            </p:cNvCxnSpPr>
            <p:nvPr/>
          </p:nvCxnSpPr>
          <p:spPr>
            <a:xfrm>
              <a:off x="3397605" y="2446670"/>
              <a:ext cx="2554" cy="457203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0" name="Straight Connector 569"/>
            <p:cNvCxnSpPr>
              <a:stCxn id="305" idx="0"/>
              <a:endCxn id="270" idx="0"/>
            </p:cNvCxnSpPr>
            <p:nvPr/>
          </p:nvCxnSpPr>
          <p:spPr>
            <a:xfrm>
              <a:off x="3397605" y="2446670"/>
              <a:ext cx="444064" cy="457201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1" name="Straight Connector 570"/>
            <p:cNvCxnSpPr>
              <a:stCxn id="289" idx="0"/>
              <a:endCxn id="260" idx="0"/>
            </p:cNvCxnSpPr>
            <p:nvPr/>
          </p:nvCxnSpPr>
          <p:spPr>
            <a:xfrm>
              <a:off x="5173861" y="2446671"/>
              <a:ext cx="2554" cy="4572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6" name="Straight Connector 865"/>
            <p:cNvCxnSpPr/>
            <p:nvPr/>
          </p:nvCxnSpPr>
          <p:spPr>
            <a:xfrm>
              <a:off x="5194736" y="2438400"/>
              <a:ext cx="444064" cy="457201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5" name="Straight Connector 564"/>
            <p:cNvCxnSpPr>
              <a:stCxn id="516" idx="0"/>
              <a:endCxn id="548" idx="0"/>
            </p:cNvCxnSpPr>
            <p:nvPr/>
          </p:nvCxnSpPr>
          <p:spPr>
            <a:xfrm>
              <a:off x="3397605" y="5239084"/>
              <a:ext cx="2554" cy="4572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6" name="Straight Connector 565"/>
            <p:cNvCxnSpPr>
              <a:stCxn id="516" idx="0"/>
              <a:endCxn id="544" idx="0"/>
            </p:cNvCxnSpPr>
            <p:nvPr/>
          </p:nvCxnSpPr>
          <p:spPr>
            <a:xfrm>
              <a:off x="3397605" y="5239084"/>
              <a:ext cx="446618" cy="457201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7" name="Straight Connector 566"/>
            <p:cNvCxnSpPr>
              <a:stCxn id="500" idx="0"/>
              <a:endCxn id="530" idx="0"/>
            </p:cNvCxnSpPr>
            <p:nvPr/>
          </p:nvCxnSpPr>
          <p:spPr>
            <a:xfrm>
              <a:off x="5173861" y="5239085"/>
              <a:ext cx="0" cy="4572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8" name="Straight Connector 567"/>
            <p:cNvCxnSpPr>
              <a:stCxn id="500" idx="0"/>
              <a:endCxn id="526" idx="0"/>
            </p:cNvCxnSpPr>
            <p:nvPr/>
          </p:nvCxnSpPr>
          <p:spPr>
            <a:xfrm>
              <a:off x="5173861" y="5239085"/>
              <a:ext cx="444064" cy="4572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6" name="Rectangular Callout 595"/>
            <p:cNvSpPr/>
            <p:nvPr/>
          </p:nvSpPr>
          <p:spPr>
            <a:xfrm>
              <a:off x="1260176" y="4187782"/>
              <a:ext cx="1483024" cy="1146218"/>
            </a:xfrm>
            <a:prstGeom prst="wedgeRectCallout">
              <a:avLst>
                <a:gd name="adj1" fmla="val 100824"/>
                <a:gd name="adj2" fmla="val -179965"/>
              </a:avLst>
            </a:prstGeom>
            <a:solidFill>
              <a:schemeClr val="accent1">
                <a:lumMod val="20000"/>
                <a:lumOff val="80000"/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881" name="Rectangular Callout 880"/>
            <p:cNvSpPr/>
            <p:nvPr/>
          </p:nvSpPr>
          <p:spPr>
            <a:xfrm>
              <a:off x="1256860" y="4172869"/>
              <a:ext cx="1483024" cy="1146218"/>
            </a:xfrm>
            <a:prstGeom prst="wedgeRectCallout">
              <a:avLst>
                <a:gd name="adj1" fmla="val -50281"/>
                <a:gd name="adj2" fmla="val -166482"/>
              </a:avLst>
            </a:prstGeom>
            <a:solidFill>
              <a:schemeClr val="accent1">
                <a:lumMod val="20000"/>
                <a:lumOff val="80000"/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“Inner” </a:t>
              </a:r>
            </a:p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Link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Agg</a:t>
              </a:r>
              <a:r>
                <a:rPr lang="en-US" sz="1600" dirty="0" smtClean="0">
                  <a:solidFill>
                    <a:schemeClr val="tx1"/>
                  </a:solidFill>
                </a:rPr>
                <a:t> shim uses Slow Protocols DA 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71914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bad news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The User Interface is basically non-existent.</a:t>
            </a:r>
          </a:p>
          <a:p>
            <a:pPr lvl="1"/>
            <a:r>
              <a:rPr lang="en-US" dirty="0" smtClean="0"/>
              <a:t>“Input” means editing the main program to create the desired simulation scenarios, then re-compile.</a:t>
            </a:r>
          </a:p>
          <a:p>
            <a:pPr lvl="1"/>
            <a:r>
              <a:rPr lang="en-US" dirty="0" smtClean="0"/>
              <a:t>“Output” is a text file containing reports of significant events, state changes, etc.</a:t>
            </a:r>
          </a:p>
          <a:p>
            <a:pPr lvl="2"/>
            <a:r>
              <a:rPr lang="en-US" dirty="0" smtClean="0"/>
              <a:t>Volume of reports controlled by setting a “debug level”</a:t>
            </a:r>
          </a:p>
          <a:p>
            <a:pPr lvl="1"/>
            <a:r>
              <a:rPr lang="en-US" dirty="0" smtClean="0"/>
              <a:t>It is a windows console program, so … </a:t>
            </a:r>
          </a:p>
          <a:p>
            <a:pPr lvl="2"/>
            <a:r>
              <a:rPr lang="en-US" dirty="0" smtClean="0"/>
              <a:t>a console window opens with notifications of Aggregation Links going up or down and Aggregators going up or down</a:t>
            </a:r>
          </a:p>
          <a:p>
            <a:pPr lvl="2"/>
            <a:r>
              <a:rPr lang="en-US" dirty="0" smtClean="0"/>
              <a:t>(mostly just to let you know something is happening when you run the program)</a:t>
            </a:r>
          </a:p>
        </p:txBody>
      </p:sp>
    </p:spTree>
    <p:extLst>
      <p:ext uri="{BB962C8B-B14F-4D97-AF65-F5344CB8AC3E}">
        <p14:creationId xmlns:p14="http://schemas.microsoft.com/office/powerpoint/2010/main" val="2153217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Backup Slides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2447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1579160" y="2133600"/>
            <a:ext cx="6650440" cy="2371608"/>
            <a:chOff x="4724400" y="3886200"/>
            <a:chExt cx="2667000" cy="609600"/>
          </a:xfrm>
        </p:grpSpPr>
        <p:sp>
          <p:nvSpPr>
            <p:cNvPr id="4" name="Rectangle 3"/>
            <p:cNvSpPr/>
            <p:nvPr/>
          </p:nvSpPr>
          <p:spPr>
            <a:xfrm>
              <a:off x="4724400" y="3886200"/>
              <a:ext cx="2667000" cy="55053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Bridge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grpSp>
          <p:nvGrpSpPr>
            <p:cNvPr id="5" name="Group 4"/>
            <p:cNvGrpSpPr/>
            <p:nvPr/>
          </p:nvGrpSpPr>
          <p:grpSpPr>
            <a:xfrm>
              <a:off x="4724400" y="4419598"/>
              <a:ext cx="2656480" cy="76202"/>
              <a:chOff x="4724400" y="5029199"/>
              <a:chExt cx="2656480" cy="76202"/>
            </a:xfrm>
          </p:grpSpPr>
          <p:grpSp>
            <p:nvGrpSpPr>
              <p:cNvPr id="6" name="Group 5"/>
              <p:cNvGrpSpPr/>
              <p:nvPr/>
            </p:nvGrpSpPr>
            <p:grpSpPr>
              <a:xfrm>
                <a:off x="4724400" y="5029199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32" name="Straight Connector 31"/>
                <p:cNvCxnSpPr>
                  <a:endCxn id="33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3" name="Isosceles Triangle 32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4" name="Straight Connector 33"/>
                <p:cNvCxnSpPr>
                  <a:stCxn id="33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5" name="Isosceles Triangle 34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" name="Group 6"/>
              <p:cNvGrpSpPr/>
              <p:nvPr/>
            </p:nvGrpSpPr>
            <p:grpSpPr>
              <a:xfrm>
                <a:off x="5168464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28" name="Straight Connector 27"/>
                <p:cNvCxnSpPr>
                  <a:endCxn id="29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9" name="Isosceles Triangle 28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0" name="Straight Connector 29"/>
                <p:cNvCxnSpPr>
                  <a:stCxn id="29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1" name="Isosceles Triangle 30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" name="Group 7"/>
              <p:cNvGrpSpPr/>
              <p:nvPr/>
            </p:nvGrpSpPr>
            <p:grpSpPr>
              <a:xfrm>
                <a:off x="5612528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24" name="Straight Connector 23"/>
                <p:cNvCxnSpPr>
                  <a:endCxn id="25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5" name="Isosceles Triangle 24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6" name="Straight Connector 25"/>
                <p:cNvCxnSpPr>
                  <a:stCxn id="25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7" name="Isosceles Triangle 26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9" name="Group 8"/>
              <p:cNvGrpSpPr/>
              <p:nvPr/>
            </p:nvGrpSpPr>
            <p:grpSpPr>
              <a:xfrm>
                <a:off x="6056592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20" name="Straight Connector 19"/>
                <p:cNvCxnSpPr>
                  <a:endCxn id="21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1" name="Isosceles Triangle 20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2" name="Straight Connector 21"/>
                <p:cNvCxnSpPr>
                  <a:stCxn id="21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3" name="Isosceles Triangle 22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" name="Group 9"/>
              <p:cNvGrpSpPr/>
              <p:nvPr/>
            </p:nvGrpSpPr>
            <p:grpSpPr>
              <a:xfrm>
                <a:off x="6500656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16" name="Straight Connector 15"/>
                <p:cNvCxnSpPr>
                  <a:endCxn id="17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7" name="Isosceles Triangle 16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8" name="Straight Connector 17"/>
                <p:cNvCxnSpPr>
                  <a:stCxn id="17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9" name="Isosceles Triangle 18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" name="Group 10"/>
              <p:cNvGrpSpPr/>
              <p:nvPr/>
            </p:nvGrpSpPr>
            <p:grpSpPr>
              <a:xfrm>
                <a:off x="6944720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12" name="Straight Connector 11"/>
                <p:cNvCxnSpPr>
                  <a:endCxn id="13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3" name="Isosceles Triangle 12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4" name="Straight Connector 13"/>
                <p:cNvCxnSpPr>
                  <a:stCxn id="13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" name="Isosceles Triangle 14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1878499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593040" y="3571992"/>
            <a:ext cx="2950760" cy="18612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160560" y="1676400"/>
            <a:ext cx="2078439" cy="163683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>
            <a:off x="5604680" y="5105400"/>
            <a:ext cx="436160" cy="327821"/>
            <a:chOff x="2992840" y="2362198"/>
            <a:chExt cx="436160" cy="327821"/>
          </a:xfrm>
        </p:grpSpPr>
        <p:sp>
          <p:nvSpPr>
            <p:cNvPr id="14" name="Rectangle 13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" name="Straight Connector 17"/>
            <p:cNvCxnSpPr>
              <a:endCxn id="30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Isosceles Triangle 29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1" name="Straight Connector 30"/>
            <p:cNvCxnSpPr>
              <a:stCxn id="30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Isosceles Triangle 31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6040840" y="5105402"/>
            <a:ext cx="436160" cy="327821"/>
            <a:chOff x="2992840" y="2362198"/>
            <a:chExt cx="436160" cy="327821"/>
          </a:xfrm>
        </p:grpSpPr>
        <p:sp>
          <p:nvSpPr>
            <p:cNvPr id="40" name="Rectangle 39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1" name="Straight Connector 40"/>
            <p:cNvCxnSpPr>
              <a:endCxn id="42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Isosceles Triangle 41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3" name="Straight Connector 42"/>
            <p:cNvCxnSpPr>
              <a:stCxn id="42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Isosceles Triangle 43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5147480" y="5105402"/>
            <a:ext cx="436160" cy="327821"/>
            <a:chOff x="2992840" y="2362198"/>
            <a:chExt cx="436160" cy="327821"/>
          </a:xfrm>
        </p:grpSpPr>
        <p:sp>
          <p:nvSpPr>
            <p:cNvPr id="46" name="Rectangle 45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7" name="Straight Connector 46"/>
            <p:cNvCxnSpPr>
              <a:endCxn id="48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Isosceles Triangle 47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9" name="Straight Connector 48"/>
            <p:cNvCxnSpPr>
              <a:stCxn id="48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Isosceles Triangle 49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6498040" y="5105402"/>
            <a:ext cx="436160" cy="327821"/>
            <a:chOff x="2992840" y="2362198"/>
            <a:chExt cx="436160" cy="327821"/>
          </a:xfrm>
        </p:grpSpPr>
        <p:sp>
          <p:nvSpPr>
            <p:cNvPr id="52" name="Rectangle 51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3" name="Straight Connector 52"/>
            <p:cNvCxnSpPr>
              <a:endCxn id="54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Isosceles Triangle 53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5" name="Straight Connector 54"/>
            <p:cNvCxnSpPr>
              <a:stCxn id="54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Isosceles Triangle 55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4724400" y="5105402"/>
            <a:ext cx="436160" cy="327821"/>
            <a:chOff x="2992840" y="2362198"/>
            <a:chExt cx="436160" cy="327821"/>
          </a:xfrm>
        </p:grpSpPr>
        <p:sp>
          <p:nvSpPr>
            <p:cNvPr id="58" name="Rectangle 57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9" name="Straight Connector 58"/>
            <p:cNvCxnSpPr>
              <a:endCxn id="60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Isosceles Triangle 59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1" name="Straight Connector 60"/>
            <p:cNvCxnSpPr>
              <a:stCxn id="60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Isosceles Triangle 61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6955240" y="5105402"/>
            <a:ext cx="436160" cy="327821"/>
            <a:chOff x="2992840" y="2362198"/>
            <a:chExt cx="436160" cy="327821"/>
          </a:xfrm>
        </p:grpSpPr>
        <p:sp>
          <p:nvSpPr>
            <p:cNvPr id="64" name="Rectangle 63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5" name="Straight Connector 64"/>
            <p:cNvCxnSpPr>
              <a:endCxn id="66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Isosceles Triangle 65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7" name="Straight Connector 66"/>
            <p:cNvCxnSpPr>
              <a:stCxn id="66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Isosceles Triangle 67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9" name="Rectangle 68"/>
          <p:cNvSpPr/>
          <p:nvPr/>
        </p:nvSpPr>
        <p:spPr>
          <a:xfrm>
            <a:off x="1447801" y="3535362"/>
            <a:ext cx="2948308" cy="189785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0" name="Group 69"/>
          <p:cNvGrpSpPr/>
          <p:nvPr/>
        </p:nvGrpSpPr>
        <p:grpSpPr>
          <a:xfrm>
            <a:off x="2480480" y="5105400"/>
            <a:ext cx="436160" cy="327821"/>
            <a:chOff x="2992840" y="2362198"/>
            <a:chExt cx="436160" cy="327821"/>
          </a:xfrm>
        </p:grpSpPr>
        <p:sp>
          <p:nvSpPr>
            <p:cNvPr id="71" name="Rectangle 70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2" name="Straight Connector 71"/>
            <p:cNvCxnSpPr>
              <a:endCxn id="73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Isosceles Triangle 72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4" name="Straight Connector 73"/>
            <p:cNvCxnSpPr>
              <a:stCxn id="73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5" name="Isosceles Triangle 74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6" name="Group 75"/>
          <p:cNvGrpSpPr/>
          <p:nvPr/>
        </p:nvGrpSpPr>
        <p:grpSpPr>
          <a:xfrm>
            <a:off x="2916640" y="5105402"/>
            <a:ext cx="436160" cy="327821"/>
            <a:chOff x="2992840" y="2362198"/>
            <a:chExt cx="436160" cy="327821"/>
          </a:xfrm>
        </p:grpSpPr>
        <p:sp>
          <p:nvSpPr>
            <p:cNvPr id="77" name="Rectangle 76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8" name="Straight Connector 77"/>
            <p:cNvCxnSpPr>
              <a:endCxn id="79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Isosceles Triangle 78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0" name="Straight Connector 79"/>
            <p:cNvCxnSpPr>
              <a:stCxn id="79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1" name="Isosceles Triangle 80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2" name="Group 81"/>
          <p:cNvGrpSpPr/>
          <p:nvPr/>
        </p:nvGrpSpPr>
        <p:grpSpPr>
          <a:xfrm>
            <a:off x="2023280" y="5105402"/>
            <a:ext cx="436160" cy="327821"/>
            <a:chOff x="2992840" y="2362198"/>
            <a:chExt cx="436160" cy="327821"/>
          </a:xfrm>
        </p:grpSpPr>
        <p:sp>
          <p:nvSpPr>
            <p:cNvPr id="83" name="Rectangle 82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4" name="Straight Connector 83"/>
            <p:cNvCxnSpPr>
              <a:endCxn id="85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Isosceles Triangle 84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6" name="Straight Connector 85"/>
            <p:cNvCxnSpPr>
              <a:stCxn id="85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7" name="Isosceles Triangle 86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8" name="Group 87"/>
          <p:cNvGrpSpPr/>
          <p:nvPr/>
        </p:nvGrpSpPr>
        <p:grpSpPr>
          <a:xfrm>
            <a:off x="3373840" y="5105402"/>
            <a:ext cx="436160" cy="327821"/>
            <a:chOff x="2992840" y="2362198"/>
            <a:chExt cx="436160" cy="327821"/>
          </a:xfrm>
        </p:grpSpPr>
        <p:sp>
          <p:nvSpPr>
            <p:cNvPr id="89" name="Rectangle 88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0" name="Straight Connector 89"/>
            <p:cNvCxnSpPr>
              <a:endCxn id="91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1" name="Isosceles Triangle 90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2" name="Straight Connector 91"/>
            <p:cNvCxnSpPr>
              <a:stCxn id="91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3" name="Isosceles Triangle 92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4" name="Group 93"/>
          <p:cNvGrpSpPr/>
          <p:nvPr/>
        </p:nvGrpSpPr>
        <p:grpSpPr>
          <a:xfrm>
            <a:off x="1600200" y="5105402"/>
            <a:ext cx="436160" cy="327821"/>
            <a:chOff x="2992840" y="2362198"/>
            <a:chExt cx="436160" cy="327821"/>
          </a:xfrm>
        </p:grpSpPr>
        <p:sp>
          <p:nvSpPr>
            <p:cNvPr id="95" name="Rectangle 94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6" name="Straight Connector 95"/>
            <p:cNvCxnSpPr>
              <a:endCxn id="97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7" name="Isosceles Triangle 96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8" name="Straight Connector 97"/>
            <p:cNvCxnSpPr>
              <a:stCxn id="97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9" name="Isosceles Triangle 98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0" name="Group 99"/>
          <p:cNvGrpSpPr/>
          <p:nvPr/>
        </p:nvGrpSpPr>
        <p:grpSpPr>
          <a:xfrm>
            <a:off x="3831040" y="5105402"/>
            <a:ext cx="436160" cy="327821"/>
            <a:chOff x="2992840" y="2362198"/>
            <a:chExt cx="436160" cy="327821"/>
          </a:xfrm>
        </p:grpSpPr>
        <p:sp>
          <p:nvSpPr>
            <p:cNvPr id="101" name="Rectangle 100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2" name="Straight Connector 101"/>
            <p:cNvCxnSpPr>
              <a:endCxn id="103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3" name="Isosceles Triangle 102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4" name="Straight Connector 103"/>
            <p:cNvCxnSpPr>
              <a:stCxn id="103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5" name="Isosceles Triangle 104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6" name="Group 105"/>
          <p:cNvGrpSpPr/>
          <p:nvPr/>
        </p:nvGrpSpPr>
        <p:grpSpPr>
          <a:xfrm>
            <a:off x="6214280" y="2971800"/>
            <a:ext cx="436160" cy="327821"/>
            <a:chOff x="2992840" y="2362198"/>
            <a:chExt cx="436160" cy="327821"/>
          </a:xfrm>
        </p:grpSpPr>
        <p:sp>
          <p:nvSpPr>
            <p:cNvPr id="107" name="Rectangle 106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8" name="Straight Connector 107"/>
            <p:cNvCxnSpPr>
              <a:endCxn id="109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9" name="Isosceles Triangle 108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0" name="Straight Connector 109"/>
            <p:cNvCxnSpPr>
              <a:stCxn id="109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1" name="Isosceles Triangle 110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2" name="Group 111"/>
          <p:cNvGrpSpPr/>
          <p:nvPr/>
        </p:nvGrpSpPr>
        <p:grpSpPr>
          <a:xfrm>
            <a:off x="6650440" y="2971802"/>
            <a:ext cx="436160" cy="327821"/>
            <a:chOff x="2992840" y="2362198"/>
            <a:chExt cx="436160" cy="327821"/>
          </a:xfrm>
        </p:grpSpPr>
        <p:sp>
          <p:nvSpPr>
            <p:cNvPr id="113" name="Rectangle 112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4" name="Straight Connector 113"/>
            <p:cNvCxnSpPr>
              <a:endCxn id="115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5" name="Isosceles Triangle 114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6" name="Straight Connector 115"/>
            <p:cNvCxnSpPr>
              <a:stCxn id="115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7" name="Isosceles Triangle 116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8" name="Group 117"/>
          <p:cNvGrpSpPr/>
          <p:nvPr/>
        </p:nvGrpSpPr>
        <p:grpSpPr>
          <a:xfrm>
            <a:off x="5757080" y="2971802"/>
            <a:ext cx="436160" cy="327821"/>
            <a:chOff x="2992840" y="2362198"/>
            <a:chExt cx="436160" cy="327821"/>
          </a:xfrm>
        </p:grpSpPr>
        <p:sp>
          <p:nvSpPr>
            <p:cNvPr id="119" name="Rectangle 118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0" name="Straight Connector 119"/>
            <p:cNvCxnSpPr>
              <a:endCxn id="121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1" name="Isosceles Triangle 120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2" name="Straight Connector 121"/>
            <p:cNvCxnSpPr>
              <a:stCxn id="121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3" name="Isosceles Triangle 122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4" name="Group 123"/>
          <p:cNvGrpSpPr/>
          <p:nvPr/>
        </p:nvGrpSpPr>
        <p:grpSpPr>
          <a:xfrm>
            <a:off x="5334000" y="2971802"/>
            <a:ext cx="436160" cy="327821"/>
            <a:chOff x="2992840" y="2362198"/>
            <a:chExt cx="436160" cy="327821"/>
          </a:xfrm>
        </p:grpSpPr>
        <p:sp>
          <p:nvSpPr>
            <p:cNvPr id="125" name="Rectangle 124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6" name="Straight Connector 125"/>
            <p:cNvCxnSpPr>
              <a:endCxn id="127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7" name="Isosceles Triangle 126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8" name="Straight Connector 127"/>
            <p:cNvCxnSpPr>
              <a:stCxn id="127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9" name="Isosceles Triangle 128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0" name="Group 129"/>
          <p:cNvGrpSpPr/>
          <p:nvPr/>
        </p:nvGrpSpPr>
        <p:grpSpPr>
          <a:xfrm>
            <a:off x="4156880" y="2948779"/>
            <a:ext cx="436160" cy="327821"/>
            <a:chOff x="2992840" y="2362198"/>
            <a:chExt cx="436160" cy="327821"/>
          </a:xfrm>
        </p:grpSpPr>
        <p:sp>
          <p:nvSpPr>
            <p:cNvPr id="131" name="Rectangle 130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2" name="Straight Connector 131"/>
            <p:cNvCxnSpPr>
              <a:endCxn id="133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3" name="Isosceles Triangle 132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4" name="Straight Connector 133"/>
            <p:cNvCxnSpPr>
              <a:stCxn id="133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5" name="Isosceles Triangle 134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6" name="Group 135"/>
          <p:cNvGrpSpPr/>
          <p:nvPr/>
        </p:nvGrpSpPr>
        <p:grpSpPr>
          <a:xfrm>
            <a:off x="3733800" y="2948779"/>
            <a:ext cx="436160" cy="327821"/>
            <a:chOff x="2992840" y="2362198"/>
            <a:chExt cx="436160" cy="327821"/>
          </a:xfrm>
        </p:grpSpPr>
        <p:sp>
          <p:nvSpPr>
            <p:cNvPr id="137" name="Rectangle 136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8" name="Straight Connector 137"/>
            <p:cNvCxnSpPr>
              <a:endCxn id="139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9" name="Isosceles Triangle 138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0" name="Straight Connector 139"/>
            <p:cNvCxnSpPr>
              <a:stCxn id="139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1" name="Isosceles Triangle 140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2" name="Rectangle 141"/>
          <p:cNvSpPr/>
          <p:nvPr/>
        </p:nvSpPr>
        <p:spPr>
          <a:xfrm>
            <a:off x="3657599" y="1676400"/>
            <a:ext cx="1066801" cy="1600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951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2" name="Straight Connector 41"/>
          <p:cNvCxnSpPr/>
          <p:nvPr/>
        </p:nvCxnSpPr>
        <p:spPr>
          <a:xfrm>
            <a:off x="1409700" y="2667000"/>
            <a:ext cx="0" cy="27432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2781300" y="2667000"/>
            <a:ext cx="0" cy="27432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4152900" y="2667000"/>
            <a:ext cx="0" cy="27432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5524500" y="2667000"/>
            <a:ext cx="0" cy="27432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85800" y="2895600"/>
            <a:ext cx="5524500" cy="22098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85800" y="1600200"/>
            <a:ext cx="5524500" cy="10668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23900" y="2133600"/>
            <a:ext cx="1371600" cy="5334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095500" y="2133600"/>
            <a:ext cx="1371600" cy="5334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467100" y="2133600"/>
            <a:ext cx="1371600" cy="5334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838700" y="2133600"/>
            <a:ext cx="1371600" cy="5334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3073562" y="1631576"/>
            <a:ext cx="7870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Bridge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839297" y="2215634"/>
            <a:ext cx="11800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BridgePort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210897" y="2209800"/>
            <a:ext cx="11800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BridgePort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3582497" y="2209800"/>
            <a:ext cx="11800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BridgePort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4877897" y="2209800"/>
            <a:ext cx="11800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BridgePort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839297" y="2971800"/>
            <a:ext cx="1140806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819698" y="3015734"/>
            <a:ext cx="1220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Aggregator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2190229" y="2971800"/>
            <a:ext cx="1140806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2170630" y="3015734"/>
            <a:ext cx="1220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Aggregator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3562899" y="2971800"/>
            <a:ext cx="1140806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3543300" y="3015734"/>
            <a:ext cx="1220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Aggregator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4934499" y="2971800"/>
            <a:ext cx="1140806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914900" y="3015734"/>
            <a:ext cx="1220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Aggregator</a:t>
            </a:r>
            <a:endParaRPr lang="en-US" dirty="0"/>
          </a:p>
        </p:txBody>
      </p:sp>
      <p:sp>
        <p:nvSpPr>
          <p:cNvPr id="25" name="Oval 24"/>
          <p:cNvSpPr/>
          <p:nvPr/>
        </p:nvSpPr>
        <p:spPr>
          <a:xfrm>
            <a:off x="839297" y="4343400"/>
            <a:ext cx="1099469" cy="609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952500" y="4445168"/>
            <a:ext cx="9307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AggPort</a:t>
            </a:r>
            <a:endParaRPr lang="en-US" dirty="0"/>
          </a:p>
        </p:txBody>
      </p:sp>
      <p:sp>
        <p:nvSpPr>
          <p:cNvPr id="27" name="Oval 26"/>
          <p:cNvSpPr/>
          <p:nvPr/>
        </p:nvSpPr>
        <p:spPr>
          <a:xfrm>
            <a:off x="2215231" y="4343400"/>
            <a:ext cx="1099469" cy="609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2281167" y="4445168"/>
            <a:ext cx="9307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AggPort</a:t>
            </a:r>
            <a:endParaRPr lang="en-US" dirty="0"/>
          </a:p>
        </p:txBody>
      </p:sp>
      <p:sp>
        <p:nvSpPr>
          <p:cNvPr id="29" name="Oval 28"/>
          <p:cNvSpPr/>
          <p:nvPr/>
        </p:nvSpPr>
        <p:spPr>
          <a:xfrm>
            <a:off x="3586831" y="4343400"/>
            <a:ext cx="1099469" cy="609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3691850" y="4445168"/>
            <a:ext cx="9307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AggPort</a:t>
            </a:r>
            <a:endParaRPr lang="en-US" dirty="0"/>
          </a:p>
        </p:txBody>
      </p:sp>
      <p:sp>
        <p:nvSpPr>
          <p:cNvPr id="31" name="Oval 30"/>
          <p:cNvSpPr/>
          <p:nvPr/>
        </p:nvSpPr>
        <p:spPr>
          <a:xfrm>
            <a:off x="4958431" y="4343400"/>
            <a:ext cx="1099469" cy="609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5078681" y="4445168"/>
            <a:ext cx="9307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AggPort</a:t>
            </a:r>
            <a:endParaRPr lang="en-US" dirty="0"/>
          </a:p>
        </p:txBody>
      </p:sp>
      <p:sp>
        <p:nvSpPr>
          <p:cNvPr id="33" name="Rectangle 32"/>
          <p:cNvSpPr/>
          <p:nvPr/>
        </p:nvSpPr>
        <p:spPr>
          <a:xfrm>
            <a:off x="800100" y="5410200"/>
            <a:ext cx="1140806" cy="914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1077851" y="5650468"/>
            <a:ext cx="636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MAC</a:t>
            </a:r>
            <a:endParaRPr lang="en-US" dirty="0"/>
          </a:p>
        </p:txBody>
      </p:sp>
      <p:sp>
        <p:nvSpPr>
          <p:cNvPr id="35" name="Rectangle 34"/>
          <p:cNvSpPr/>
          <p:nvPr/>
        </p:nvSpPr>
        <p:spPr>
          <a:xfrm>
            <a:off x="2173894" y="5410200"/>
            <a:ext cx="1140806" cy="914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2451645" y="5650468"/>
            <a:ext cx="636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MAC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3543300" y="5410200"/>
            <a:ext cx="1140806" cy="914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3848100" y="5650468"/>
            <a:ext cx="636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MAC</a:t>
            </a:r>
            <a:endParaRPr lang="en-US" dirty="0"/>
          </a:p>
        </p:txBody>
      </p:sp>
      <p:sp>
        <p:nvSpPr>
          <p:cNvPr id="39" name="Rectangle 38"/>
          <p:cNvSpPr/>
          <p:nvPr/>
        </p:nvSpPr>
        <p:spPr>
          <a:xfrm>
            <a:off x="4991100" y="5410200"/>
            <a:ext cx="1140806" cy="914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5295900" y="5650468"/>
            <a:ext cx="636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MAC</a:t>
            </a:r>
            <a:endParaRPr lang="en-US" dirty="0"/>
          </a:p>
        </p:txBody>
      </p:sp>
      <p:grpSp>
        <p:nvGrpSpPr>
          <p:cNvPr id="41" name="Group 40"/>
          <p:cNvGrpSpPr/>
          <p:nvPr/>
        </p:nvGrpSpPr>
        <p:grpSpPr>
          <a:xfrm>
            <a:off x="1409700" y="3429000"/>
            <a:ext cx="4114800" cy="914400"/>
            <a:chOff x="1409700" y="3429000"/>
            <a:chExt cx="4114800" cy="914400"/>
          </a:xfrm>
        </p:grpSpPr>
        <p:cxnSp>
          <p:nvCxnSpPr>
            <p:cNvPr id="43" name="Straight Connector 42"/>
            <p:cNvCxnSpPr/>
            <p:nvPr/>
          </p:nvCxnSpPr>
          <p:spPr>
            <a:xfrm>
              <a:off x="1409700" y="3429000"/>
              <a:ext cx="0" cy="914400"/>
            </a:xfrm>
            <a:prstGeom prst="line">
              <a:avLst/>
            </a:prstGeom>
            <a:ln w="38100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>
              <a:off x="4152900" y="3429000"/>
              <a:ext cx="0" cy="914400"/>
            </a:xfrm>
            <a:prstGeom prst="line">
              <a:avLst/>
            </a:prstGeom>
            <a:ln w="38100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>
              <a:off x="4381500" y="3429000"/>
              <a:ext cx="1143000" cy="914400"/>
            </a:xfrm>
            <a:prstGeom prst="line">
              <a:avLst/>
            </a:prstGeom>
            <a:ln w="38100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34866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Link Aggregation Simulator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This presentation gives an overview of a Link Aggregation Simulator developed to demonstrate and test LACP and DRCP operation</a:t>
            </a:r>
            <a:r>
              <a:rPr lang="en-US" sz="2400" dirty="0" smtClean="0"/>
              <a:t>.</a:t>
            </a:r>
          </a:p>
          <a:p>
            <a:endParaRPr lang="en-US" sz="2400" dirty="0" smtClean="0"/>
          </a:p>
          <a:p>
            <a:r>
              <a:rPr lang="en-US" sz="2400" dirty="0" smtClean="0">
                <a:solidFill>
                  <a:srgbClr val="FF0000"/>
                </a:solidFill>
              </a:rPr>
              <a:t>The source code is on </a:t>
            </a:r>
            <a:r>
              <a:rPr lang="en-US" sz="2400" dirty="0" err="1" smtClean="0">
                <a:solidFill>
                  <a:srgbClr val="FF0000"/>
                </a:solidFill>
              </a:rPr>
              <a:t>Github</a:t>
            </a:r>
            <a:r>
              <a:rPr lang="en-US" sz="2400" dirty="0" smtClean="0">
                <a:solidFill>
                  <a:srgbClr val="FF0000"/>
                </a:solidFill>
              </a:rPr>
              <a:t>:</a:t>
            </a:r>
            <a:endParaRPr lang="en-US" sz="2400" dirty="0" smtClean="0">
              <a:solidFill>
                <a:srgbClr val="FF0000"/>
              </a:solidFill>
            </a:endParaRPr>
          </a:p>
          <a:p>
            <a:pPr lvl="1"/>
            <a:r>
              <a:rPr lang="en-US" sz="2000" dirty="0">
                <a:hlinkClick r:id="rId2"/>
              </a:rPr>
              <a:t>https://</a:t>
            </a:r>
            <a:r>
              <a:rPr lang="en-US" sz="2000" dirty="0" smtClean="0">
                <a:hlinkClick r:id="rId2"/>
              </a:rPr>
              <a:t>github.com/srhaddock/LinkAggSim</a:t>
            </a:r>
            <a:endParaRPr lang="en-US" sz="2000" dirty="0" smtClean="0"/>
          </a:p>
          <a:p>
            <a:pPr lvl="1"/>
            <a:endParaRPr lang="en-US" sz="2000" dirty="0" smtClean="0"/>
          </a:p>
          <a:p>
            <a:r>
              <a:rPr lang="en-US" sz="2400" dirty="0" smtClean="0"/>
              <a:t>The </a:t>
            </a:r>
            <a:r>
              <a:rPr lang="en-US" sz="2400" dirty="0" smtClean="0"/>
              <a:t>code is one person’s interpretation of 802.1AX, but </a:t>
            </a:r>
          </a:p>
          <a:p>
            <a:pPr lvl="1"/>
            <a:r>
              <a:rPr lang="en-US" sz="2000" dirty="0" smtClean="0"/>
              <a:t>The code is not the standard and the standard always takes precedence </a:t>
            </a:r>
          </a:p>
          <a:p>
            <a:pPr lvl="1"/>
            <a:r>
              <a:rPr lang="en-US" sz="2000" dirty="0" smtClean="0"/>
              <a:t>On the other hand the code can help “debug” the standard.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838486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36" y="245478"/>
            <a:ext cx="9119864" cy="6488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6264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1:  Create some Devices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593040" y="3571992"/>
            <a:ext cx="2950760" cy="18612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/>
          <p:cNvSpPr/>
          <p:nvPr/>
        </p:nvSpPr>
        <p:spPr>
          <a:xfrm>
            <a:off x="1447801" y="3535362"/>
            <a:ext cx="2948308" cy="189785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" name="Rectangle 141"/>
          <p:cNvSpPr/>
          <p:nvPr/>
        </p:nvSpPr>
        <p:spPr>
          <a:xfrm>
            <a:off x="381000" y="1676400"/>
            <a:ext cx="1066801" cy="1600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" name="Rectangle 154"/>
          <p:cNvSpPr/>
          <p:nvPr/>
        </p:nvSpPr>
        <p:spPr>
          <a:xfrm>
            <a:off x="7543799" y="1676400"/>
            <a:ext cx="1066801" cy="1600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Content Placeholder 2"/>
          <p:cNvSpPr txBox="1">
            <a:spLocks/>
          </p:cNvSpPr>
          <p:nvPr/>
        </p:nvSpPr>
        <p:spPr>
          <a:xfrm>
            <a:off x="457200" y="5532437"/>
            <a:ext cx="8229600" cy="109696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A “Device” is just a shell to network components </a:t>
            </a:r>
          </a:p>
        </p:txBody>
      </p:sp>
    </p:spTree>
    <p:extLst>
      <p:ext uri="{BB962C8B-B14F-4D97-AF65-F5344CB8AC3E}">
        <p14:creationId xmlns:p14="http://schemas.microsoft.com/office/powerpoint/2010/main" val="2765057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1a:  Put some MACs in each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593040" y="3571992"/>
            <a:ext cx="2950760" cy="18612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>
            <a:off x="5604680" y="5105400"/>
            <a:ext cx="436160" cy="327821"/>
            <a:chOff x="2992840" y="2362198"/>
            <a:chExt cx="436160" cy="327821"/>
          </a:xfrm>
        </p:grpSpPr>
        <p:sp>
          <p:nvSpPr>
            <p:cNvPr id="14" name="Rectangle 13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" name="Straight Connector 17"/>
            <p:cNvCxnSpPr>
              <a:endCxn id="30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Isosceles Triangle 29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1" name="Straight Connector 30"/>
            <p:cNvCxnSpPr>
              <a:stCxn id="30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Isosceles Triangle 31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6040840" y="5105402"/>
            <a:ext cx="436160" cy="327821"/>
            <a:chOff x="2992840" y="2362198"/>
            <a:chExt cx="436160" cy="327821"/>
          </a:xfrm>
        </p:grpSpPr>
        <p:sp>
          <p:nvSpPr>
            <p:cNvPr id="40" name="Rectangle 39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1" name="Straight Connector 40"/>
            <p:cNvCxnSpPr>
              <a:endCxn id="42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Isosceles Triangle 41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3" name="Straight Connector 42"/>
            <p:cNvCxnSpPr>
              <a:stCxn id="42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Isosceles Triangle 43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5147480" y="5105402"/>
            <a:ext cx="436160" cy="327821"/>
            <a:chOff x="2992840" y="2362198"/>
            <a:chExt cx="436160" cy="327821"/>
          </a:xfrm>
        </p:grpSpPr>
        <p:sp>
          <p:nvSpPr>
            <p:cNvPr id="46" name="Rectangle 45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7" name="Straight Connector 46"/>
            <p:cNvCxnSpPr>
              <a:endCxn id="48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Isosceles Triangle 47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9" name="Straight Connector 48"/>
            <p:cNvCxnSpPr>
              <a:stCxn id="48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Isosceles Triangle 49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6498040" y="5105402"/>
            <a:ext cx="436160" cy="327821"/>
            <a:chOff x="2992840" y="2362198"/>
            <a:chExt cx="436160" cy="327821"/>
          </a:xfrm>
        </p:grpSpPr>
        <p:sp>
          <p:nvSpPr>
            <p:cNvPr id="52" name="Rectangle 51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3" name="Straight Connector 52"/>
            <p:cNvCxnSpPr>
              <a:endCxn id="54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Isosceles Triangle 53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5" name="Straight Connector 54"/>
            <p:cNvCxnSpPr>
              <a:stCxn id="54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Isosceles Triangle 55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4724400" y="5105402"/>
            <a:ext cx="436160" cy="327821"/>
            <a:chOff x="2992840" y="2362198"/>
            <a:chExt cx="436160" cy="327821"/>
          </a:xfrm>
        </p:grpSpPr>
        <p:sp>
          <p:nvSpPr>
            <p:cNvPr id="58" name="Rectangle 57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9" name="Straight Connector 58"/>
            <p:cNvCxnSpPr>
              <a:endCxn id="60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Isosceles Triangle 59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1" name="Straight Connector 60"/>
            <p:cNvCxnSpPr>
              <a:stCxn id="60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Isosceles Triangle 61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6955240" y="5105402"/>
            <a:ext cx="436160" cy="327821"/>
            <a:chOff x="2992840" y="2362198"/>
            <a:chExt cx="436160" cy="327821"/>
          </a:xfrm>
        </p:grpSpPr>
        <p:sp>
          <p:nvSpPr>
            <p:cNvPr id="64" name="Rectangle 63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5" name="Straight Connector 64"/>
            <p:cNvCxnSpPr>
              <a:endCxn id="66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Isosceles Triangle 65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7" name="Straight Connector 66"/>
            <p:cNvCxnSpPr>
              <a:stCxn id="66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Isosceles Triangle 67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9" name="Rectangle 68"/>
          <p:cNvSpPr/>
          <p:nvPr/>
        </p:nvSpPr>
        <p:spPr>
          <a:xfrm>
            <a:off x="1447801" y="3535362"/>
            <a:ext cx="2948308" cy="189785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0" name="Group 69"/>
          <p:cNvGrpSpPr/>
          <p:nvPr/>
        </p:nvGrpSpPr>
        <p:grpSpPr>
          <a:xfrm>
            <a:off x="2480480" y="5105400"/>
            <a:ext cx="436160" cy="327821"/>
            <a:chOff x="2992840" y="2362198"/>
            <a:chExt cx="436160" cy="327821"/>
          </a:xfrm>
        </p:grpSpPr>
        <p:sp>
          <p:nvSpPr>
            <p:cNvPr id="71" name="Rectangle 70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2" name="Straight Connector 71"/>
            <p:cNvCxnSpPr>
              <a:endCxn id="73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Isosceles Triangle 72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4" name="Straight Connector 73"/>
            <p:cNvCxnSpPr>
              <a:stCxn id="73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5" name="Isosceles Triangle 74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6" name="Group 75"/>
          <p:cNvGrpSpPr/>
          <p:nvPr/>
        </p:nvGrpSpPr>
        <p:grpSpPr>
          <a:xfrm>
            <a:off x="2916640" y="5105402"/>
            <a:ext cx="436160" cy="327821"/>
            <a:chOff x="2992840" y="2362198"/>
            <a:chExt cx="436160" cy="327821"/>
          </a:xfrm>
        </p:grpSpPr>
        <p:sp>
          <p:nvSpPr>
            <p:cNvPr id="77" name="Rectangle 76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8" name="Straight Connector 77"/>
            <p:cNvCxnSpPr>
              <a:endCxn id="79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Isosceles Triangle 78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0" name="Straight Connector 79"/>
            <p:cNvCxnSpPr>
              <a:stCxn id="79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1" name="Isosceles Triangle 80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2" name="Group 81"/>
          <p:cNvGrpSpPr/>
          <p:nvPr/>
        </p:nvGrpSpPr>
        <p:grpSpPr>
          <a:xfrm>
            <a:off x="2023280" y="5105402"/>
            <a:ext cx="436160" cy="327821"/>
            <a:chOff x="2992840" y="2362198"/>
            <a:chExt cx="436160" cy="327821"/>
          </a:xfrm>
        </p:grpSpPr>
        <p:sp>
          <p:nvSpPr>
            <p:cNvPr id="83" name="Rectangle 82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4" name="Straight Connector 83"/>
            <p:cNvCxnSpPr>
              <a:endCxn id="85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Isosceles Triangle 84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6" name="Straight Connector 85"/>
            <p:cNvCxnSpPr>
              <a:stCxn id="85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7" name="Isosceles Triangle 86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8" name="Group 87"/>
          <p:cNvGrpSpPr/>
          <p:nvPr/>
        </p:nvGrpSpPr>
        <p:grpSpPr>
          <a:xfrm>
            <a:off x="3373840" y="5105402"/>
            <a:ext cx="436160" cy="327821"/>
            <a:chOff x="2992840" y="2362198"/>
            <a:chExt cx="436160" cy="327821"/>
          </a:xfrm>
        </p:grpSpPr>
        <p:sp>
          <p:nvSpPr>
            <p:cNvPr id="89" name="Rectangle 88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0" name="Straight Connector 89"/>
            <p:cNvCxnSpPr>
              <a:endCxn id="91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1" name="Isosceles Triangle 90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2" name="Straight Connector 91"/>
            <p:cNvCxnSpPr>
              <a:stCxn id="91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3" name="Isosceles Triangle 92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4" name="Group 93"/>
          <p:cNvGrpSpPr/>
          <p:nvPr/>
        </p:nvGrpSpPr>
        <p:grpSpPr>
          <a:xfrm>
            <a:off x="1600200" y="5105402"/>
            <a:ext cx="436160" cy="327821"/>
            <a:chOff x="2992840" y="2362198"/>
            <a:chExt cx="436160" cy="327821"/>
          </a:xfrm>
        </p:grpSpPr>
        <p:sp>
          <p:nvSpPr>
            <p:cNvPr id="95" name="Rectangle 94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6" name="Straight Connector 95"/>
            <p:cNvCxnSpPr>
              <a:endCxn id="97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7" name="Isosceles Triangle 96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8" name="Straight Connector 97"/>
            <p:cNvCxnSpPr>
              <a:stCxn id="97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9" name="Isosceles Triangle 98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0" name="Group 99"/>
          <p:cNvGrpSpPr/>
          <p:nvPr/>
        </p:nvGrpSpPr>
        <p:grpSpPr>
          <a:xfrm>
            <a:off x="3831040" y="5105402"/>
            <a:ext cx="436160" cy="327821"/>
            <a:chOff x="2992840" y="2362198"/>
            <a:chExt cx="436160" cy="327821"/>
          </a:xfrm>
        </p:grpSpPr>
        <p:sp>
          <p:nvSpPr>
            <p:cNvPr id="101" name="Rectangle 100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2" name="Straight Connector 101"/>
            <p:cNvCxnSpPr>
              <a:endCxn id="103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3" name="Isosceles Triangle 102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4" name="Straight Connector 103"/>
            <p:cNvCxnSpPr>
              <a:stCxn id="103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5" name="Isosceles Triangle 104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0" name="Group 129"/>
          <p:cNvGrpSpPr/>
          <p:nvPr/>
        </p:nvGrpSpPr>
        <p:grpSpPr>
          <a:xfrm>
            <a:off x="880281" y="2948779"/>
            <a:ext cx="436160" cy="327821"/>
            <a:chOff x="2992840" y="2362198"/>
            <a:chExt cx="436160" cy="327821"/>
          </a:xfrm>
        </p:grpSpPr>
        <p:sp>
          <p:nvSpPr>
            <p:cNvPr id="131" name="Rectangle 130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2" name="Straight Connector 131"/>
            <p:cNvCxnSpPr>
              <a:endCxn id="133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3" name="Isosceles Triangle 132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4" name="Straight Connector 133"/>
            <p:cNvCxnSpPr>
              <a:stCxn id="133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5" name="Isosceles Triangle 134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6" name="Group 135"/>
          <p:cNvGrpSpPr/>
          <p:nvPr/>
        </p:nvGrpSpPr>
        <p:grpSpPr>
          <a:xfrm>
            <a:off x="457201" y="2948779"/>
            <a:ext cx="436160" cy="327821"/>
            <a:chOff x="2992840" y="2362198"/>
            <a:chExt cx="436160" cy="327821"/>
          </a:xfrm>
        </p:grpSpPr>
        <p:sp>
          <p:nvSpPr>
            <p:cNvPr id="137" name="Rectangle 136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8" name="Straight Connector 137"/>
            <p:cNvCxnSpPr>
              <a:endCxn id="139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9" name="Isosceles Triangle 138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0" name="Straight Connector 139"/>
            <p:cNvCxnSpPr>
              <a:stCxn id="139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1" name="Isosceles Triangle 140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2" name="Rectangle 141"/>
          <p:cNvSpPr/>
          <p:nvPr/>
        </p:nvSpPr>
        <p:spPr>
          <a:xfrm>
            <a:off x="381000" y="1676400"/>
            <a:ext cx="1066801" cy="1600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3" name="Group 142"/>
          <p:cNvGrpSpPr/>
          <p:nvPr/>
        </p:nvGrpSpPr>
        <p:grpSpPr>
          <a:xfrm>
            <a:off x="8043080" y="2948779"/>
            <a:ext cx="436160" cy="327821"/>
            <a:chOff x="2992840" y="2362198"/>
            <a:chExt cx="436160" cy="327821"/>
          </a:xfrm>
        </p:grpSpPr>
        <p:sp>
          <p:nvSpPr>
            <p:cNvPr id="144" name="Rectangle 143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5" name="Straight Connector 144"/>
            <p:cNvCxnSpPr>
              <a:endCxn id="146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6" name="Isosceles Triangle 145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7" name="Straight Connector 146"/>
            <p:cNvCxnSpPr>
              <a:stCxn id="146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8" name="Isosceles Triangle 147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9" name="Group 148"/>
          <p:cNvGrpSpPr/>
          <p:nvPr/>
        </p:nvGrpSpPr>
        <p:grpSpPr>
          <a:xfrm>
            <a:off x="7620000" y="2948779"/>
            <a:ext cx="436160" cy="327821"/>
            <a:chOff x="2992840" y="2362198"/>
            <a:chExt cx="436160" cy="327821"/>
          </a:xfrm>
        </p:grpSpPr>
        <p:sp>
          <p:nvSpPr>
            <p:cNvPr id="150" name="Rectangle 149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1" name="Straight Connector 150"/>
            <p:cNvCxnSpPr>
              <a:endCxn id="152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2" name="Isosceles Triangle 151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3" name="Straight Connector 152"/>
            <p:cNvCxnSpPr>
              <a:stCxn id="152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4" name="Isosceles Triangle 153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5" name="Rectangle 154"/>
          <p:cNvSpPr/>
          <p:nvPr/>
        </p:nvSpPr>
        <p:spPr>
          <a:xfrm>
            <a:off x="7543799" y="1676400"/>
            <a:ext cx="1066801" cy="1600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Content Placeholder 2"/>
          <p:cNvSpPr txBox="1">
            <a:spLocks/>
          </p:cNvSpPr>
          <p:nvPr/>
        </p:nvSpPr>
        <p:spPr>
          <a:xfrm>
            <a:off x="457200" y="5532437"/>
            <a:ext cx="8229600" cy="109696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All Devices contain MACs to allow interconnection of Devices. </a:t>
            </a:r>
            <a:endParaRPr lang="en-US" sz="2400" dirty="0"/>
          </a:p>
          <a:p>
            <a:r>
              <a:rPr lang="en-US" sz="2400" dirty="0" smtClean="0"/>
              <a:t>MACs have a Service Access Point (SAP) internal to the Device.</a:t>
            </a:r>
          </a:p>
        </p:txBody>
      </p:sp>
    </p:spTree>
    <p:extLst>
      <p:ext uri="{BB962C8B-B14F-4D97-AF65-F5344CB8AC3E}">
        <p14:creationId xmlns:p14="http://schemas.microsoft.com/office/powerpoint/2010/main" val="2310296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1b:  Add some Components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593040" y="3571992"/>
            <a:ext cx="2950760" cy="18612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3" name="Group 142"/>
          <p:cNvGrpSpPr/>
          <p:nvPr/>
        </p:nvGrpSpPr>
        <p:grpSpPr>
          <a:xfrm>
            <a:off x="8216464" y="2948779"/>
            <a:ext cx="436160" cy="327821"/>
            <a:chOff x="2992840" y="2362198"/>
            <a:chExt cx="436160" cy="327821"/>
          </a:xfrm>
        </p:grpSpPr>
        <p:sp>
          <p:nvSpPr>
            <p:cNvPr id="144" name="Rectangle 143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5" name="Straight Connector 144"/>
            <p:cNvCxnSpPr>
              <a:endCxn id="146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6" name="Isosceles Triangle 145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7" name="Straight Connector 146"/>
            <p:cNvCxnSpPr>
              <a:stCxn id="146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8" name="Isosceles Triangle 147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7772400" y="2948779"/>
            <a:ext cx="436160" cy="327821"/>
            <a:chOff x="7620000" y="2948779"/>
            <a:chExt cx="436160" cy="327821"/>
          </a:xfrm>
        </p:grpSpPr>
        <p:sp>
          <p:nvSpPr>
            <p:cNvPr id="150" name="Rectangle 149"/>
            <p:cNvSpPr/>
            <p:nvPr/>
          </p:nvSpPr>
          <p:spPr>
            <a:xfrm>
              <a:off x="7620000" y="2971800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1" name="Straight Connector 150"/>
            <p:cNvCxnSpPr>
              <a:endCxn id="152" idx="4"/>
            </p:cNvCxnSpPr>
            <p:nvPr/>
          </p:nvCxnSpPr>
          <p:spPr>
            <a:xfrm>
              <a:off x="7620000" y="2968860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2" name="Isosceles Triangle 151"/>
            <p:cNvSpPr/>
            <p:nvPr/>
          </p:nvSpPr>
          <p:spPr>
            <a:xfrm rot="10800000">
              <a:off x="7762486" y="2968860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3" name="Straight Connector 152"/>
            <p:cNvCxnSpPr>
              <a:stCxn id="152" idx="2"/>
            </p:cNvCxnSpPr>
            <p:nvPr/>
          </p:nvCxnSpPr>
          <p:spPr>
            <a:xfrm>
              <a:off x="7903760" y="2968860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4" name="Isosceles Triangle 153"/>
            <p:cNvSpPr/>
            <p:nvPr/>
          </p:nvSpPr>
          <p:spPr>
            <a:xfrm rot="10800000">
              <a:off x="7761771" y="2948779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5" name="Rectangle 154"/>
          <p:cNvSpPr/>
          <p:nvPr/>
        </p:nvSpPr>
        <p:spPr>
          <a:xfrm>
            <a:off x="7696199" y="1676400"/>
            <a:ext cx="1066801" cy="1600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7" name="Group 56"/>
          <p:cNvGrpSpPr/>
          <p:nvPr/>
        </p:nvGrpSpPr>
        <p:grpSpPr>
          <a:xfrm>
            <a:off x="4724400" y="5105402"/>
            <a:ext cx="436160" cy="327821"/>
            <a:chOff x="2992840" y="2362198"/>
            <a:chExt cx="436160" cy="327821"/>
          </a:xfrm>
        </p:grpSpPr>
        <p:sp>
          <p:nvSpPr>
            <p:cNvPr id="58" name="Rectangle 57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9" name="Straight Connector 58"/>
            <p:cNvCxnSpPr>
              <a:endCxn id="60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Isosceles Triangle 59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1" name="Straight Connector 60"/>
            <p:cNvCxnSpPr>
              <a:stCxn id="60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Isosceles Triangle 61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5168464" y="5105402"/>
            <a:ext cx="436160" cy="327821"/>
            <a:chOff x="2992840" y="2362198"/>
            <a:chExt cx="436160" cy="327821"/>
          </a:xfrm>
        </p:grpSpPr>
        <p:sp>
          <p:nvSpPr>
            <p:cNvPr id="46" name="Rectangle 45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7" name="Straight Connector 46"/>
            <p:cNvCxnSpPr>
              <a:endCxn id="48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Isosceles Triangle 47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9" name="Straight Connector 48"/>
            <p:cNvCxnSpPr>
              <a:stCxn id="48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Isosceles Triangle 49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5612528" y="5105400"/>
            <a:ext cx="436160" cy="327821"/>
            <a:chOff x="2992840" y="2362198"/>
            <a:chExt cx="436160" cy="327821"/>
          </a:xfrm>
        </p:grpSpPr>
        <p:sp>
          <p:nvSpPr>
            <p:cNvPr id="14" name="Rectangle 13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" name="Straight Connector 17"/>
            <p:cNvCxnSpPr>
              <a:endCxn id="30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Isosceles Triangle 29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1" name="Straight Connector 30"/>
            <p:cNvCxnSpPr>
              <a:stCxn id="30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Isosceles Triangle 31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6056592" y="5105402"/>
            <a:ext cx="436160" cy="327821"/>
            <a:chOff x="2992840" y="2362198"/>
            <a:chExt cx="436160" cy="327821"/>
          </a:xfrm>
        </p:grpSpPr>
        <p:sp>
          <p:nvSpPr>
            <p:cNvPr id="40" name="Rectangle 39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1" name="Straight Connector 40"/>
            <p:cNvCxnSpPr>
              <a:endCxn id="42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Isosceles Triangle 41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3" name="Straight Connector 42"/>
            <p:cNvCxnSpPr>
              <a:stCxn id="42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Isosceles Triangle 43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6500656" y="5105402"/>
            <a:ext cx="436160" cy="327821"/>
            <a:chOff x="2992840" y="2362198"/>
            <a:chExt cx="436160" cy="327821"/>
          </a:xfrm>
        </p:grpSpPr>
        <p:sp>
          <p:nvSpPr>
            <p:cNvPr id="52" name="Rectangle 51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3" name="Straight Connector 52"/>
            <p:cNvCxnSpPr>
              <a:endCxn id="54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Isosceles Triangle 53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5" name="Straight Connector 54"/>
            <p:cNvCxnSpPr>
              <a:stCxn id="54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Isosceles Triangle 55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6944720" y="5105402"/>
            <a:ext cx="436160" cy="327821"/>
            <a:chOff x="2992840" y="2362198"/>
            <a:chExt cx="436160" cy="327821"/>
          </a:xfrm>
        </p:grpSpPr>
        <p:sp>
          <p:nvSpPr>
            <p:cNvPr id="64" name="Rectangle 63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5" name="Straight Connector 64"/>
            <p:cNvCxnSpPr>
              <a:endCxn id="66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Isosceles Triangle 65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7" name="Straight Connector 66"/>
            <p:cNvCxnSpPr>
              <a:stCxn id="66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Isosceles Triangle 67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4724400" y="4419600"/>
            <a:ext cx="2667000" cy="609600"/>
            <a:chOff x="4724400" y="3886200"/>
            <a:chExt cx="2667000" cy="609600"/>
          </a:xfrm>
        </p:grpSpPr>
        <p:sp>
          <p:nvSpPr>
            <p:cNvPr id="117" name="Rectangle 116"/>
            <p:cNvSpPr/>
            <p:nvPr/>
          </p:nvSpPr>
          <p:spPr>
            <a:xfrm>
              <a:off x="4724400" y="3886200"/>
              <a:ext cx="2667000" cy="55053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Bridge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grpSp>
          <p:nvGrpSpPr>
            <p:cNvPr id="17" name="Group 16"/>
            <p:cNvGrpSpPr/>
            <p:nvPr/>
          </p:nvGrpSpPr>
          <p:grpSpPr>
            <a:xfrm>
              <a:off x="4724400" y="4419598"/>
              <a:ext cx="2656480" cy="76202"/>
              <a:chOff x="4724400" y="5029199"/>
              <a:chExt cx="2656480" cy="76202"/>
            </a:xfrm>
          </p:grpSpPr>
          <p:grpSp>
            <p:nvGrpSpPr>
              <p:cNvPr id="8" name="Group 7"/>
              <p:cNvGrpSpPr/>
              <p:nvPr/>
            </p:nvGrpSpPr>
            <p:grpSpPr>
              <a:xfrm>
                <a:off x="4724400" y="5029199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118" name="Straight Connector 117"/>
                <p:cNvCxnSpPr>
                  <a:endCxn id="119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9" name="Isosceles Triangle 118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20" name="Straight Connector 119"/>
                <p:cNvCxnSpPr>
                  <a:stCxn id="119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1" name="Isosceles Triangle 120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" name="Group 6"/>
              <p:cNvGrpSpPr/>
              <p:nvPr/>
            </p:nvGrpSpPr>
            <p:grpSpPr>
              <a:xfrm>
                <a:off x="5168464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122" name="Straight Connector 121"/>
                <p:cNvCxnSpPr>
                  <a:endCxn id="123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3" name="Isosceles Triangle 122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24" name="Straight Connector 123"/>
                <p:cNvCxnSpPr>
                  <a:stCxn id="123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5" name="Isosceles Triangle 124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8" name="Group 127"/>
              <p:cNvGrpSpPr/>
              <p:nvPr/>
            </p:nvGrpSpPr>
            <p:grpSpPr>
              <a:xfrm>
                <a:off x="5612528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129" name="Straight Connector 128"/>
                <p:cNvCxnSpPr>
                  <a:endCxn id="156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6" name="Isosceles Triangle 155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57" name="Straight Connector 156"/>
                <p:cNvCxnSpPr>
                  <a:stCxn id="156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8" name="Isosceles Triangle 157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59" name="Group 158"/>
              <p:cNvGrpSpPr/>
              <p:nvPr/>
            </p:nvGrpSpPr>
            <p:grpSpPr>
              <a:xfrm>
                <a:off x="6056592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160" name="Straight Connector 159"/>
                <p:cNvCxnSpPr>
                  <a:endCxn id="161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1" name="Isosceles Triangle 160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62" name="Straight Connector 161"/>
                <p:cNvCxnSpPr>
                  <a:stCxn id="161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3" name="Isosceles Triangle 162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64" name="Group 163"/>
              <p:cNvGrpSpPr/>
              <p:nvPr/>
            </p:nvGrpSpPr>
            <p:grpSpPr>
              <a:xfrm>
                <a:off x="6500656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165" name="Straight Connector 164"/>
                <p:cNvCxnSpPr>
                  <a:endCxn id="166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6" name="Isosceles Triangle 165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67" name="Straight Connector 166"/>
                <p:cNvCxnSpPr>
                  <a:stCxn id="166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8" name="Isosceles Triangle 167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69" name="Group 168"/>
              <p:cNvGrpSpPr/>
              <p:nvPr/>
            </p:nvGrpSpPr>
            <p:grpSpPr>
              <a:xfrm>
                <a:off x="6944720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170" name="Straight Connector 169"/>
                <p:cNvCxnSpPr>
                  <a:endCxn id="171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71" name="Isosceles Triangle 170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72" name="Straight Connector 171"/>
                <p:cNvCxnSpPr>
                  <a:stCxn id="171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73" name="Isosceles Triangle 172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372" name="Group 371"/>
          <p:cNvGrpSpPr/>
          <p:nvPr/>
        </p:nvGrpSpPr>
        <p:grpSpPr>
          <a:xfrm>
            <a:off x="825065" y="2948779"/>
            <a:ext cx="436160" cy="327821"/>
            <a:chOff x="2992840" y="2362198"/>
            <a:chExt cx="436160" cy="327821"/>
          </a:xfrm>
        </p:grpSpPr>
        <p:sp>
          <p:nvSpPr>
            <p:cNvPr id="373" name="Rectangle 372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74" name="Straight Connector 373"/>
            <p:cNvCxnSpPr>
              <a:endCxn id="375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5" name="Isosceles Triangle 374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76" name="Straight Connector 375"/>
            <p:cNvCxnSpPr>
              <a:stCxn id="375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7" name="Isosceles Triangle 376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78" name="Group 377"/>
          <p:cNvGrpSpPr/>
          <p:nvPr/>
        </p:nvGrpSpPr>
        <p:grpSpPr>
          <a:xfrm>
            <a:off x="381001" y="2948779"/>
            <a:ext cx="436160" cy="327821"/>
            <a:chOff x="7620000" y="2948779"/>
            <a:chExt cx="436160" cy="327821"/>
          </a:xfrm>
        </p:grpSpPr>
        <p:sp>
          <p:nvSpPr>
            <p:cNvPr id="379" name="Rectangle 378"/>
            <p:cNvSpPr/>
            <p:nvPr/>
          </p:nvSpPr>
          <p:spPr>
            <a:xfrm>
              <a:off x="7620000" y="2971800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80" name="Straight Connector 379"/>
            <p:cNvCxnSpPr>
              <a:endCxn id="381" idx="4"/>
            </p:cNvCxnSpPr>
            <p:nvPr/>
          </p:nvCxnSpPr>
          <p:spPr>
            <a:xfrm>
              <a:off x="7620000" y="2968860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1" name="Isosceles Triangle 380"/>
            <p:cNvSpPr/>
            <p:nvPr/>
          </p:nvSpPr>
          <p:spPr>
            <a:xfrm rot="10800000">
              <a:off x="7762486" y="2968860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82" name="Straight Connector 381"/>
            <p:cNvCxnSpPr>
              <a:stCxn id="381" idx="2"/>
            </p:cNvCxnSpPr>
            <p:nvPr/>
          </p:nvCxnSpPr>
          <p:spPr>
            <a:xfrm>
              <a:off x="7903760" y="2968860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3" name="Isosceles Triangle 382"/>
            <p:cNvSpPr/>
            <p:nvPr/>
          </p:nvSpPr>
          <p:spPr>
            <a:xfrm rot="10800000">
              <a:off x="7761771" y="2948779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84" name="Rectangle 383"/>
          <p:cNvSpPr/>
          <p:nvPr/>
        </p:nvSpPr>
        <p:spPr>
          <a:xfrm>
            <a:off x="304800" y="1676400"/>
            <a:ext cx="1066801" cy="1600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5" name="Group 384"/>
          <p:cNvGrpSpPr/>
          <p:nvPr/>
        </p:nvGrpSpPr>
        <p:grpSpPr>
          <a:xfrm>
            <a:off x="381001" y="2362199"/>
            <a:ext cx="444064" cy="533401"/>
            <a:chOff x="7620000" y="2362199"/>
            <a:chExt cx="444064" cy="533401"/>
          </a:xfrm>
        </p:grpSpPr>
        <p:sp>
          <p:nvSpPr>
            <p:cNvPr id="386" name="Rectangle 385"/>
            <p:cNvSpPr/>
            <p:nvPr/>
          </p:nvSpPr>
          <p:spPr>
            <a:xfrm>
              <a:off x="7620000" y="2362199"/>
              <a:ext cx="444064" cy="47434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chemeClr val="tx1"/>
                  </a:solidFill>
                </a:rPr>
                <a:t>End</a:t>
              </a:r>
            </a:p>
            <a:p>
              <a:pPr algn="ctr"/>
              <a:r>
                <a:rPr lang="en-US" sz="1300" dirty="0" err="1" smtClean="0">
                  <a:solidFill>
                    <a:schemeClr val="tx1"/>
                  </a:solidFill>
                </a:rPr>
                <a:t>Stn</a:t>
              </a:r>
              <a:endParaRPr lang="en-US" sz="1300" dirty="0">
                <a:solidFill>
                  <a:schemeClr val="tx1"/>
                </a:solidFill>
              </a:endParaRPr>
            </a:p>
          </p:txBody>
        </p:sp>
        <p:cxnSp>
          <p:nvCxnSpPr>
            <p:cNvPr id="387" name="Straight Connector 386"/>
            <p:cNvCxnSpPr>
              <a:endCxn id="388" idx="4"/>
            </p:cNvCxnSpPr>
            <p:nvPr/>
          </p:nvCxnSpPr>
          <p:spPr>
            <a:xfrm>
              <a:off x="7620000" y="2839480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8" name="Isosceles Triangle 387"/>
            <p:cNvSpPr/>
            <p:nvPr/>
          </p:nvSpPr>
          <p:spPr>
            <a:xfrm rot="10800000">
              <a:off x="7762486" y="2839480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89" name="Straight Connector 388"/>
            <p:cNvCxnSpPr>
              <a:stCxn id="388" idx="2"/>
            </p:cNvCxnSpPr>
            <p:nvPr/>
          </p:nvCxnSpPr>
          <p:spPr>
            <a:xfrm>
              <a:off x="7903760" y="2839480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0" name="Isosceles Triangle 389"/>
            <p:cNvSpPr/>
            <p:nvPr/>
          </p:nvSpPr>
          <p:spPr>
            <a:xfrm rot="10800000">
              <a:off x="7761771" y="2819399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15" name="Rectangle 414"/>
          <p:cNvSpPr/>
          <p:nvPr/>
        </p:nvSpPr>
        <p:spPr>
          <a:xfrm>
            <a:off x="1447800" y="3581400"/>
            <a:ext cx="2950760" cy="18612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16" name="Group 415"/>
          <p:cNvGrpSpPr/>
          <p:nvPr/>
        </p:nvGrpSpPr>
        <p:grpSpPr>
          <a:xfrm>
            <a:off x="1579160" y="5114810"/>
            <a:ext cx="436160" cy="327821"/>
            <a:chOff x="2992840" y="2362198"/>
            <a:chExt cx="436160" cy="327821"/>
          </a:xfrm>
        </p:grpSpPr>
        <p:sp>
          <p:nvSpPr>
            <p:cNvPr id="417" name="Rectangle 416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18" name="Straight Connector 417"/>
            <p:cNvCxnSpPr>
              <a:endCxn id="419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9" name="Isosceles Triangle 418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0" name="Straight Connector 419"/>
            <p:cNvCxnSpPr>
              <a:stCxn id="419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1" name="Isosceles Triangle 420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2" name="Group 421"/>
          <p:cNvGrpSpPr/>
          <p:nvPr/>
        </p:nvGrpSpPr>
        <p:grpSpPr>
          <a:xfrm>
            <a:off x="2023224" y="5114810"/>
            <a:ext cx="436160" cy="327821"/>
            <a:chOff x="2992840" y="2362198"/>
            <a:chExt cx="436160" cy="327821"/>
          </a:xfrm>
        </p:grpSpPr>
        <p:sp>
          <p:nvSpPr>
            <p:cNvPr id="423" name="Rectangle 422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4" name="Straight Connector 423"/>
            <p:cNvCxnSpPr>
              <a:endCxn id="425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5" name="Isosceles Triangle 424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6" name="Straight Connector 425"/>
            <p:cNvCxnSpPr>
              <a:stCxn id="425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7" name="Isosceles Triangle 426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8" name="Group 427"/>
          <p:cNvGrpSpPr/>
          <p:nvPr/>
        </p:nvGrpSpPr>
        <p:grpSpPr>
          <a:xfrm>
            <a:off x="2467288" y="5114808"/>
            <a:ext cx="436160" cy="327821"/>
            <a:chOff x="2992840" y="2362198"/>
            <a:chExt cx="436160" cy="327821"/>
          </a:xfrm>
        </p:grpSpPr>
        <p:sp>
          <p:nvSpPr>
            <p:cNvPr id="429" name="Rectangle 428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30" name="Straight Connector 429"/>
            <p:cNvCxnSpPr>
              <a:endCxn id="431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1" name="Isosceles Triangle 430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32" name="Straight Connector 431"/>
            <p:cNvCxnSpPr>
              <a:stCxn id="431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3" name="Isosceles Triangle 432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34" name="Group 433"/>
          <p:cNvGrpSpPr/>
          <p:nvPr/>
        </p:nvGrpSpPr>
        <p:grpSpPr>
          <a:xfrm>
            <a:off x="2911352" y="5114810"/>
            <a:ext cx="436160" cy="327821"/>
            <a:chOff x="2992840" y="2362198"/>
            <a:chExt cx="436160" cy="327821"/>
          </a:xfrm>
        </p:grpSpPr>
        <p:sp>
          <p:nvSpPr>
            <p:cNvPr id="435" name="Rectangle 434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36" name="Straight Connector 435"/>
            <p:cNvCxnSpPr>
              <a:endCxn id="437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7" name="Isosceles Triangle 436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38" name="Straight Connector 437"/>
            <p:cNvCxnSpPr>
              <a:stCxn id="437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9" name="Isosceles Triangle 438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40" name="Group 439"/>
          <p:cNvGrpSpPr/>
          <p:nvPr/>
        </p:nvGrpSpPr>
        <p:grpSpPr>
          <a:xfrm>
            <a:off x="3355416" y="5114810"/>
            <a:ext cx="436160" cy="327821"/>
            <a:chOff x="2992840" y="2362198"/>
            <a:chExt cx="436160" cy="327821"/>
          </a:xfrm>
        </p:grpSpPr>
        <p:sp>
          <p:nvSpPr>
            <p:cNvPr id="441" name="Rectangle 440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42" name="Straight Connector 441"/>
            <p:cNvCxnSpPr>
              <a:endCxn id="443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3" name="Isosceles Triangle 442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44" name="Straight Connector 443"/>
            <p:cNvCxnSpPr>
              <a:stCxn id="443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5" name="Isosceles Triangle 444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46" name="Group 445"/>
          <p:cNvGrpSpPr/>
          <p:nvPr/>
        </p:nvGrpSpPr>
        <p:grpSpPr>
          <a:xfrm>
            <a:off x="3799480" y="5114810"/>
            <a:ext cx="436160" cy="327821"/>
            <a:chOff x="2992840" y="2362198"/>
            <a:chExt cx="436160" cy="327821"/>
          </a:xfrm>
        </p:grpSpPr>
        <p:sp>
          <p:nvSpPr>
            <p:cNvPr id="447" name="Rectangle 446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48" name="Straight Connector 447"/>
            <p:cNvCxnSpPr>
              <a:endCxn id="449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9" name="Isosceles Triangle 448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50" name="Straight Connector 449"/>
            <p:cNvCxnSpPr>
              <a:stCxn id="449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1" name="Isosceles Triangle 450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52" name="Group 451"/>
          <p:cNvGrpSpPr/>
          <p:nvPr/>
        </p:nvGrpSpPr>
        <p:grpSpPr>
          <a:xfrm>
            <a:off x="1579160" y="4419600"/>
            <a:ext cx="2667000" cy="609600"/>
            <a:chOff x="4724400" y="3886200"/>
            <a:chExt cx="2667000" cy="609600"/>
          </a:xfrm>
        </p:grpSpPr>
        <p:sp>
          <p:nvSpPr>
            <p:cNvPr id="453" name="Rectangle 452"/>
            <p:cNvSpPr/>
            <p:nvPr/>
          </p:nvSpPr>
          <p:spPr>
            <a:xfrm>
              <a:off x="4724400" y="3886200"/>
              <a:ext cx="2667000" cy="55053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Bridge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grpSp>
          <p:nvGrpSpPr>
            <p:cNvPr id="454" name="Group 453"/>
            <p:cNvGrpSpPr/>
            <p:nvPr/>
          </p:nvGrpSpPr>
          <p:grpSpPr>
            <a:xfrm>
              <a:off x="4724400" y="4419598"/>
              <a:ext cx="2656480" cy="76202"/>
              <a:chOff x="4724400" y="5029199"/>
              <a:chExt cx="2656480" cy="76202"/>
            </a:xfrm>
          </p:grpSpPr>
          <p:grpSp>
            <p:nvGrpSpPr>
              <p:cNvPr id="455" name="Group 454"/>
              <p:cNvGrpSpPr/>
              <p:nvPr/>
            </p:nvGrpSpPr>
            <p:grpSpPr>
              <a:xfrm>
                <a:off x="4724400" y="5029199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481" name="Straight Connector 480"/>
                <p:cNvCxnSpPr>
                  <a:endCxn id="482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82" name="Isosceles Triangle 481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83" name="Straight Connector 482"/>
                <p:cNvCxnSpPr>
                  <a:stCxn id="482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84" name="Isosceles Triangle 483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56" name="Group 455"/>
              <p:cNvGrpSpPr/>
              <p:nvPr/>
            </p:nvGrpSpPr>
            <p:grpSpPr>
              <a:xfrm>
                <a:off x="5168464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477" name="Straight Connector 476"/>
                <p:cNvCxnSpPr>
                  <a:endCxn id="478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78" name="Isosceles Triangle 477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79" name="Straight Connector 478"/>
                <p:cNvCxnSpPr>
                  <a:stCxn id="478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80" name="Isosceles Triangle 479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57" name="Group 456"/>
              <p:cNvGrpSpPr/>
              <p:nvPr/>
            </p:nvGrpSpPr>
            <p:grpSpPr>
              <a:xfrm>
                <a:off x="5612528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473" name="Straight Connector 472"/>
                <p:cNvCxnSpPr>
                  <a:endCxn id="474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74" name="Isosceles Triangle 473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75" name="Straight Connector 474"/>
                <p:cNvCxnSpPr>
                  <a:stCxn id="474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76" name="Isosceles Triangle 475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58" name="Group 457"/>
              <p:cNvGrpSpPr/>
              <p:nvPr/>
            </p:nvGrpSpPr>
            <p:grpSpPr>
              <a:xfrm>
                <a:off x="6056592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469" name="Straight Connector 468"/>
                <p:cNvCxnSpPr>
                  <a:endCxn id="470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70" name="Isosceles Triangle 469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71" name="Straight Connector 470"/>
                <p:cNvCxnSpPr>
                  <a:stCxn id="470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72" name="Isosceles Triangle 471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59" name="Group 458"/>
              <p:cNvGrpSpPr/>
              <p:nvPr/>
            </p:nvGrpSpPr>
            <p:grpSpPr>
              <a:xfrm>
                <a:off x="6500656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465" name="Straight Connector 464"/>
                <p:cNvCxnSpPr>
                  <a:endCxn id="466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66" name="Isosceles Triangle 465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67" name="Straight Connector 466"/>
                <p:cNvCxnSpPr>
                  <a:stCxn id="466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68" name="Isosceles Triangle 467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60" name="Group 459"/>
              <p:cNvGrpSpPr/>
              <p:nvPr/>
            </p:nvGrpSpPr>
            <p:grpSpPr>
              <a:xfrm>
                <a:off x="6944720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461" name="Straight Connector 460"/>
                <p:cNvCxnSpPr>
                  <a:endCxn id="462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62" name="Isosceles Triangle 461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63" name="Straight Connector 462"/>
                <p:cNvCxnSpPr>
                  <a:stCxn id="462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64" name="Isosceles Triangle 463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sp>
        <p:nvSpPr>
          <p:cNvPr id="549" name="Content Placeholder 2"/>
          <p:cNvSpPr txBox="1">
            <a:spLocks/>
          </p:cNvSpPr>
          <p:nvPr/>
        </p:nvSpPr>
        <p:spPr>
          <a:xfrm>
            <a:off x="457200" y="5532437"/>
            <a:ext cx="8229600" cy="109696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End Station Components have a single SAP pointer. </a:t>
            </a:r>
            <a:endParaRPr lang="en-US" sz="2400" dirty="0"/>
          </a:p>
          <a:p>
            <a:r>
              <a:rPr lang="en-US" sz="2400" dirty="0" smtClean="0"/>
              <a:t>Bridge Components have a SAP pointer for each Bridge Port.</a:t>
            </a:r>
          </a:p>
          <a:p>
            <a:r>
              <a:rPr lang="en-US" sz="2400" dirty="0" smtClean="0"/>
              <a:t>Can have multiple components in a Device.</a:t>
            </a:r>
          </a:p>
        </p:txBody>
      </p:sp>
      <p:grpSp>
        <p:nvGrpSpPr>
          <p:cNvPr id="550" name="Group 549"/>
          <p:cNvGrpSpPr/>
          <p:nvPr/>
        </p:nvGrpSpPr>
        <p:grpSpPr>
          <a:xfrm>
            <a:off x="7785536" y="2362200"/>
            <a:ext cx="444064" cy="533401"/>
            <a:chOff x="7620000" y="2362199"/>
            <a:chExt cx="444064" cy="533401"/>
          </a:xfrm>
        </p:grpSpPr>
        <p:sp>
          <p:nvSpPr>
            <p:cNvPr id="551" name="Rectangle 550"/>
            <p:cNvSpPr/>
            <p:nvPr/>
          </p:nvSpPr>
          <p:spPr>
            <a:xfrm>
              <a:off x="7620000" y="2362199"/>
              <a:ext cx="444064" cy="47434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chemeClr val="tx1"/>
                  </a:solidFill>
                </a:rPr>
                <a:t>End</a:t>
              </a:r>
            </a:p>
            <a:p>
              <a:pPr algn="ctr"/>
              <a:r>
                <a:rPr lang="en-US" sz="1300" dirty="0" err="1" smtClean="0">
                  <a:solidFill>
                    <a:schemeClr val="tx1"/>
                  </a:solidFill>
                </a:rPr>
                <a:t>Stn</a:t>
              </a:r>
              <a:endParaRPr lang="en-US" sz="1300" dirty="0">
                <a:solidFill>
                  <a:schemeClr val="tx1"/>
                </a:solidFill>
              </a:endParaRPr>
            </a:p>
          </p:txBody>
        </p:sp>
        <p:cxnSp>
          <p:nvCxnSpPr>
            <p:cNvPr id="552" name="Straight Connector 551"/>
            <p:cNvCxnSpPr>
              <a:endCxn id="553" idx="4"/>
            </p:cNvCxnSpPr>
            <p:nvPr/>
          </p:nvCxnSpPr>
          <p:spPr>
            <a:xfrm>
              <a:off x="7620000" y="2839480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3" name="Isosceles Triangle 552"/>
            <p:cNvSpPr/>
            <p:nvPr/>
          </p:nvSpPr>
          <p:spPr>
            <a:xfrm rot="10800000">
              <a:off x="7762486" y="2839480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54" name="Straight Connector 553"/>
            <p:cNvCxnSpPr>
              <a:stCxn id="553" idx="2"/>
            </p:cNvCxnSpPr>
            <p:nvPr/>
          </p:nvCxnSpPr>
          <p:spPr>
            <a:xfrm>
              <a:off x="7903760" y="2839480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5" name="Isosceles Triangle 554"/>
            <p:cNvSpPr/>
            <p:nvPr/>
          </p:nvSpPr>
          <p:spPr>
            <a:xfrm rot="10800000">
              <a:off x="7761771" y="2819399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081971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1c:  Add Link Aggregation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593040" y="3571992"/>
            <a:ext cx="2950760" cy="18612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3" name="Group 142"/>
          <p:cNvGrpSpPr/>
          <p:nvPr/>
        </p:nvGrpSpPr>
        <p:grpSpPr>
          <a:xfrm>
            <a:off x="8216464" y="2948779"/>
            <a:ext cx="436160" cy="327821"/>
            <a:chOff x="2992840" y="2362198"/>
            <a:chExt cx="436160" cy="327821"/>
          </a:xfrm>
        </p:grpSpPr>
        <p:sp>
          <p:nvSpPr>
            <p:cNvPr id="144" name="Rectangle 143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5" name="Straight Connector 144"/>
            <p:cNvCxnSpPr>
              <a:endCxn id="146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6" name="Isosceles Triangle 145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7" name="Straight Connector 146"/>
            <p:cNvCxnSpPr>
              <a:stCxn id="146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8" name="Isosceles Triangle 147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7772400" y="2948779"/>
            <a:ext cx="436160" cy="327821"/>
            <a:chOff x="7620000" y="2948779"/>
            <a:chExt cx="436160" cy="327821"/>
          </a:xfrm>
        </p:grpSpPr>
        <p:sp>
          <p:nvSpPr>
            <p:cNvPr id="150" name="Rectangle 149"/>
            <p:cNvSpPr/>
            <p:nvPr/>
          </p:nvSpPr>
          <p:spPr>
            <a:xfrm>
              <a:off x="7620000" y="2971800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1" name="Straight Connector 150"/>
            <p:cNvCxnSpPr>
              <a:endCxn id="152" idx="4"/>
            </p:cNvCxnSpPr>
            <p:nvPr/>
          </p:nvCxnSpPr>
          <p:spPr>
            <a:xfrm>
              <a:off x="7620000" y="2968860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2" name="Isosceles Triangle 151"/>
            <p:cNvSpPr/>
            <p:nvPr/>
          </p:nvSpPr>
          <p:spPr>
            <a:xfrm rot="10800000">
              <a:off x="7762486" y="2968860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3" name="Straight Connector 152"/>
            <p:cNvCxnSpPr>
              <a:stCxn id="152" idx="2"/>
            </p:cNvCxnSpPr>
            <p:nvPr/>
          </p:nvCxnSpPr>
          <p:spPr>
            <a:xfrm>
              <a:off x="7903760" y="2968860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4" name="Isosceles Triangle 153"/>
            <p:cNvSpPr/>
            <p:nvPr/>
          </p:nvSpPr>
          <p:spPr>
            <a:xfrm rot="10800000">
              <a:off x="7761771" y="2948779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5" name="Rectangle 154"/>
          <p:cNvSpPr/>
          <p:nvPr/>
        </p:nvSpPr>
        <p:spPr>
          <a:xfrm>
            <a:off x="7696199" y="1676400"/>
            <a:ext cx="1066801" cy="1600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7" name="Group 56"/>
          <p:cNvGrpSpPr/>
          <p:nvPr/>
        </p:nvGrpSpPr>
        <p:grpSpPr>
          <a:xfrm>
            <a:off x="4724400" y="5105402"/>
            <a:ext cx="436160" cy="327821"/>
            <a:chOff x="2992840" y="2362198"/>
            <a:chExt cx="436160" cy="327821"/>
          </a:xfrm>
        </p:grpSpPr>
        <p:sp>
          <p:nvSpPr>
            <p:cNvPr id="58" name="Rectangle 57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9" name="Straight Connector 58"/>
            <p:cNvCxnSpPr>
              <a:endCxn id="60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Isosceles Triangle 59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1" name="Straight Connector 60"/>
            <p:cNvCxnSpPr>
              <a:stCxn id="60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Isosceles Triangle 61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5168464" y="5105402"/>
            <a:ext cx="436160" cy="327821"/>
            <a:chOff x="2992840" y="2362198"/>
            <a:chExt cx="436160" cy="327821"/>
          </a:xfrm>
        </p:grpSpPr>
        <p:sp>
          <p:nvSpPr>
            <p:cNvPr id="46" name="Rectangle 45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7" name="Straight Connector 46"/>
            <p:cNvCxnSpPr>
              <a:endCxn id="48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Isosceles Triangle 47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9" name="Straight Connector 48"/>
            <p:cNvCxnSpPr>
              <a:stCxn id="48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Isosceles Triangle 49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5612528" y="5105400"/>
            <a:ext cx="436160" cy="327821"/>
            <a:chOff x="2992840" y="2362198"/>
            <a:chExt cx="436160" cy="327821"/>
          </a:xfrm>
        </p:grpSpPr>
        <p:sp>
          <p:nvSpPr>
            <p:cNvPr id="14" name="Rectangle 13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" name="Straight Connector 17"/>
            <p:cNvCxnSpPr>
              <a:endCxn id="30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Isosceles Triangle 29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1" name="Straight Connector 30"/>
            <p:cNvCxnSpPr>
              <a:stCxn id="30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Isosceles Triangle 31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6056592" y="5105402"/>
            <a:ext cx="436160" cy="327821"/>
            <a:chOff x="2992840" y="2362198"/>
            <a:chExt cx="436160" cy="327821"/>
          </a:xfrm>
        </p:grpSpPr>
        <p:sp>
          <p:nvSpPr>
            <p:cNvPr id="40" name="Rectangle 39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1" name="Straight Connector 40"/>
            <p:cNvCxnSpPr>
              <a:endCxn id="42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Isosceles Triangle 41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3" name="Straight Connector 42"/>
            <p:cNvCxnSpPr>
              <a:stCxn id="42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Isosceles Triangle 43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6500656" y="5105402"/>
            <a:ext cx="436160" cy="327821"/>
            <a:chOff x="2992840" y="2362198"/>
            <a:chExt cx="436160" cy="327821"/>
          </a:xfrm>
        </p:grpSpPr>
        <p:sp>
          <p:nvSpPr>
            <p:cNvPr id="52" name="Rectangle 51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3" name="Straight Connector 52"/>
            <p:cNvCxnSpPr>
              <a:endCxn id="54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Isosceles Triangle 53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5" name="Straight Connector 54"/>
            <p:cNvCxnSpPr>
              <a:stCxn id="54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Isosceles Triangle 55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6944720" y="5105402"/>
            <a:ext cx="436160" cy="327821"/>
            <a:chOff x="2992840" y="2362198"/>
            <a:chExt cx="436160" cy="327821"/>
          </a:xfrm>
        </p:grpSpPr>
        <p:sp>
          <p:nvSpPr>
            <p:cNvPr id="64" name="Rectangle 63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5" name="Straight Connector 64"/>
            <p:cNvCxnSpPr>
              <a:endCxn id="66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Isosceles Triangle 65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7" name="Straight Connector 66"/>
            <p:cNvCxnSpPr>
              <a:stCxn id="66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Isosceles Triangle 67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4724400" y="3886200"/>
            <a:ext cx="2667000" cy="609600"/>
            <a:chOff x="4724400" y="3886200"/>
            <a:chExt cx="2667000" cy="609600"/>
          </a:xfrm>
        </p:grpSpPr>
        <p:sp>
          <p:nvSpPr>
            <p:cNvPr id="117" name="Rectangle 116"/>
            <p:cNvSpPr/>
            <p:nvPr/>
          </p:nvSpPr>
          <p:spPr>
            <a:xfrm>
              <a:off x="4724400" y="3886200"/>
              <a:ext cx="2667000" cy="55053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Bridge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grpSp>
          <p:nvGrpSpPr>
            <p:cNvPr id="17" name="Group 16"/>
            <p:cNvGrpSpPr/>
            <p:nvPr/>
          </p:nvGrpSpPr>
          <p:grpSpPr>
            <a:xfrm>
              <a:off x="4724400" y="4419598"/>
              <a:ext cx="2656480" cy="76202"/>
              <a:chOff x="4724400" y="5029199"/>
              <a:chExt cx="2656480" cy="76202"/>
            </a:xfrm>
          </p:grpSpPr>
          <p:grpSp>
            <p:nvGrpSpPr>
              <p:cNvPr id="8" name="Group 7"/>
              <p:cNvGrpSpPr/>
              <p:nvPr/>
            </p:nvGrpSpPr>
            <p:grpSpPr>
              <a:xfrm>
                <a:off x="4724400" y="5029199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118" name="Straight Connector 117"/>
                <p:cNvCxnSpPr>
                  <a:endCxn id="119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9" name="Isosceles Triangle 118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20" name="Straight Connector 119"/>
                <p:cNvCxnSpPr>
                  <a:stCxn id="119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1" name="Isosceles Triangle 120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" name="Group 6"/>
              <p:cNvGrpSpPr/>
              <p:nvPr/>
            </p:nvGrpSpPr>
            <p:grpSpPr>
              <a:xfrm>
                <a:off x="5168464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122" name="Straight Connector 121"/>
                <p:cNvCxnSpPr>
                  <a:endCxn id="123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3" name="Isosceles Triangle 122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24" name="Straight Connector 123"/>
                <p:cNvCxnSpPr>
                  <a:stCxn id="123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5" name="Isosceles Triangle 124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8" name="Group 127"/>
              <p:cNvGrpSpPr/>
              <p:nvPr/>
            </p:nvGrpSpPr>
            <p:grpSpPr>
              <a:xfrm>
                <a:off x="5612528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129" name="Straight Connector 128"/>
                <p:cNvCxnSpPr>
                  <a:endCxn id="156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6" name="Isosceles Triangle 155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57" name="Straight Connector 156"/>
                <p:cNvCxnSpPr>
                  <a:stCxn id="156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8" name="Isosceles Triangle 157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59" name="Group 158"/>
              <p:cNvGrpSpPr/>
              <p:nvPr/>
            </p:nvGrpSpPr>
            <p:grpSpPr>
              <a:xfrm>
                <a:off x="6056592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160" name="Straight Connector 159"/>
                <p:cNvCxnSpPr>
                  <a:endCxn id="161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1" name="Isosceles Triangle 160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62" name="Straight Connector 161"/>
                <p:cNvCxnSpPr>
                  <a:stCxn id="161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3" name="Isosceles Triangle 162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64" name="Group 163"/>
              <p:cNvGrpSpPr/>
              <p:nvPr/>
            </p:nvGrpSpPr>
            <p:grpSpPr>
              <a:xfrm>
                <a:off x="6500656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165" name="Straight Connector 164"/>
                <p:cNvCxnSpPr>
                  <a:endCxn id="166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6" name="Isosceles Triangle 165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67" name="Straight Connector 166"/>
                <p:cNvCxnSpPr>
                  <a:stCxn id="166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8" name="Isosceles Triangle 167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69" name="Group 168"/>
              <p:cNvGrpSpPr/>
              <p:nvPr/>
            </p:nvGrpSpPr>
            <p:grpSpPr>
              <a:xfrm>
                <a:off x="6944720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170" name="Straight Connector 169"/>
                <p:cNvCxnSpPr>
                  <a:endCxn id="171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71" name="Isosceles Triangle 170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72" name="Straight Connector 171"/>
                <p:cNvCxnSpPr>
                  <a:stCxn id="171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73" name="Isosceles Triangle 172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21" name="Group 20"/>
          <p:cNvGrpSpPr/>
          <p:nvPr/>
        </p:nvGrpSpPr>
        <p:grpSpPr>
          <a:xfrm>
            <a:off x="4724400" y="4571998"/>
            <a:ext cx="2667000" cy="533402"/>
            <a:chOff x="4724400" y="4571998"/>
            <a:chExt cx="2667000" cy="533402"/>
          </a:xfrm>
        </p:grpSpPr>
        <p:sp>
          <p:nvSpPr>
            <p:cNvPr id="245" name="Rectangle 244"/>
            <p:cNvSpPr/>
            <p:nvPr/>
          </p:nvSpPr>
          <p:spPr>
            <a:xfrm>
              <a:off x="4724400" y="4589139"/>
              <a:ext cx="2667000" cy="457200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Link </a:t>
              </a:r>
              <a:r>
                <a:rPr lang="en-US" dirty="0" err="1" smtClean="0">
                  <a:solidFill>
                    <a:schemeClr val="tx1"/>
                  </a:solidFill>
                </a:rPr>
                <a:t>Agg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grpSp>
          <p:nvGrpSpPr>
            <p:cNvPr id="246" name="Group 245"/>
            <p:cNvGrpSpPr/>
            <p:nvPr/>
          </p:nvGrpSpPr>
          <p:grpSpPr>
            <a:xfrm>
              <a:off x="4724400" y="5029198"/>
              <a:ext cx="2656480" cy="76202"/>
              <a:chOff x="4724400" y="5029199"/>
              <a:chExt cx="2656480" cy="76202"/>
            </a:xfrm>
          </p:grpSpPr>
          <p:grpSp>
            <p:nvGrpSpPr>
              <p:cNvPr id="247" name="Group 246"/>
              <p:cNvGrpSpPr/>
              <p:nvPr/>
            </p:nvGrpSpPr>
            <p:grpSpPr>
              <a:xfrm>
                <a:off x="4724400" y="5029199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273" name="Straight Connector 272"/>
                <p:cNvCxnSpPr>
                  <a:endCxn id="274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74" name="Isosceles Triangle 273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75" name="Straight Connector 274"/>
                <p:cNvCxnSpPr>
                  <a:stCxn id="274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76" name="Isosceles Triangle 275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48" name="Group 247"/>
              <p:cNvGrpSpPr/>
              <p:nvPr/>
            </p:nvGrpSpPr>
            <p:grpSpPr>
              <a:xfrm>
                <a:off x="5168464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269" name="Straight Connector 268"/>
                <p:cNvCxnSpPr>
                  <a:endCxn id="270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70" name="Isosceles Triangle 269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71" name="Straight Connector 270"/>
                <p:cNvCxnSpPr>
                  <a:stCxn id="270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72" name="Isosceles Triangle 271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49" name="Group 248"/>
              <p:cNvGrpSpPr/>
              <p:nvPr/>
            </p:nvGrpSpPr>
            <p:grpSpPr>
              <a:xfrm>
                <a:off x="5612528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265" name="Straight Connector 264"/>
                <p:cNvCxnSpPr>
                  <a:endCxn id="266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66" name="Isosceles Triangle 265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67" name="Straight Connector 266"/>
                <p:cNvCxnSpPr>
                  <a:stCxn id="266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68" name="Isosceles Triangle 267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50" name="Group 249"/>
              <p:cNvGrpSpPr/>
              <p:nvPr/>
            </p:nvGrpSpPr>
            <p:grpSpPr>
              <a:xfrm>
                <a:off x="6056592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261" name="Straight Connector 260"/>
                <p:cNvCxnSpPr>
                  <a:endCxn id="262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62" name="Isosceles Triangle 261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63" name="Straight Connector 262"/>
                <p:cNvCxnSpPr>
                  <a:stCxn id="262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64" name="Isosceles Triangle 263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51" name="Group 250"/>
              <p:cNvGrpSpPr/>
              <p:nvPr/>
            </p:nvGrpSpPr>
            <p:grpSpPr>
              <a:xfrm>
                <a:off x="6500656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257" name="Straight Connector 256"/>
                <p:cNvCxnSpPr>
                  <a:endCxn id="258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58" name="Isosceles Triangle 257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59" name="Straight Connector 258"/>
                <p:cNvCxnSpPr>
                  <a:stCxn id="258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60" name="Isosceles Triangle 259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52" name="Group 251"/>
              <p:cNvGrpSpPr/>
              <p:nvPr/>
            </p:nvGrpSpPr>
            <p:grpSpPr>
              <a:xfrm>
                <a:off x="6944720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253" name="Straight Connector 252"/>
                <p:cNvCxnSpPr>
                  <a:endCxn id="254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54" name="Isosceles Triangle 253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55" name="Straight Connector 254"/>
                <p:cNvCxnSpPr>
                  <a:stCxn id="254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56" name="Isosceles Triangle 255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77" name="Group 276"/>
            <p:cNvGrpSpPr/>
            <p:nvPr/>
          </p:nvGrpSpPr>
          <p:grpSpPr>
            <a:xfrm>
              <a:off x="4724400" y="4571998"/>
              <a:ext cx="2656480" cy="76202"/>
              <a:chOff x="4724400" y="5029199"/>
              <a:chExt cx="2656480" cy="76202"/>
            </a:xfrm>
          </p:grpSpPr>
          <p:grpSp>
            <p:nvGrpSpPr>
              <p:cNvPr id="278" name="Group 277"/>
              <p:cNvGrpSpPr/>
              <p:nvPr/>
            </p:nvGrpSpPr>
            <p:grpSpPr>
              <a:xfrm>
                <a:off x="4724400" y="5029199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304" name="Straight Connector 303"/>
                <p:cNvCxnSpPr>
                  <a:endCxn id="305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05" name="Isosceles Triangle 304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06" name="Straight Connector 305"/>
                <p:cNvCxnSpPr>
                  <a:stCxn id="305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07" name="Isosceles Triangle 306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79" name="Group 278"/>
              <p:cNvGrpSpPr/>
              <p:nvPr/>
            </p:nvGrpSpPr>
            <p:grpSpPr>
              <a:xfrm>
                <a:off x="5168464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300" name="Straight Connector 299"/>
                <p:cNvCxnSpPr>
                  <a:endCxn id="301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01" name="Isosceles Triangle 300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02" name="Straight Connector 301"/>
                <p:cNvCxnSpPr>
                  <a:stCxn id="301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03" name="Isosceles Triangle 302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80" name="Group 279"/>
              <p:cNvGrpSpPr/>
              <p:nvPr/>
            </p:nvGrpSpPr>
            <p:grpSpPr>
              <a:xfrm>
                <a:off x="5612528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296" name="Straight Connector 295"/>
                <p:cNvCxnSpPr>
                  <a:endCxn id="297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97" name="Isosceles Triangle 296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98" name="Straight Connector 297"/>
                <p:cNvCxnSpPr>
                  <a:stCxn id="297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99" name="Isosceles Triangle 298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81" name="Group 280"/>
              <p:cNvGrpSpPr/>
              <p:nvPr/>
            </p:nvGrpSpPr>
            <p:grpSpPr>
              <a:xfrm>
                <a:off x="6056592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292" name="Straight Connector 291"/>
                <p:cNvCxnSpPr>
                  <a:endCxn id="293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93" name="Isosceles Triangle 292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94" name="Straight Connector 293"/>
                <p:cNvCxnSpPr>
                  <a:stCxn id="293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95" name="Isosceles Triangle 294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82" name="Group 281"/>
              <p:cNvGrpSpPr/>
              <p:nvPr/>
            </p:nvGrpSpPr>
            <p:grpSpPr>
              <a:xfrm>
                <a:off x="6500656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288" name="Straight Connector 287"/>
                <p:cNvCxnSpPr>
                  <a:endCxn id="289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89" name="Isosceles Triangle 288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90" name="Straight Connector 289"/>
                <p:cNvCxnSpPr>
                  <a:stCxn id="289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91" name="Isosceles Triangle 290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83" name="Group 282"/>
              <p:cNvGrpSpPr/>
              <p:nvPr/>
            </p:nvGrpSpPr>
            <p:grpSpPr>
              <a:xfrm>
                <a:off x="6944720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284" name="Straight Connector 283"/>
                <p:cNvCxnSpPr>
                  <a:endCxn id="285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85" name="Isosceles Triangle 284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86" name="Straight Connector 285"/>
                <p:cNvCxnSpPr>
                  <a:stCxn id="285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87" name="Isosceles Triangle 286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26" name="Group 25"/>
          <p:cNvGrpSpPr/>
          <p:nvPr/>
        </p:nvGrpSpPr>
        <p:grpSpPr>
          <a:xfrm>
            <a:off x="7772400" y="2362200"/>
            <a:ext cx="880224" cy="533402"/>
            <a:chOff x="4876800" y="2438400"/>
            <a:chExt cx="880224" cy="533402"/>
          </a:xfrm>
        </p:grpSpPr>
        <p:sp>
          <p:nvSpPr>
            <p:cNvPr id="309" name="Rectangle 308"/>
            <p:cNvSpPr/>
            <p:nvPr/>
          </p:nvSpPr>
          <p:spPr>
            <a:xfrm>
              <a:off x="4876800" y="2455541"/>
              <a:ext cx="877498" cy="457200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Link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Agg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grpSp>
          <p:nvGrpSpPr>
            <p:cNvPr id="25" name="Group 24"/>
            <p:cNvGrpSpPr/>
            <p:nvPr/>
          </p:nvGrpSpPr>
          <p:grpSpPr>
            <a:xfrm>
              <a:off x="4876800" y="2895600"/>
              <a:ext cx="880224" cy="76202"/>
              <a:chOff x="4876800" y="2895600"/>
              <a:chExt cx="880224" cy="76202"/>
            </a:xfrm>
          </p:grpSpPr>
          <p:grpSp>
            <p:nvGrpSpPr>
              <p:cNvPr id="342" name="Group 341"/>
              <p:cNvGrpSpPr/>
              <p:nvPr/>
            </p:nvGrpSpPr>
            <p:grpSpPr>
              <a:xfrm>
                <a:off x="4876800" y="2895600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368" name="Straight Connector 367"/>
                <p:cNvCxnSpPr>
                  <a:endCxn id="369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69" name="Isosceles Triangle 368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70" name="Straight Connector 369"/>
                <p:cNvCxnSpPr>
                  <a:stCxn id="369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71" name="Isosceles Triangle 370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43" name="Group 342"/>
              <p:cNvGrpSpPr/>
              <p:nvPr/>
            </p:nvGrpSpPr>
            <p:grpSpPr>
              <a:xfrm>
                <a:off x="5320864" y="2895601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364" name="Straight Connector 363"/>
                <p:cNvCxnSpPr>
                  <a:endCxn id="365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65" name="Isosceles Triangle 364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66" name="Straight Connector 365"/>
                <p:cNvCxnSpPr>
                  <a:stCxn id="365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67" name="Isosceles Triangle 366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4" name="Group 23"/>
            <p:cNvGrpSpPr/>
            <p:nvPr/>
          </p:nvGrpSpPr>
          <p:grpSpPr>
            <a:xfrm>
              <a:off x="4876800" y="2438400"/>
              <a:ext cx="880224" cy="76202"/>
              <a:chOff x="4876800" y="2438400"/>
              <a:chExt cx="880224" cy="76202"/>
            </a:xfrm>
          </p:grpSpPr>
          <p:grpSp>
            <p:nvGrpSpPr>
              <p:cNvPr id="312" name="Group 311"/>
              <p:cNvGrpSpPr/>
              <p:nvPr/>
            </p:nvGrpSpPr>
            <p:grpSpPr>
              <a:xfrm>
                <a:off x="4876800" y="2438400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338" name="Straight Connector 337"/>
                <p:cNvCxnSpPr>
                  <a:endCxn id="339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39" name="Isosceles Triangle 338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40" name="Straight Connector 339"/>
                <p:cNvCxnSpPr>
                  <a:stCxn id="339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41" name="Isosceles Triangle 340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13" name="Group 312"/>
              <p:cNvGrpSpPr/>
              <p:nvPr/>
            </p:nvGrpSpPr>
            <p:grpSpPr>
              <a:xfrm>
                <a:off x="5320864" y="2438401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334" name="Straight Connector 333"/>
                <p:cNvCxnSpPr>
                  <a:endCxn id="335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35" name="Isosceles Triangle 334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36" name="Straight Connector 335"/>
                <p:cNvCxnSpPr>
                  <a:stCxn id="335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37" name="Isosceles Triangle 336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372" name="Group 371"/>
          <p:cNvGrpSpPr/>
          <p:nvPr/>
        </p:nvGrpSpPr>
        <p:grpSpPr>
          <a:xfrm>
            <a:off x="825065" y="2948779"/>
            <a:ext cx="436160" cy="327821"/>
            <a:chOff x="2992840" y="2362198"/>
            <a:chExt cx="436160" cy="327821"/>
          </a:xfrm>
        </p:grpSpPr>
        <p:sp>
          <p:nvSpPr>
            <p:cNvPr id="373" name="Rectangle 372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74" name="Straight Connector 373"/>
            <p:cNvCxnSpPr>
              <a:endCxn id="375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5" name="Isosceles Triangle 374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76" name="Straight Connector 375"/>
            <p:cNvCxnSpPr>
              <a:stCxn id="375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7" name="Isosceles Triangle 376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78" name="Group 377"/>
          <p:cNvGrpSpPr/>
          <p:nvPr/>
        </p:nvGrpSpPr>
        <p:grpSpPr>
          <a:xfrm>
            <a:off x="381001" y="2948779"/>
            <a:ext cx="436160" cy="327821"/>
            <a:chOff x="7620000" y="2948779"/>
            <a:chExt cx="436160" cy="327821"/>
          </a:xfrm>
        </p:grpSpPr>
        <p:sp>
          <p:nvSpPr>
            <p:cNvPr id="379" name="Rectangle 378"/>
            <p:cNvSpPr/>
            <p:nvPr/>
          </p:nvSpPr>
          <p:spPr>
            <a:xfrm>
              <a:off x="7620000" y="2971800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80" name="Straight Connector 379"/>
            <p:cNvCxnSpPr>
              <a:endCxn id="381" idx="4"/>
            </p:cNvCxnSpPr>
            <p:nvPr/>
          </p:nvCxnSpPr>
          <p:spPr>
            <a:xfrm>
              <a:off x="7620000" y="2968860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1" name="Isosceles Triangle 380"/>
            <p:cNvSpPr/>
            <p:nvPr/>
          </p:nvSpPr>
          <p:spPr>
            <a:xfrm rot="10800000">
              <a:off x="7762486" y="2968860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82" name="Straight Connector 381"/>
            <p:cNvCxnSpPr>
              <a:stCxn id="381" idx="2"/>
            </p:cNvCxnSpPr>
            <p:nvPr/>
          </p:nvCxnSpPr>
          <p:spPr>
            <a:xfrm>
              <a:off x="7903760" y="2968860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3" name="Isosceles Triangle 382"/>
            <p:cNvSpPr/>
            <p:nvPr/>
          </p:nvSpPr>
          <p:spPr>
            <a:xfrm rot="10800000">
              <a:off x="7761771" y="2948779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84" name="Rectangle 383"/>
          <p:cNvSpPr/>
          <p:nvPr/>
        </p:nvSpPr>
        <p:spPr>
          <a:xfrm>
            <a:off x="304800" y="1676400"/>
            <a:ext cx="1066801" cy="1600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91" name="Group 390"/>
          <p:cNvGrpSpPr/>
          <p:nvPr/>
        </p:nvGrpSpPr>
        <p:grpSpPr>
          <a:xfrm>
            <a:off x="381001" y="2362200"/>
            <a:ext cx="880224" cy="533402"/>
            <a:chOff x="4876800" y="2438400"/>
            <a:chExt cx="880224" cy="533402"/>
          </a:xfrm>
        </p:grpSpPr>
        <p:sp>
          <p:nvSpPr>
            <p:cNvPr id="392" name="Rectangle 391"/>
            <p:cNvSpPr/>
            <p:nvPr/>
          </p:nvSpPr>
          <p:spPr>
            <a:xfrm>
              <a:off x="4876800" y="2455541"/>
              <a:ext cx="877498" cy="457200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Link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Agg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grpSp>
          <p:nvGrpSpPr>
            <p:cNvPr id="393" name="Group 392"/>
            <p:cNvGrpSpPr/>
            <p:nvPr/>
          </p:nvGrpSpPr>
          <p:grpSpPr>
            <a:xfrm>
              <a:off x="4876800" y="2895600"/>
              <a:ext cx="880224" cy="76202"/>
              <a:chOff x="4876800" y="2895600"/>
              <a:chExt cx="880224" cy="76202"/>
            </a:xfrm>
          </p:grpSpPr>
          <p:grpSp>
            <p:nvGrpSpPr>
              <p:cNvPr id="405" name="Group 404"/>
              <p:cNvGrpSpPr/>
              <p:nvPr/>
            </p:nvGrpSpPr>
            <p:grpSpPr>
              <a:xfrm>
                <a:off x="4876800" y="2895600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411" name="Straight Connector 410"/>
                <p:cNvCxnSpPr>
                  <a:endCxn id="412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12" name="Isosceles Triangle 411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13" name="Straight Connector 412"/>
                <p:cNvCxnSpPr>
                  <a:stCxn id="412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14" name="Isosceles Triangle 413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06" name="Group 405"/>
              <p:cNvGrpSpPr/>
              <p:nvPr/>
            </p:nvGrpSpPr>
            <p:grpSpPr>
              <a:xfrm>
                <a:off x="5320864" y="2895601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407" name="Straight Connector 406"/>
                <p:cNvCxnSpPr>
                  <a:endCxn id="408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08" name="Isosceles Triangle 407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09" name="Straight Connector 408"/>
                <p:cNvCxnSpPr>
                  <a:stCxn id="408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10" name="Isosceles Triangle 409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394" name="Group 393"/>
            <p:cNvGrpSpPr/>
            <p:nvPr/>
          </p:nvGrpSpPr>
          <p:grpSpPr>
            <a:xfrm>
              <a:off x="4876800" y="2438400"/>
              <a:ext cx="880224" cy="76202"/>
              <a:chOff x="4876800" y="2438400"/>
              <a:chExt cx="880224" cy="76202"/>
            </a:xfrm>
          </p:grpSpPr>
          <p:grpSp>
            <p:nvGrpSpPr>
              <p:cNvPr id="395" name="Group 394"/>
              <p:cNvGrpSpPr/>
              <p:nvPr/>
            </p:nvGrpSpPr>
            <p:grpSpPr>
              <a:xfrm>
                <a:off x="4876800" y="2438400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401" name="Straight Connector 400"/>
                <p:cNvCxnSpPr>
                  <a:endCxn id="402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02" name="Isosceles Triangle 401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03" name="Straight Connector 402"/>
                <p:cNvCxnSpPr>
                  <a:stCxn id="402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04" name="Isosceles Triangle 403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96" name="Group 395"/>
              <p:cNvGrpSpPr/>
              <p:nvPr/>
            </p:nvGrpSpPr>
            <p:grpSpPr>
              <a:xfrm>
                <a:off x="5320864" y="2438401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397" name="Straight Connector 396"/>
                <p:cNvCxnSpPr>
                  <a:endCxn id="398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98" name="Isosceles Triangle 397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99" name="Straight Connector 398"/>
                <p:cNvCxnSpPr>
                  <a:stCxn id="398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00" name="Isosceles Triangle 399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sp>
        <p:nvSpPr>
          <p:cNvPr id="415" name="Rectangle 414"/>
          <p:cNvSpPr/>
          <p:nvPr/>
        </p:nvSpPr>
        <p:spPr>
          <a:xfrm>
            <a:off x="1447800" y="3581400"/>
            <a:ext cx="2950760" cy="18612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16" name="Group 415"/>
          <p:cNvGrpSpPr/>
          <p:nvPr/>
        </p:nvGrpSpPr>
        <p:grpSpPr>
          <a:xfrm>
            <a:off x="1579160" y="5114810"/>
            <a:ext cx="436160" cy="327821"/>
            <a:chOff x="2992840" y="2362198"/>
            <a:chExt cx="436160" cy="327821"/>
          </a:xfrm>
        </p:grpSpPr>
        <p:sp>
          <p:nvSpPr>
            <p:cNvPr id="417" name="Rectangle 416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18" name="Straight Connector 417"/>
            <p:cNvCxnSpPr>
              <a:endCxn id="419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9" name="Isosceles Triangle 418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0" name="Straight Connector 419"/>
            <p:cNvCxnSpPr>
              <a:stCxn id="419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1" name="Isosceles Triangle 420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2" name="Group 421"/>
          <p:cNvGrpSpPr/>
          <p:nvPr/>
        </p:nvGrpSpPr>
        <p:grpSpPr>
          <a:xfrm>
            <a:off x="2023224" y="5114810"/>
            <a:ext cx="436160" cy="327821"/>
            <a:chOff x="2992840" y="2362198"/>
            <a:chExt cx="436160" cy="327821"/>
          </a:xfrm>
        </p:grpSpPr>
        <p:sp>
          <p:nvSpPr>
            <p:cNvPr id="423" name="Rectangle 422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4" name="Straight Connector 423"/>
            <p:cNvCxnSpPr>
              <a:endCxn id="425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5" name="Isosceles Triangle 424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6" name="Straight Connector 425"/>
            <p:cNvCxnSpPr>
              <a:stCxn id="425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7" name="Isosceles Triangle 426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8" name="Group 427"/>
          <p:cNvGrpSpPr/>
          <p:nvPr/>
        </p:nvGrpSpPr>
        <p:grpSpPr>
          <a:xfrm>
            <a:off x="2467288" y="5114808"/>
            <a:ext cx="436160" cy="327821"/>
            <a:chOff x="2992840" y="2362198"/>
            <a:chExt cx="436160" cy="327821"/>
          </a:xfrm>
        </p:grpSpPr>
        <p:sp>
          <p:nvSpPr>
            <p:cNvPr id="429" name="Rectangle 428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30" name="Straight Connector 429"/>
            <p:cNvCxnSpPr>
              <a:endCxn id="431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1" name="Isosceles Triangle 430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32" name="Straight Connector 431"/>
            <p:cNvCxnSpPr>
              <a:stCxn id="431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3" name="Isosceles Triangle 432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34" name="Group 433"/>
          <p:cNvGrpSpPr/>
          <p:nvPr/>
        </p:nvGrpSpPr>
        <p:grpSpPr>
          <a:xfrm>
            <a:off x="2911352" y="5114810"/>
            <a:ext cx="436160" cy="327821"/>
            <a:chOff x="2992840" y="2362198"/>
            <a:chExt cx="436160" cy="327821"/>
          </a:xfrm>
        </p:grpSpPr>
        <p:sp>
          <p:nvSpPr>
            <p:cNvPr id="435" name="Rectangle 434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36" name="Straight Connector 435"/>
            <p:cNvCxnSpPr>
              <a:endCxn id="437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7" name="Isosceles Triangle 436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38" name="Straight Connector 437"/>
            <p:cNvCxnSpPr>
              <a:stCxn id="437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9" name="Isosceles Triangle 438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40" name="Group 439"/>
          <p:cNvGrpSpPr/>
          <p:nvPr/>
        </p:nvGrpSpPr>
        <p:grpSpPr>
          <a:xfrm>
            <a:off x="3355416" y="5114810"/>
            <a:ext cx="436160" cy="327821"/>
            <a:chOff x="2992840" y="2362198"/>
            <a:chExt cx="436160" cy="327821"/>
          </a:xfrm>
        </p:grpSpPr>
        <p:sp>
          <p:nvSpPr>
            <p:cNvPr id="441" name="Rectangle 440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42" name="Straight Connector 441"/>
            <p:cNvCxnSpPr>
              <a:endCxn id="443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3" name="Isosceles Triangle 442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44" name="Straight Connector 443"/>
            <p:cNvCxnSpPr>
              <a:stCxn id="443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5" name="Isosceles Triangle 444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46" name="Group 445"/>
          <p:cNvGrpSpPr/>
          <p:nvPr/>
        </p:nvGrpSpPr>
        <p:grpSpPr>
          <a:xfrm>
            <a:off x="3799480" y="5114810"/>
            <a:ext cx="436160" cy="327821"/>
            <a:chOff x="2992840" y="2362198"/>
            <a:chExt cx="436160" cy="327821"/>
          </a:xfrm>
        </p:grpSpPr>
        <p:sp>
          <p:nvSpPr>
            <p:cNvPr id="447" name="Rectangle 446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48" name="Straight Connector 447"/>
            <p:cNvCxnSpPr>
              <a:endCxn id="449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9" name="Isosceles Triangle 448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50" name="Straight Connector 449"/>
            <p:cNvCxnSpPr>
              <a:stCxn id="449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1" name="Isosceles Triangle 450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52" name="Group 451"/>
          <p:cNvGrpSpPr/>
          <p:nvPr/>
        </p:nvGrpSpPr>
        <p:grpSpPr>
          <a:xfrm>
            <a:off x="1579160" y="3895608"/>
            <a:ext cx="2667000" cy="609600"/>
            <a:chOff x="4724400" y="3886200"/>
            <a:chExt cx="2667000" cy="609600"/>
          </a:xfrm>
        </p:grpSpPr>
        <p:sp>
          <p:nvSpPr>
            <p:cNvPr id="453" name="Rectangle 452"/>
            <p:cNvSpPr/>
            <p:nvPr/>
          </p:nvSpPr>
          <p:spPr>
            <a:xfrm>
              <a:off x="4724400" y="3886200"/>
              <a:ext cx="2667000" cy="55053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Bridge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grpSp>
          <p:nvGrpSpPr>
            <p:cNvPr id="454" name="Group 453"/>
            <p:cNvGrpSpPr/>
            <p:nvPr/>
          </p:nvGrpSpPr>
          <p:grpSpPr>
            <a:xfrm>
              <a:off x="4724400" y="4419598"/>
              <a:ext cx="2656480" cy="76202"/>
              <a:chOff x="4724400" y="5029199"/>
              <a:chExt cx="2656480" cy="76202"/>
            </a:xfrm>
          </p:grpSpPr>
          <p:grpSp>
            <p:nvGrpSpPr>
              <p:cNvPr id="455" name="Group 454"/>
              <p:cNvGrpSpPr/>
              <p:nvPr/>
            </p:nvGrpSpPr>
            <p:grpSpPr>
              <a:xfrm>
                <a:off x="4724400" y="5029199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481" name="Straight Connector 480"/>
                <p:cNvCxnSpPr>
                  <a:endCxn id="482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82" name="Isosceles Triangle 481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83" name="Straight Connector 482"/>
                <p:cNvCxnSpPr>
                  <a:stCxn id="482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84" name="Isosceles Triangle 483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56" name="Group 455"/>
              <p:cNvGrpSpPr/>
              <p:nvPr/>
            </p:nvGrpSpPr>
            <p:grpSpPr>
              <a:xfrm>
                <a:off x="5168464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477" name="Straight Connector 476"/>
                <p:cNvCxnSpPr>
                  <a:endCxn id="478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78" name="Isosceles Triangle 477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79" name="Straight Connector 478"/>
                <p:cNvCxnSpPr>
                  <a:stCxn id="478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80" name="Isosceles Triangle 479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57" name="Group 456"/>
              <p:cNvGrpSpPr/>
              <p:nvPr/>
            </p:nvGrpSpPr>
            <p:grpSpPr>
              <a:xfrm>
                <a:off x="5612528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473" name="Straight Connector 472"/>
                <p:cNvCxnSpPr>
                  <a:endCxn id="474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74" name="Isosceles Triangle 473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75" name="Straight Connector 474"/>
                <p:cNvCxnSpPr>
                  <a:stCxn id="474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76" name="Isosceles Triangle 475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58" name="Group 457"/>
              <p:cNvGrpSpPr/>
              <p:nvPr/>
            </p:nvGrpSpPr>
            <p:grpSpPr>
              <a:xfrm>
                <a:off x="6056592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469" name="Straight Connector 468"/>
                <p:cNvCxnSpPr>
                  <a:endCxn id="470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70" name="Isosceles Triangle 469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71" name="Straight Connector 470"/>
                <p:cNvCxnSpPr>
                  <a:stCxn id="470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72" name="Isosceles Triangle 471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59" name="Group 458"/>
              <p:cNvGrpSpPr/>
              <p:nvPr/>
            </p:nvGrpSpPr>
            <p:grpSpPr>
              <a:xfrm>
                <a:off x="6500656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465" name="Straight Connector 464"/>
                <p:cNvCxnSpPr>
                  <a:endCxn id="466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66" name="Isosceles Triangle 465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67" name="Straight Connector 466"/>
                <p:cNvCxnSpPr>
                  <a:stCxn id="466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68" name="Isosceles Triangle 467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60" name="Group 459"/>
              <p:cNvGrpSpPr/>
              <p:nvPr/>
            </p:nvGrpSpPr>
            <p:grpSpPr>
              <a:xfrm>
                <a:off x="6944720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461" name="Straight Connector 460"/>
                <p:cNvCxnSpPr>
                  <a:endCxn id="462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62" name="Isosceles Triangle 461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63" name="Straight Connector 462"/>
                <p:cNvCxnSpPr>
                  <a:stCxn id="462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64" name="Isosceles Triangle 463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485" name="Group 484"/>
          <p:cNvGrpSpPr/>
          <p:nvPr/>
        </p:nvGrpSpPr>
        <p:grpSpPr>
          <a:xfrm>
            <a:off x="1579160" y="4581406"/>
            <a:ext cx="2667000" cy="533402"/>
            <a:chOff x="4724400" y="4571998"/>
            <a:chExt cx="2667000" cy="533402"/>
          </a:xfrm>
        </p:grpSpPr>
        <p:sp>
          <p:nvSpPr>
            <p:cNvPr id="486" name="Rectangle 485"/>
            <p:cNvSpPr/>
            <p:nvPr/>
          </p:nvSpPr>
          <p:spPr>
            <a:xfrm>
              <a:off x="4724400" y="4589139"/>
              <a:ext cx="2667000" cy="457200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Link </a:t>
              </a:r>
              <a:r>
                <a:rPr lang="en-US" dirty="0" err="1" smtClean="0">
                  <a:solidFill>
                    <a:schemeClr val="tx1"/>
                  </a:solidFill>
                </a:rPr>
                <a:t>Agg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grpSp>
          <p:nvGrpSpPr>
            <p:cNvPr id="487" name="Group 486"/>
            <p:cNvGrpSpPr/>
            <p:nvPr/>
          </p:nvGrpSpPr>
          <p:grpSpPr>
            <a:xfrm>
              <a:off x="4724400" y="5029198"/>
              <a:ext cx="2656480" cy="76202"/>
              <a:chOff x="4724400" y="5029199"/>
              <a:chExt cx="2656480" cy="76202"/>
            </a:xfrm>
          </p:grpSpPr>
          <p:grpSp>
            <p:nvGrpSpPr>
              <p:cNvPr id="519" name="Group 518"/>
              <p:cNvGrpSpPr/>
              <p:nvPr/>
            </p:nvGrpSpPr>
            <p:grpSpPr>
              <a:xfrm>
                <a:off x="4724400" y="5029199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545" name="Straight Connector 544"/>
                <p:cNvCxnSpPr>
                  <a:endCxn id="546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46" name="Isosceles Triangle 545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47" name="Straight Connector 546"/>
                <p:cNvCxnSpPr>
                  <a:stCxn id="546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48" name="Isosceles Triangle 547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20" name="Group 519"/>
              <p:cNvGrpSpPr/>
              <p:nvPr/>
            </p:nvGrpSpPr>
            <p:grpSpPr>
              <a:xfrm>
                <a:off x="5168464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541" name="Straight Connector 540"/>
                <p:cNvCxnSpPr>
                  <a:endCxn id="542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42" name="Isosceles Triangle 541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43" name="Straight Connector 542"/>
                <p:cNvCxnSpPr>
                  <a:stCxn id="542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44" name="Isosceles Triangle 543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21" name="Group 520"/>
              <p:cNvGrpSpPr/>
              <p:nvPr/>
            </p:nvGrpSpPr>
            <p:grpSpPr>
              <a:xfrm>
                <a:off x="5612528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537" name="Straight Connector 536"/>
                <p:cNvCxnSpPr>
                  <a:endCxn id="538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38" name="Isosceles Triangle 537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39" name="Straight Connector 538"/>
                <p:cNvCxnSpPr>
                  <a:stCxn id="538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40" name="Isosceles Triangle 539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22" name="Group 521"/>
              <p:cNvGrpSpPr/>
              <p:nvPr/>
            </p:nvGrpSpPr>
            <p:grpSpPr>
              <a:xfrm>
                <a:off x="6056592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533" name="Straight Connector 532"/>
                <p:cNvCxnSpPr>
                  <a:endCxn id="534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34" name="Isosceles Triangle 533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35" name="Straight Connector 534"/>
                <p:cNvCxnSpPr>
                  <a:stCxn id="534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36" name="Isosceles Triangle 535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23" name="Group 522"/>
              <p:cNvGrpSpPr/>
              <p:nvPr/>
            </p:nvGrpSpPr>
            <p:grpSpPr>
              <a:xfrm>
                <a:off x="6500656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529" name="Straight Connector 528"/>
                <p:cNvCxnSpPr>
                  <a:endCxn id="530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30" name="Isosceles Triangle 529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31" name="Straight Connector 530"/>
                <p:cNvCxnSpPr>
                  <a:stCxn id="530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32" name="Isosceles Triangle 531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24" name="Group 523"/>
              <p:cNvGrpSpPr/>
              <p:nvPr/>
            </p:nvGrpSpPr>
            <p:grpSpPr>
              <a:xfrm>
                <a:off x="6944720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525" name="Straight Connector 524"/>
                <p:cNvCxnSpPr>
                  <a:endCxn id="526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26" name="Isosceles Triangle 525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27" name="Straight Connector 526"/>
                <p:cNvCxnSpPr>
                  <a:stCxn id="526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28" name="Isosceles Triangle 527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488" name="Group 487"/>
            <p:cNvGrpSpPr/>
            <p:nvPr/>
          </p:nvGrpSpPr>
          <p:grpSpPr>
            <a:xfrm>
              <a:off x="4724400" y="4571998"/>
              <a:ext cx="2656480" cy="76202"/>
              <a:chOff x="4724400" y="5029199"/>
              <a:chExt cx="2656480" cy="76202"/>
            </a:xfrm>
          </p:grpSpPr>
          <p:grpSp>
            <p:nvGrpSpPr>
              <p:cNvPr id="489" name="Group 488"/>
              <p:cNvGrpSpPr/>
              <p:nvPr/>
            </p:nvGrpSpPr>
            <p:grpSpPr>
              <a:xfrm>
                <a:off x="4724400" y="5029199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515" name="Straight Connector 514"/>
                <p:cNvCxnSpPr>
                  <a:endCxn id="516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16" name="Isosceles Triangle 515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17" name="Straight Connector 516"/>
                <p:cNvCxnSpPr>
                  <a:stCxn id="516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18" name="Isosceles Triangle 517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90" name="Group 489"/>
              <p:cNvGrpSpPr/>
              <p:nvPr/>
            </p:nvGrpSpPr>
            <p:grpSpPr>
              <a:xfrm>
                <a:off x="5168464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511" name="Straight Connector 510"/>
                <p:cNvCxnSpPr>
                  <a:endCxn id="512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12" name="Isosceles Triangle 511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13" name="Straight Connector 512"/>
                <p:cNvCxnSpPr>
                  <a:stCxn id="512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14" name="Isosceles Triangle 513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91" name="Group 490"/>
              <p:cNvGrpSpPr/>
              <p:nvPr/>
            </p:nvGrpSpPr>
            <p:grpSpPr>
              <a:xfrm>
                <a:off x="5612528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507" name="Straight Connector 506"/>
                <p:cNvCxnSpPr>
                  <a:endCxn id="508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08" name="Isosceles Triangle 507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09" name="Straight Connector 508"/>
                <p:cNvCxnSpPr>
                  <a:stCxn id="508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10" name="Isosceles Triangle 509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92" name="Group 491"/>
              <p:cNvGrpSpPr/>
              <p:nvPr/>
            </p:nvGrpSpPr>
            <p:grpSpPr>
              <a:xfrm>
                <a:off x="6056592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503" name="Straight Connector 502"/>
                <p:cNvCxnSpPr>
                  <a:endCxn id="504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04" name="Isosceles Triangle 503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05" name="Straight Connector 504"/>
                <p:cNvCxnSpPr>
                  <a:stCxn id="504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06" name="Isosceles Triangle 505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93" name="Group 492"/>
              <p:cNvGrpSpPr/>
              <p:nvPr/>
            </p:nvGrpSpPr>
            <p:grpSpPr>
              <a:xfrm>
                <a:off x="6500656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499" name="Straight Connector 498"/>
                <p:cNvCxnSpPr>
                  <a:endCxn id="500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00" name="Isosceles Triangle 499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01" name="Straight Connector 500"/>
                <p:cNvCxnSpPr>
                  <a:stCxn id="500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02" name="Isosceles Triangle 501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94" name="Group 493"/>
              <p:cNvGrpSpPr/>
              <p:nvPr/>
            </p:nvGrpSpPr>
            <p:grpSpPr>
              <a:xfrm>
                <a:off x="6944720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495" name="Straight Connector 494"/>
                <p:cNvCxnSpPr>
                  <a:endCxn id="496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96" name="Isosceles Triangle 495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97" name="Straight Connector 496"/>
                <p:cNvCxnSpPr>
                  <a:stCxn id="496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98" name="Isosceles Triangle 497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sp>
        <p:nvSpPr>
          <p:cNvPr id="357" name="Content Placeholder 2"/>
          <p:cNvSpPr txBox="1">
            <a:spLocks/>
          </p:cNvSpPr>
          <p:nvPr/>
        </p:nvSpPr>
        <p:spPr>
          <a:xfrm>
            <a:off x="457200" y="5532437"/>
            <a:ext cx="8229600" cy="109696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A Link Aggregation Component is a “shim” with a SAP in each Aggregator and SAP pointer in each Aggregation Port. </a:t>
            </a:r>
          </a:p>
        </p:txBody>
      </p:sp>
      <p:grpSp>
        <p:nvGrpSpPr>
          <p:cNvPr id="358" name="Group 357"/>
          <p:cNvGrpSpPr/>
          <p:nvPr/>
        </p:nvGrpSpPr>
        <p:grpSpPr>
          <a:xfrm>
            <a:off x="381001" y="1828798"/>
            <a:ext cx="444064" cy="533401"/>
            <a:chOff x="7620000" y="2362199"/>
            <a:chExt cx="444064" cy="533401"/>
          </a:xfrm>
        </p:grpSpPr>
        <p:sp>
          <p:nvSpPr>
            <p:cNvPr id="359" name="Rectangle 358"/>
            <p:cNvSpPr/>
            <p:nvPr/>
          </p:nvSpPr>
          <p:spPr>
            <a:xfrm>
              <a:off x="7620000" y="2362199"/>
              <a:ext cx="444064" cy="47434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chemeClr val="tx1"/>
                  </a:solidFill>
                </a:rPr>
                <a:t>End</a:t>
              </a:r>
            </a:p>
            <a:p>
              <a:pPr algn="ctr"/>
              <a:r>
                <a:rPr lang="en-US" sz="1300" dirty="0" err="1" smtClean="0">
                  <a:solidFill>
                    <a:schemeClr val="tx1"/>
                  </a:solidFill>
                </a:rPr>
                <a:t>Stn</a:t>
              </a:r>
              <a:endParaRPr lang="en-US" sz="1300" dirty="0">
                <a:solidFill>
                  <a:schemeClr val="tx1"/>
                </a:solidFill>
              </a:endParaRPr>
            </a:p>
          </p:txBody>
        </p:sp>
        <p:cxnSp>
          <p:nvCxnSpPr>
            <p:cNvPr id="360" name="Straight Connector 359"/>
            <p:cNvCxnSpPr>
              <a:endCxn id="361" idx="4"/>
            </p:cNvCxnSpPr>
            <p:nvPr/>
          </p:nvCxnSpPr>
          <p:spPr>
            <a:xfrm>
              <a:off x="7620000" y="2839480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1" name="Isosceles Triangle 360"/>
            <p:cNvSpPr/>
            <p:nvPr/>
          </p:nvSpPr>
          <p:spPr>
            <a:xfrm rot="10800000">
              <a:off x="7762486" y="2839480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62" name="Straight Connector 361"/>
            <p:cNvCxnSpPr>
              <a:stCxn id="361" idx="2"/>
            </p:cNvCxnSpPr>
            <p:nvPr/>
          </p:nvCxnSpPr>
          <p:spPr>
            <a:xfrm>
              <a:off x="7903760" y="2839480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3" name="Isosceles Triangle 362"/>
            <p:cNvSpPr/>
            <p:nvPr/>
          </p:nvSpPr>
          <p:spPr>
            <a:xfrm rot="10800000">
              <a:off x="7761771" y="2819399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9" name="Group 548"/>
          <p:cNvGrpSpPr/>
          <p:nvPr/>
        </p:nvGrpSpPr>
        <p:grpSpPr>
          <a:xfrm>
            <a:off x="7785536" y="1828799"/>
            <a:ext cx="444064" cy="533401"/>
            <a:chOff x="7620000" y="2362199"/>
            <a:chExt cx="444064" cy="533401"/>
          </a:xfrm>
        </p:grpSpPr>
        <p:sp>
          <p:nvSpPr>
            <p:cNvPr id="550" name="Rectangle 549"/>
            <p:cNvSpPr/>
            <p:nvPr/>
          </p:nvSpPr>
          <p:spPr>
            <a:xfrm>
              <a:off x="7620000" y="2362199"/>
              <a:ext cx="444064" cy="47434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chemeClr val="tx1"/>
                  </a:solidFill>
                </a:rPr>
                <a:t>End</a:t>
              </a:r>
            </a:p>
            <a:p>
              <a:pPr algn="ctr"/>
              <a:r>
                <a:rPr lang="en-US" sz="1300" dirty="0" err="1" smtClean="0">
                  <a:solidFill>
                    <a:schemeClr val="tx1"/>
                  </a:solidFill>
                </a:rPr>
                <a:t>Stn</a:t>
              </a:r>
              <a:endParaRPr lang="en-US" sz="1300" dirty="0">
                <a:solidFill>
                  <a:schemeClr val="tx1"/>
                </a:solidFill>
              </a:endParaRPr>
            </a:p>
          </p:txBody>
        </p:sp>
        <p:cxnSp>
          <p:nvCxnSpPr>
            <p:cNvPr id="551" name="Straight Connector 550"/>
            <p:cNvCxnSpPr>
              <a:endCxn id="552" idx="4"/>
            </p:cNvCxnSpPr>
            <p:nvPr/>
          </p:nvCxnSpPr>
          <p:spPr>
            <a:xfrm>
              <a:off x="7620000" y="2839480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2" name="Isosceles Triangle 551"/>
            <p:cNvSpPr/>
            <p:nvPr/>
          </p:nvSpPr>
          <p:spPr>
            <a:xfrm rot="10800000">
              <a:off x="7762486" y="2839480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53" name="Straight Connector 552"/>
            <p:cNvCxnSpPr>
              <a:stCxn id="552" idx="2"/>
            </p:cNvCxnSpPr>
            <p:nvPr/>
          </p:nvCxnSpPr>
          <p:spPr>
            <a:xfrm>
              <a:off x="7903760" y="2839480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4" name="Isosceles Triangle 553"/>
            <p:cNvSpPr/>
            <p:nvPr/>
          </p:nvSpPr>
          <p:spPr>
            <a:xfrm rot="10800000">
              <a:off x="7761771" y="2819399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650905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2:  Schedule Events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593040" y="3571992"/>
            <a:ext cx="2950760" cy="18612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3" name="Group 142"/>
          <p:cNvGrpSpPr/>
          <p:nvPr/>
        </p:nvGrpSpPr>
        <p:grpSpPr>
          <a:xfrm>
            <a:off x="8216464" y="2948779"/>
            <a:ext cx="436160" cy="327821"/>
            <a:chOff x="2992840" y="2362198"/>
            <a:chExt cx="436160" cy="327821"/>
          </a:xfrm>
        </p:grpSpPr>
        <p:sp>
          <p:nvSpPr>
            <p:cNvPr id="144" name="Rectangle 143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5" name="Straight Connector 144"/>
            <p:cNvCxnSpPr>
              <a:endCxn id="146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6" name="Isosceles Triangle 145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7" name="Straight Connector 146"/>
            <p:cNvCxnSpPr>
              <a:stCxn id="146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8" name="Isosceles Triangle 147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7772400" y="2948779"/>
            <a:ext cx="436160" cy="327821"/>
            <a:chOff x="7620000" y="2948779"/>
            <a:chExt cx="436160" cy="327821"/>
          </a:xfrm>
        </p:grpSpPr>
        <p:sp>
          <p:nvSpPr>
            <p:cNvPr id="150" name="Rectangle 149"/>
            <p:cNvSpPr/>
            <p:nvPr/>
          </p:nvSpPr>
          <p:spPr>
            <a:xfrm>
              <a:off x="7620000" y="2971800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1" name="Straight Connector 150"/>
            <p:cNvCxnSpPr>
              <a:endCxn id="152" idx="4"/>
            </p:cNvCxnSpPr>
            <p:nvPr/>
          </p:nvCxnSpPr>
          <p:spPr>
            <a:xfrm>
              <a:off x="7620000" y="2968860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2" name="Isosceles Triangle 151"/>
            <p:cNvSpPr/>
            <p:nvPr/>
          </p:nvSpPr>
          <p:spPr>
            <a:xfrm rot="10800000">
              <a:off x="7762486" y="2968860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3" name="Straight Connector 152"/>
            <p:cNvCxnSpPr>
              <a:stCxn id="152" idx="2"/>
            </p:cNvCxnSpPr>
            <p:nvPr/>
          </p:nvCxnSpPr>
          <p:spPr>
            <a:xfrm>
              <a:off x="7903760" y="2968860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4" name="Isosceles Triangle 153"/>
            <p:cNvSpPr/>
            <p:nvPr/>
          </p:nvSpPr>
          <p:spPr>
            <a:xfrm rot="10800000">
              <a:off x="7761771" y="2948779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5" name="Rectangle 154"/>
          <p:cNvSpPr/>
          <p:nvPr/>
        </p:nvSpPr>
        <p:spPr>
          <a:xfrm>
            <a:off x="7696199" y="1676400"/>
            <a:ext cx="1066801" cy="1600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7" name="Group 56"/>
          <p:cNvGrpSpPr/>
          <p:nvPr/>
        </p:nvGrpSpPr>
        <p:grpSpPr>
          <a:xfrm>
            <a:off x="4724400" y="5105402"/>
            <a:ext cx="436160" cy="327821"/>
            <a:chOff x="2992840" y="2362198"/>
            <a:chExt cx="436160" cy="327821"/>
          </a:xfrm>
        </p:grpSpPr>
        <p:sp>
          <p:nvSpPr>
            <p:cNvPr id="58" name="Rectangle 57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9" name="Straight Connector 58"/>
            <p:cNvCxnSpPr>
              <a:endCxn id="60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Isosceles Triangle 59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1" name="Straight Connector 60"/>
            <p:cNvCxnSpPr>
              <a:stCxn id="60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Isosceles Triangle 61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5168464" y="5105402"/>
            <a:ext cx="436160" cy="327821"/>
            <a:chOff x="2992840" y="2362198"/>
            <a:chExt cx="436160" cy="327821"/>
          </a:xfrm>
        </p:grpSpPr>
        <p:sp>
          <p:nvSpPr>
            <p:cNvPr id="46" name="Rectangle 45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7" name="Straight Connector 46"/>
            <p:cNvCxnSpPr>
              <a:endCxn id="48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Isosceles Triangle 47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9" name="Straight Connector 48"/>
            <p:cNvCxnSpPr>
              <a:stCxn id="48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Isosceles Triangle 49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5612528" y="5105400"/>
            <a:ext cx="436160" cy="327821"/>
            <a:chOff x="2992840" y="2362198"/>
            <a:chExt cx="436160" cy="327821"/>
          </a:xfrm>
        </p:grpSpPr>
        <p:sp>
          <p:nvSpPr>
            <p:cNvPr id="14" name="Rectangle 13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" name="Straight Connector 17"/>
            <p:cNvCxnSpPr>
              <a:endCxn id="30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Isosceles Triangle 29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1" name="Straight Connector 30"/>
            <p:cNvCxnSpPr>
              <a:stCxn id="30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Isosceles Triangle 31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6056592" y="5105402"/>
            <a:ext cx="436160" cy="327821"/>
            <a:chOff x="2992840" y="2362198"/>
            <a:chExt cx="436160" cy="327821"/>
          </a:xfrm>
        </p:grpSpPr>
        <p:sp>
          <p:nvSpPr>
            <p:cNvPr id="40" name="Rectangle 39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1" name="Straight Connector 40"/>
            <p:cNvCxnSpPr>
              <a:endCxn id="42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Isosceles Triangle 41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3" name="Straight Connector 42"/>
            <p:cNvCxnSpPr>
              <a:stCxn id="42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Isosceles Triangle 43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6500656" y="5105402"/>
            <a:ext cx="436160" cy="327821"/>
            <a:chOff x="2992840" y="2362198"/>
            <a:chExt cx="436160" cy="327821"/>
          </a:xfrm>
        </p:grpSpPr>
        <p:sp>
          <p:nvSpPr>
            <p:cNvPr id="52" name="Rectangle 51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3" name="Straight Connector 52"/>
            <p:cNvCxnSpPr>
              <a:endCxn id="54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Isosceles Triangle 53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5" name="Straight Connector 54"/>
            <p:cNvCxnSpPr>
              <a:stCxn id="54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Isosceles Triangle 55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6944720" y="5105402"/>
            <a:ext cx="436160" cy="327821"/>
            <a:chOff x="2992840" y="2362198"/>
            <a:chExt cx="436160" cy="327821"/>
          </a:xfrm>
        </p:grpSpPr>
        <p:sp>
          <p:nvSpPr>
            <p:cNvPr id="64" name="Rectangle 63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5" name="Straight Connector 64"/>
            <p:cNvCxnSpPr>
              <a:endCxn id="66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Isosceles Triangle 65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7" name="Straight Connector 66"/>
            <p:cNvCxnSpPr>
              <a:stCxn id="66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Isosceles Triangle 67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4724400" y="3886200"/>
            <a:ext cx="2667000" cy="609600"/>
            <a:chOff x="4724400" y="3886200"/>
            <a:chExt cx="2667000" cy="609600"/>
          </a:xfrm>
        </p:grpSpPr>
        <p:sp>
          <p:nvSpPr>
            <p:cNvPr id="117" name="Rectangle 116"/>
            <p:cNvSpPr/>
            <p:nvPr/>
          </p:nvSpPr>
          <p:spPr>
            <a:xfrm>
              <a:off x="4724400" y="3886200"/>
              <a:ext cx="2667000" cy="55053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Bridge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grpSp>
          <p:nvGrpSpPr>
            <p:cNvPr id="17" name="Group 16"/>
            <p:cNvGrpSpPr/>
            <p:nvPr/>
          </p:nvGrpSpPr>
          <p:grpSpPr>
            <a:xfrm>
              <a:off x="4724400" y="4419598"/>
              <a:ext cx="2656480" cy="76202"/>
              <a:chOff x="4724400" y="5029199"/>
              <a:chExt cx="2656480" cy="76202"/>
            </a:xfrm>
          </p:grpSpPr>
          <p:grpSp>
            <p:nvGrpSpPr>
              <p:cNvPr id="8" name="Group 7"/>
              <p:cNvGrpSpPr/>
              <p:nvPr/>
            </p:nvGrpSpPr>
            <p:grpSpPr>
              <a:xfrm>
                <a:off x="4724400" y="5029199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118" name="Straight Connector 117"/>
                <p:cNvCxnSpPr>
                  <a:endCxn id="119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9" name="Isosceles Triangle 118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20" name="Straight Connector 119"/>
                <p:cNvCxnSpPr>
                  <a:stCxn id="119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1" name="Isosceles Triangle 120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" name="Group 6"/>
              <p:cNvGrpSpPr/>
              <p:nvPr/>
            </p:nvGrpSpPr>
            <p:grpSpPr>
              <a:xfrm>
                <a:off x="5168464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122" name="Straight Connector 121"/>
                <p:cNvCxnSpPr>
                  <a:endCxn id="123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3" name="Isosceles Triangle 122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24" name="Straight Connector 123"/>
                <p:cNvCxnSpPr>
                  <a:stCxn id="123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5" name="Isosceles Triangle 124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8" name="Group 127"/>
              <p:cNvGrpSpPr/>
              <p:nvPr/>
            </p:nvGrpSpPr>
            <p:grpSpPr>
              <a:xfrm>
                <a:off x="5612528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129" name="Straight Connector 128"/>
                <p:cNvCxnSpPr>
                  <a:endCxn id="156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6" name="Isosceles Triangle 155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57" name="Straight Connector 156"/>
                <p:cNvCxnSpPr>
                  <a:stCxn id="156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8" name="Isosceles Triangle 157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59" name="Group 158"/>
              <p:cNvGrpSpPr/>
              <p:nvPr/>
            </p:nvGrpSpPr>
            <p:grpSpPr>
              <a:xfrm>
                <a:off x="6056592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160" name="Straight Connector 159"/>
                <p:cNvCxnSpPr>
                  <a:endCxn id="161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1" name="Isosceles Triangle 160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62" name="Straight Connector 161"/>
                <p:cNvCxnSpPr>
                  <a:stCxn id="161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3" name="Isosceles Triangle 162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64" name="Group 163"/>
              <p:cNvGrpSpPr/>
              <p:nvPr/>
            </p:nvGrpSpPr>
            <p:grpSpPr>
              <a:xfrm>
                <a:off x="6500656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165" name="Straight Connector 164"/>
                <p:cNvCxnSpPr>
                  <a:endCxn id="166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6" name="Isosceles Triangle 165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67" name="Straight Connector 166"/>
                <p:cNvCxnSpPr>
                  <a:stCxn id="166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8" name="Isosceles Triangle 167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69" name="Group 168"/>
              <p:cNvGrpSpPr/>
              <p:nvPr/>
            </p:nvGrpSpPr>
            <p:grpSpPr>
              <a:xfrm>
                <a:off x="6944720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170" name="Straight Connector 169"/>
                <p:cNvCxnSpPr>
                  <a:endCxn id="171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71" name="Isosceles Triangle 170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72" name="Straight Connector 171"/>
                <p:cNvCxnSpPr>
                  <a:stCxn id="171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73" name="Isosceles Triangle 172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21" name="Group 20"/>
          <p:cNvGrpSpPr/>
          <p:nvPr/>
        </p:nvGrpSpPr>
        <p:grpSpPr>
          <a:xfrm>
            <a:off x="4724400" y="4571998"/>
            <a:ext cx="2667000" cy="533402"/>
            <a:chOff x="4724400" y="4571998"/>
            <a:chExt cx="2667000" cy="533402"/>
          </a:xfrm>
        </p:grpSpPr>
        <p:sp>
          <p:nvSpPr>
            <p:cNvPr id="245" name="Rectangle 244"/>
            <p:cNvSpPr/>
            <p:nvPr/>
          </p:nvSpPr>
          <p:spPr>
            <a:xfrm>
              <a:off x="4724400" y="4589139"/>
              <a:ext cx="2667000" cy="457200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Link </a:t>
              </a:r>
              <a:r>
                <a:rPr lang="en-US" dirty="0" err="1" smtClean="0">
                  <a:solidFill>
                    <a:schemeClr val="tx1"/>
                  </a:solidFill>
                </a:rPr>
                <a:t>Agg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grpSp>
          <p:nvGrpSpPr>
            <p:cNvPr id="246" name="Group 245"/>
            <p:cNvGrpSpPr/>
            <p:nvPr/>
          </p:nvGrpSpPr>
          <p:grpSpPr>
            <a:xfrm>
              <a:off x="4724400" y="5029198"/>
              <a:ext cx="2656480" cy="76202"/>
              <a:chOff x="4724400" y="5029199"/>
              <a:chExt cx="2656480" cy="76202"/>
            </a:xfrm>
          </p:grpSpPr>
          <p:grpSp>
            <p:nvGrpSpPr>
              <p:cNvPr id="247" name="Group 246"/>
              <p:cNvGrpSpPr/>
              <p:nvPr/>
            </p:nvGrpSpPr>
            <p:grpSpPr>
              <a:xfrm>
                <a:off x="4724400" y="5029199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273" name="Straight Connector 272"/>
                <p:cNvCxnSpPr>
                  <a:endCxn id="274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74" name="Isosceles Triangle 273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75" name="Straight Connector 274"/>
                <p:cNvCxnSpPr>
                  <a:stCxn id="274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76" name="Isosceles Triangle 275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48" name="Group 247"/>
              <p:cNvGrpSpPr/>
              <p:nvPr/>
            </p:nvGrpSpPr>
            <p:grpSpPr>
              <a:xfrm>
                <a:off x="5168464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269" name="Straight Connector 268"/>
                <p:cNvCxnSpPr>
                  <a:endCxn id="270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70" name="Isosceles Triangle 269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71" name="Straight Connector 270"/>
                <p:cNvCxnSpPr>
                  <a:stCxn id="270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72" name="Isosceles Triangle 271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49" name="Group 248"/>
              <p:cNvGrpSpPr/>
              <p:nvPr/>
            </p:nvGrpSpPr>
            <p:grpSpPr>
              <a:xfrm>
                <a:off x="5612528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265" name="Straight Connector 264"/>
                <p:cNvCxnSpPr>
                  <a:endCxn id="266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66" name="Isosceles Triangle 265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67" name="Straight Connector 266"/>
                <p:cNvCxnSpPr>
                  <a:stCxn id="266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68" name="Isosceles Triangle 267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50" name="Group 249"/>
              <p:cNvGrpSpPr/>
              <p:nvPr/>
            </p:nvGrpSpPr>
            <p:grpSpPr>
              <a:xfrm>
                <a:off x="6056592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261" name="Straight Connector 260"/>
                <p:cNvCxnSpPr>
                  <a:endCxn id="262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62" name="Isosceles Triangle 261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63" name="Straight Connector 262"/>
                <p:cNvCxnSpPr>
                  <a:stCxn id="262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64" name="Isosceles Triangle 263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51" name="Group 250"/>
              <p:cNvGrpSpPr/>
              <p:nvPr/>
            </p:nvGrpSpPr>
            <p:grpSpPr>
              <a:xfrm>
                <a:off x="6500656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257" name="Straight Connector 256"/>
                <p:cNvCxnSpPr>
                  <a:endCxn id="258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58" name="Isosceles Triangle 257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59" name="Straight Connector 258"/>
                <p:cNvCxnSpPr>
                  <a:stCxn id="258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60" name="Isosceles Triangle 259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52" name="Group 251"/>
              <p:cNvGrpSpPr/>
              <p:nvPr/>
            </p:nvGrpSpPr>
            <p:grpSpPr>
              <a:xfrm>
                <a:off x="6944720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253" name="Straight Connector 252"/>
                <p:cNvCxnSpPr>
                  <a:endCxn id="254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54" name="Isosceles Triangle 253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55" name="Straight Connector 254"/>
                <p:cNvCxnSpPr>
                  <a:stCxn id="254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56" name="Isosceles Triangle 255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77" name="Group 276"/>
            <p:cNvGrpSpPr/>
            <p:nvPr/>
          </p:nvGrpSpPr>
          <p:grpSpPr>
            <a:xfrm>
              <a:off x="4724400" y="4571998"/>
              <a:ext cx="2656480" cy="76202"/>
              <a:chOff x="4724400" y="5029199"/>
              <a:chExt cx="2656480" cy="76202"/>
            </a:xfrm>
          </p:grpSpPr>
          <p:grpSp>
            <p:nvGrpSpPr>
              <p:cNvPr id="278" name="Group 277"/>
              <p:cNvGrpSpPr/>
              <p:nvPr/>
            </p:nvGrpSpPr>
            <p:grpSpPr>
              <a:xfrm>
                <a:off x="4724400" y="5029199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304" name="Straight Connector 303"/>
                <p:cNvCxnSpPr>
                  <a:endCxn id="305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05" name="Isosceles Triangle 304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06" name="Straight Connector 305"/>
                <p:cNvCxnSpPr>
                  <a:stCxn id="305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07" name="Isosceles Triangle 306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79" name="Group 278"/>
              <p:cNvGrpSpPr/>
              <p:nvPr/>
            </p:nvGrpSpPr>
            <p:grpSpPr>
              <a:xfrm>
                <a:off x="5168464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300" name="Straight Connector 299"/>
                <p:cNvCxnSpPr>
                  <a:endCxn id="301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01" name="Isosceles Triangle 300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02" name="Straight Connector 301"/>
                <p:cNvCxnSpPr>
                  <a:stCxn id="301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03" name="Isosceles Triangle 302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80" name="Group 279"/>
              <p:cNvGrpSpPr/>
              <p:nvPr/>
            </p:nvGrpSpPr>
            <p:grpSpPr>
              <a:xfrm>
                <a:off x="5612528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296" name="Straight Connector 295"/>
                <p:cNvCxnSpPr>
                  <a:endCxn id="297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97" name="Isosceles Triangle 296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98" name="Straight Connector 297"/>
                <p:cNvCxnSpPr>
                  <a:stCxn id="297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99" name="Isosceles Triangle 298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81" name="Group 280"/>
              <p:cNvGrpSpPr/>
              <p:nvPr/>
            </p:nvGrpSpPr>
            <p:grpSpPr>
              <a:xfrm>
                <a:off x="6056592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292" name="Straight Connector 291"/>
                <p:cNvCxnSpPr>
                  <a:endCxn id="293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93" name="Isosceles Triangle 292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94" name="Straight Connector 293"/>
                <p:cNvCxnSpPr>
                  <a:stCxn id="293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95" name="Isosceles Triangle 294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82" name="Group 281"/>
              <p:cNvGrpSpPr/>
              <p:nvPr/>
            </p:nvGrpSpPr>
            <p:grpSpPr>
              <a:xfrm>
                <a:off x="6500656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288" name="Straight Connector 287"/>
                <p:cNvCxnSpPr>
                  <a:endCxn id="289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89" name="Isosceles Triangle 288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90" name="Straight Connector 289"/>
                <p:cNvCxnSpPr>
                  <a:stCxn id="289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91" name="Isosceles Triangle 290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83" name="Group 282"/>
              <p:cNvGrpSpPr/>
              <p:nvPr/>
            </p:nvGrpSpPr>
            <p:grpSpPr>
              <a:xfrm>
                <a:off x="6944720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284" name="Straight Connector 283"/>
                <p:cNvCxnSpPr>
                  <a:endCxn id="285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85" name="Isosceles Triangle 284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86" name="Straight Connector 285"/>
                <p:cNvCxnSpPr>
                  <a:stCxn id="285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87" name="Isosceles Triangle 286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26" name="Group 25"/>
          <p:cNvGrpSpPr/>
          <p:nvPr/>
        </p:nvGrpSpPr>
        <p:grpSpPr>
          <a:xfrm>
            <a:off x="7772400" y="2362200"/>
            <a:ext cx="880224" cy="533402"/>
            <a:chOff x="4876800" y="2438400"/>
            <a:chExt cx="880224" cy="533402"/>
          </a:xfrm>
        </p:grpSpPr>
        <p:sp>
          <p:nvSpPr>
            <p:cNvPr id="309" name="Rectangle 308"/>
            <p:cNvSpPr/>
            <p:nvPr/>
          </p:nvSpPr>
          <p:spPr>
            <a:xfrm>
              <a:off x="4876800" y="2455541"/>
              <a:ext cx="877498" cy="457200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Link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Agg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grpSp>
          <p:nvGrpSpPr>
            <p:cNvPr id="25" name="Group 24"/>
            <p:cNvGrpSpPr/>
            <p:nvPr/>
          </p:nvGrpSpPr>
          <p:grpSpPr>
            <a:xfrm>
              <a:off x="4876800" y="2895600"/>
              <a:ext cx="880224" cy="76202"/>
              <a:chOff x="4876800" y="2895600"/>
              <a:chExt cx="880224" cy="76202"/>
            </a:xfrm>
          </p:grpSpPr>
          <p:grpSp>
            <p:nvGrpSpPr>
              <p:cNvPr id="342" name="Group 341"/>
              <p:cNvGrpSpPr/>
              <p:nvPr/>
            </p:nvGrpSpPr>
            <p:grpSpPr>
              <a:xfrm>
                <a:off x="4876800" y="2895600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368" name="Straight Connector 367"/>
                <p:cNvCxnSpPr>
                  <a:endCxn id="369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69" name="Isosceles Triangle 368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70" name="Straight Connector 369"/>
                <p:cNvCxnSpPr>
                  <a:stCxn id="369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71" name="Isosceles Triangle 370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43" name="Group 342"/>
              <p:cNvGrpSpPr/>
              <p:nvPr/>
            </p:nvGrpSpPr>
            <p:grpSpPr>
              <a:xfrm>
                <a:off x="5320864" y="2895601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364" name="Straight Connector 363"/>
                <p:cNvCxnSpPr>
                  <a:endCxn id="365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65" name="Isosceles Triangle 364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66" name="Straight Connector 365"/>
                <p:cNvCxnSpPr>
                  <a:stCxn id="365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67" name="Isosceles Triangle 366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4" name="Group 23"/>
            <p:cNvGrpSpPr/>
            <p:nvPr/>
          </p:nvGrpSpPr>
          <p:grpSpPr>
            <a:xfrm>
              <a:off x="4876800" y="2438400"/>
              <a:ext cx="880224" cy="76202"/>
              <a:chOff x="4876800" y="2438400"/>
              <a:chExt cx="880224" cy="76202"/>
            </a:xfrm>
          </p:grpSpPr>
          <p:grpSp>
            <p:nvGrpSpPr>
              <p:cNvPr id="312" name="Group 311"/>
              <p:cNvGrpSpPr/>
              <p:nvPr/>
            </p:nvGrpSpPr>
            <p:grpSpPr>
              <a:xfrm>
                <a:off x="4876800" y="2438400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338" name="Straight Connector 337"/>
                <p:cNvCxnSpPr>
                  <a:endCxn id="339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39" name="Isosceles Triangle 338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40" name="Straight Connector 339"/>
                <p:cNvCxnSpPr>
                  <a:stCxn id="339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41" name="Isosceles Triangle 340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13" name="Group 312"/>
              <p:cNvGrpSpPr/>
              <p:nvPr/>
            </p:nvGrpSpPr>
            <p:grpSpPr>
              <a:xfrm>
                <a:off x="5320864" y="2438401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334" name="Straight Connector 333"/>
                <p:cNvCxnSpPr>
                  <a:endCxn id="335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35" name="Isosceles Triangle 334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36" name="Straight Connector 335"/>
                <p:cNvCxnSpPr>
                  <a:stCxn id="335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37" name="Isosceles Triangle 336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372" name="Group 371"/>
          <p:cNvGrpSpPr/>
          <p:nvPr/>
        </p:nvGrpSpPr>
        <p:grpSpPr>
          <a:xfrm>
            <a:off x="825065" y="2948779"/>
            <a:ext cx="436160" cy="327821"/>
            <a:chOff x="2992840" y="2362198"/>
            <a:chExt cx="436160" cy="327821"/>
          </a:xfrm>
        </p:grpSpPr>
        <p:sp>
          <p:nvSpPr>
            <p:cNvPr id="373" name="Rectangle 372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74" name="Straight Connector 373"/>
            <p:cNvCxnSpPr>
              <a:endCxn id="375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5" name="Isosceles Triangle 374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76" name="Straight Connector 375"/>
            <p:cNvCxnSpPr>
              <a:stCxn id="375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7" name="Isosceles Triangle 376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78" name="Group 377"/>
          <p:cNvGrpSpPr/>
          <p:nvPr/>
        </p:nvGrpSpPr>
        <p:grpSpPr>
          <a:xfrm>
            <a:off x="381001" y="2948779"/>
            <a:ext cx="436160" cy="327821"/>
            <a:chOff x="7620000" y="2948779"/>
            <a:chExt cx="436160" cy="327821"/>
          </a:xfrm>
        </p:grpSpPr>
        <p:sp>
          <p:nvSpPr>
            <p:cNvPr id="379" name="Rectangle 378"/>
            <p:cNvSpPr/>
            <p:nvPr/>
          </p:nvSpPr>
          <p:spPr>
            <a:xfrm>
              <a:off x="7620000" y="2971800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80" name="Straight Connector 379"/>
            <p:cNvCxnSpPr>
              <a:endCxn id="381" idx="4"/>
            </p:cNvCxnSpPr>
            <p:nvPr/>
          </p:nvCxnSpPr>
          <p:spPr>
            <a:xfrm>
              <a:off x="7620000" y="2968860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1" name="Isosceles Triangle 380"/>
            <p:cNvSpPr/>
            <p:nvPr/>
          </p:nvSpPr>
          <p:spPr>
            <a:xfrm rot="10800000">
              <a:off x="7762486" y="2968860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82" name="Straight Connector 381"/>
            <p:cNvCxnSpPr>
              <a:stCxn id="381" idx="2"/>
            </p:cNvCxnSpPr>
            <p:nvPr/>
          </p:nvCxnSpPr>
          <p:spPr>
            <a:xfrm>
              <a:off x="7903760" y="2968860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3" name="Isosceles Triangle 382"/>
            <p:cNvSpPr/>
            <p:nvPr/>
          </p:nvSpPr>
          <p:spPr>
            <a:xfrm rot="10800000">
              <a:off x="7761771" y="2948779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84" name="Rectangle 383"/>
          <p:cNvSpPr/>
          <p:nvPr/>
        </p:nvSpPr>
        <p:spPr>
          <a:xfrm>
            <a:off x="304800" y="1676400"/>
            <a:ext cx="1066801" cy="1600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91" name="Group 390"/>
          <p:cNvGrpSpPr/>
          <p:nvPr/>
        </p:nvGrpSpPr>
        <p:grpSpPr>
          <a:xfrm>
            <a:off x="381001" y="2362200"/>
            <a:ext cx="880224" cy="533402"/>
            <a:chOff x="4876800" y="2438400"/>
            <a:chExt cx="880224" cy="533402"/>
          </a:xfrm>
        </p:grpSpPr>
        <p:sp>
          <p:nvSpPr>
            <p:cNvPr id="392" name="Rectangle 391"/>
            <p:cNvSpPr/>
            <p:nvPr/>
          </p:nvSpPr>
          <p:spPr>
            <a:xfrm>
              <a:off x="4876800" y="2455541"/>
              <a:ext cx="877498" cy="457200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Link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Agg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grpSp>
          <p:nvGrpSpPr>
            <p:cNvPr id="393" name="Group 392"/>
            <p:cNvGrpSpPr/>
            <p:nvPr/>
          </p:nvGrpSpPr>
          <p:grpSpPr>
            <a:xfrm>
              <a:off x="4876800" y="2895600"/>
              <a:ext cx="880224" cy="76202"/>
              <a:chOff x="4876800" y="2895600"/>
              <a:chExt cx="880224" cy="76202"/>
            </a:xfrm>
          </p:grpSpPr>
          <p:grpSp>
            <p:nvGrpSpPr>
              <p:cNvPr id="405" name="Group 404"/>
              <p:cNvGrpSpPr/>
              <p:nvPr/>
            </p:nvGrpSpPr>
            <p:grpSpPr>
              <a:xfrm>
                <a:off x="4876800" y="2895600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411" name="Straight Connector 410"/>
                <p:cNvCxnSpPr>
                  <a:endCxn id="412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12" name="Isosceles Triangle 411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13" name="Straight Connector 412"/>
                <p:cNvCxnSpPr>
                  <a:stCxn id="412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14" name="Isosceles Triangle 413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06" name="Group 405"/>
              <p:cNvGrpSpPr/>
              <p:nvPr/>
            </p:nvGrpSpPr>
            <p:grpSpPr>
              <a:xfrm>
                <a:off x="5320864" y="2895601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407" name="Straight Connector 406"/>
                <p:cNvCxnSpPr>
                  <a:endCxn id="408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08" name="Isosceles Triangle 407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09" name="Straight Connector 408"/>
                <p:cNvCxnSpPr>
                  <a:stCxn id="408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10" name="Isosceles Triangle 409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394" name="Group 393"/>
            <p:cNvGrpSpPr/>
            <p:nvPr/>
          </p:nvGrpSpPr>
          <p:grpSpPr>
            <a:xfrm>
              <a:off x="4876800" y="2438400"/>
              <a:ext cx="880224" cy="76202"/>
              <a:chOff x="4876800" y="2438400"/>
              <a:chExt cx="880224" cy="76202"/>
            </a:xfrm>
          </p:grpSpPr>
          <p:grpSp>
            <p:nvGrpSpPr>
              <p:cNvPr id="395" name="Group 394"/>
              <p:cNvGrpSpPr/>
              <p:nvPr/>
            </p:nvGrpSpPr>
            <p:grpSpPr>
              <a:xfrm>
                <a:off x="4876800" y="2438400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401" name="Straight Connector 400"/>
                <p:cNvCxnSpPr>
                  <a:endCxn id="402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02" name="Isosceles Triangle 401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03" name="Straight Connector 402"/>
                <p:cNvCxnSpPr>
                  <a:stCxn id="402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04" name="Isosceles Triangle 403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96" name="Group 395"/>
              <p:cNvGrpSpPr/>
              <p:nvPr/>
            </p:nvGrpSpPr>
            <p:grpSpPr>
              <a:xfrm>
                <a:off x="5320864" y="2438401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397" name="Straight Connector 396"/>
                <p:cNvCxnSpPr>
                  <a:endCxn id="398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98" name="Isosceles Triangle 397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99" name="Straight Connector 398"/>
                <p:cNvCxnSpPr>
                  <a:stCxn id="398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00" name="Isosceles Triangle 399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sp>
        <p:nvSpPr>
          <p:cNvPr id="415" name="Rectangle 414"/>
          <p:cNvSpPr/>
          <p:nvPr/>
        </p:nvSpPr>
        <p:spPr>
          <a:xfrm>
            <a:off x="1447800" y="3581400"/>
            <a:ext cx="2950760" cy="18612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16" name="Group 415"/>
          <p:cNvGrpSpPr/>
          <p:nvPr/>
        </p:nvGrpSpPr>
        <p:grpSpPr>
          <a:xfrm>
            <a:off x="1579160" y="5114810"/>
            <a:ext cx="436160" cy="327821"/>
            <a:chOff x="2992840" y="2362198"/>
            <a:chExt cx="436160" cy="327821"/>
          </a:xfrm>
        </p:grpSpPr>
        <p:sp>
          <p:nvSpPr>
            <p:cNvPr id="417" name="Rectangle 416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18" name="Straight Connector 417"/>
            <p:cNvCxnSpPr>
              <a:endCxn id="419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9" name="Isosceles Triangle 418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0" name="Straight Connector 419"/>
            <p:cNvCxnSpPr>
              <a:stCxn id="419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1" name="Isosceles Triangle 420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2" name="Group 421"/>
          <p:cNvGrpSpPr/>
          <p:nvPr/>
        </p:nvGrpSpPr>
        <p:grpSpPr>
          <a:xfrm>
            <a:off x="2023224" y="5114810"/>
            <a:ext cx="436160" cy="327821"/>
            <a:chOff x="2992840" y="2362198"/>
            <a:chExt cx="436160" cy="327821"/>
          </a:xfrm>
        </p:grpSpPr>
        <p:sp>
          <p:nvSpPr>
            <p:cNvPr id="423" name="Rectangle 422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4" name="Straight Connector 423"/>
            <p:cNvCxnSpPr>
              <a:endCxn id="425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5" name="Isosceles Triangle 424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6" name="Straight Connector 425"/>
            <p:cNvCxnSpPr>
              <a:stCxn id="425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7" name="Isosceles Triangle 426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8" name="Group 427"/>
          <p:cNvGrpSpPr/>
          <p:nvPr/>
        </p:nvGrpSpPr>
        <p:grpSpPr>
          <a:xfrm>
            <a:off x="2467288" y="5114808"/>
            <a:ext cx="436160" cy="327821"/>
            <a:chOff x="2992840" y="2362198"/>
            <a:chExt cx="436160" cy="327821"/>
          </a:xfrm>
        </p:grpSpPr>
        <p:sp>
          <p:nvSpPr>
            <p:cNvPr id="429" name="Rectangle 428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30" name="Straight Connector 429"/>
            <p:cNvCxnSpPr>
              <a:endCxn id="431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1" name="Isosceles Triangle 430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32" name="Straight Connector 431"/>
            <p:cNvCxnSpPr>
              <a:stCxn id="431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3" name="Isosceles Triangle 432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34" name="Group 433"/>
          <p:cNvGrpSpPr/>
          <p:nvPr/>
        </p:nvGrpSpPr>
        <p:grpSpPr>
          <a:xfrm>
            <a:off x="2911352" y="5114810"/>
            <a:ext cx="436160" cy="327821"/>
            <a:chOff x="2992840" y="2362198"/>
            <a:chExt cx="436160" cy="327821"/>
          </a:xfrm>
        </p:grpSpPr>
        <p:sp>
          <p:nvSpPr>
            <p:cNvPr id="435" name="Rectangle 434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36" name="Straight Connector 435"/>
            <p:cNvCxnSpPr>
              <a:endCxn id="437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7" name="Isosceles Triangle 436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38" name="Straight Connector 437"/>
            <p:cNvCxnSpPr>
              <a:stCxn id="437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9" name="Isosceles Triangle 438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40" name="Group 439"/>
          <p:cNvGrpSpPr/>
          <p:nvPr/>
        </p:nvGrpSpPr>
        <p:grpSpPr>
          <a:xfrm>
            <a:off x="3355416" y="5114810"/>
            <a:ext cx="436160" cy="327821"/>
            <a:chOff x="2992840" y="2362198"/>
            <a:chExt cx="436160" cy="327821"/>
          </a:xfrm>
        </p:grpSpPr>
        <p:sp>
          <p:nvSpPr>
            <p:cNvPr id="441" name="Rectangle 440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42" name="Straight Connector 441"/>
            <p:cNvCxnSpPr>
              <a:endCxn id="443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3" name="Isosceles Triangle 442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44" name="Straight Connector 443"/>
            <p:cNvCxnSpPr>
              <a:stCxn id="443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5" name="Isosceles Triangle 444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46" name="Group 445"/>
          <p:cNvGrpSpPr/>
          <p:nvPr/>
        </p:nvGrpSpPr>
        <p:grpSpPr>
          <a:xfrm>
            <a:off x="3799480" y="5114810"/>
            <a:ext cx="436160" cy="327821"/>
            <a:chOff x="2992840" y="2362198"/>
            <a:chExt cx="436160" cy="327821"/>
          </a:xfrm>
        </p:grpSpPr>
        <p:sp>
          <p:nvSpPr>
            <p:cNvPr id="447" name="Rectangle 446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48" name="Straight Connector 447"/>
            <p:cNvCxnSpPr>
              <a:endCxn id="449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9" name="Isosceles Triangle 448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50" name="Straight Connector 449"/>
            <p:cNvCxnSpPr>
              <a:stCxn id="449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1" name="Isosceles Triangle 450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52" name="Group 451"/>
          <p:cNvGrpSpPr/>
          <p:nvPr/>
        </p:nvGrpSpPr>
        <p:grpSpPr>
          <a:xfrm>
            <a:off x="1579160" y="3895608"/>
            <a:ext cx="2667000" cy="609600"/>
            <a:chOff x="4724400" y="3886200"/>
            <a:chExt cx="2667000" cy="609600"/>
          </a:xfrm>
        </p:grpSpPr>
        <p:sp>
          <p:nvSpPr>
            <p:cNvPr id="453" name="Rectangle 452"/>
            <p:cNvSpPr/>
            <p:nvPr/>
          </p:nvSpPr>
          <p:spPr>
            <a:xfrm>
              <a:off x="4724400" y="3886200"/>
              <a:ext cx="2667000" cy="55053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Bridge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grpSp>
          <p:nvGrpSpPr>
            <p:cNvPr id="454" name="Group 453"/>
            <p:cNvGrpSpPr/>
            <p:nvPr/>
          </p:nvGrpSpPr>
          <p:grpSpPr>
            <a:xfrm>
              <a:off x="4724400" y="4419598"/>
              <a:ext cx="2656480" cy="76202"/>
              <a:chOff x="4724400" y="5029199"/>
              <a:chExt cx="2656480" cy="76202"/>
            </a:xfrm>
          </p:grpSpPr>
          <p:grpSp>
            <p:nvGrpSpPr>
              <p:cNvPr id="455" name="Group 454"/>
              <p:cNvGrpSpPr/>
              <p:nvPr/>
            </p:nvGrpSpPr>
            <p:grpSpPr>
              <a:xfrm>
                <a:off x="4724400" y="5029199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481" name="Straight Connector 480"/>
                <p:cNvCxnSpPr>
                  <a:endCxn id="482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82" name="Isosceles Triangle 481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83" name="Straight Connector 482"/>
                <p:cNvCxnSpPr>
                  <a:stCxn id="482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84" name="Isosceles Triangle 483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56" name="Group 455"/>
              <p:cNvGrpSpPr/>
              <p:nvPr/>
            </p:nvGrpSpPr>
            <p:grpSpPr>
              <a:xfrm>
                <a:off x="5168464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477" name="Straight Connector 476"/>
                <p:cNvCxnSpPr>
                  <a:endCxn id="478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78" name="Isosceles Triangle 477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79" name="Straight Connector 478"/>
                <p:cNvCxnSpPr>
                  <a:stCxn id="478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80" name="Isosceles Triangle 479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57" name="Group 456"/>
              <p:cNvGrpSpPr/>
              <p:nvPr/>
            </p:nvGrpSpPr>
            <p:grpSpPr>
              <a:xfrm>
                <a:off x="5612528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473" name="Straight Connector 472"/>
                <p:cNvCxnSpPr>
                  <a:endCxn id="474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74" name="Isosceles Triangle 473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75" name="Straight Connector 474"/>
                <p:cNvCxnSpPr>
                  <a:stCxn id="474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76" name="Isosceles Triangle 475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58" name="Group 457"/>
              <p:cNvGrpSpPr/>
              <p:nvPr/>
            </p:nvGrpSpPr>
            <p:grpSpPr>
              <a:xfrm>
                <a:off x="6056592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469" name="Straight Connector 468"/>
                <p:cNvCxnSpPr>
                  <a:endCxn id="470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70" name="Isosceles Triangle 469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71" name="Straight Connector 470"/>
                <p:cNvCxnSpPr>
                  <a:stCxn id="470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72" name="Isosceles Triangle 471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59" name="Group 458"/>
              <p:cNvGrpSpPr/>
              <p:nvPr/>
            </p:nvGrpSpPr>
            <p:grpSpPr>
              <a:xfrm>
                <a:off x="6500656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465" name="Straight Connector 464"/>
                <p:cNvCxnSpPr>
                  <a:endCxn id="466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66" name="Isosceles Triangle 465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67" name="Straight Connector 466"/>
                <p:cNvCxnSpPr>
                  <a:stCxn id="466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68" name="Isosceles Triangle 467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60" name="Group 459"/>
              <p:cNvGrpSpPr/>
              <p:nvPr/>
            </p:nvGrpSpPr>
            <p:grpSpPr>
              <a:xfrm>
                <a:off x="6944720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461" name="Straight Connector 460"/>
                <p:cNvCxnSpPr>
                  <a:endCxn id="462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62" name="Isosceles Triangle 461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63" name="Straight Connector 462"/>
                <p:cNvCxnSpPr>
                  <a:stCxn id="462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64" name="Isosceles Triangle 463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485" name="Group 484"/>
          <p:cNvGrpSpPr/>
          <p:nvPr/>
        </p:nvGrpSpPr>
        <p:grpSpPr>
          <a:xfrm>
            <a:off x="1579160" y="4581406"/>
            <a:ext cx="2667000" cy="533402"/>
            <a:chOff x="4724400" y="4571998"/>
            <a:chExt cx="2667000" cy="533402"/>
          </a:xfrm>
        </p:grpSpPr>
        <p:sp>
          <p:nvSpPr>
            <p:cNvPr id="486" name="Rectangle 485"/>
            <p:cNvSpPr/>
            <p:nvPr/>
          </p:nvSpPr>
          <p:spPr>
            <a:xfrm>
              <a:off x="4724400" y="4589139"/>
              <a:ext cx="2667000" cy="457200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Link </a:t>
              </a:r>
              <a:r>
                <a:rPr lang="en-US" dirty="0" err="1" smtClean="0">
                  <a:solidFill>
                    <a:schemeClr val="tx1"/>
                  </a:solidFill>
                </a:rPr>
                <a:t>Agg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grpSp>
          <p:nvGrpSpPr>
            <p:cNvPr id="487" name="Group 486"/>
            <p:cNvGrpSpPr/>
            <p:nvPr/>
          </p:nvGrpSpPr>
          <p:grpSpPr>
            <a:xfrm>
              <a:off x="4724400" y="5029198"/>
              <a:ext cx="2656480" cy="76202"/>
              <a:chOff x="4724400" y="5029199"/>
              <a:chExt cx="2656480" cy="76202"/>
            </a:xfrm>
          </p:grpSpPr>
          <p:grpSp>
            <p:nvGrpSpPr>
              <p:cNvPr id="519" name="Group 518"/>
              <p:cNvGrpSpPr/>
              <p:nvPr/>
            </p:nvGrpSpPr>
            <p:grpSpPr>
              <a:xfrm>
                <a:off x="4724400" y="5029199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545" name="Straight Connector 544"/>
                <p:cNvCxnSpPr>
                  <a:endCxn id="546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46" name="Isosceles Triangle 545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47" name="Straight Connector 546"/>
                <p:cNvCxnSpPr>
                  <a:stCxn id="546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48" name="Isosceles Triangle 547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20" name="Group 519"/>
              <p:cNvGrpSpPr/>
              <p:nvPr/>
            </p:nvGrpSpPr>
            <p:grpSpPr>
              <a:xfrm>
                <a:off x="5168464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541" name="Straight Connector 540"/>
                <p:cNvCxnSpPr>
                  <a:endCxn id="542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42" name="Isosceles Triangle 541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43" name="Straight Connector 542"/>
                <p:cNvCxnSpPr>
                  <a:stCxn id="542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44" name="Isosceles Triangle 543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21" name="Group 520"/>
              <p:cNvGrpSpPr/>
              <p:nvPr/>
            </p:nvGrpSpPr>
            <p:grpSpPr>
              <a:xfrm>
                <a:off x="5612528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537" name="Straight Connector 536"/>
                <p:cNvCxnSpPr>
                  <a:endCxn id="538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38" name="Isosceles Triangle 537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39" name="Straight Connector 538"/>
                <p:cNvCxnSpPr>
                  <a:stCxn id="538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40" name="Isosceles Triangle 539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22" name="Group 521"/>
              <p:cNvGrpSpPr/>
              <p:nvPr/>
            </p:nvGrpSpPr>
            <p:grpSpPr>
              <a:xfrm>
                <a:off x="6056592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533" name="Straight Connector 532"/>
                <p:cNvCxnSpPr>
                  <a:endCxn id="534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34" name="Isosceles Triangle 533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35" name="Straight Connector 534"/>
                <p:cNvCxnSpPr>
                  <a:stCxn id="534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36" name="Isosceles Triangle 535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23" name="Group 522"/>
              <p:cNvGrpSpPr/>
              <p:nvPr/>
            </p:nvGrpSpPr>
            <p:grpSpPr>
              <a:xfrm>
                <a:off x="6500656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529" name="Straight Connector 528"/>
                <p:cNvCxnSpPr>
                  <a:endCxn id="530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30" name="Isosceles Triangle 529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31" name="Straight Connector 530"/>
                <p:cNvCxnSpPr>
                  <a:stCxn id="530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32" name="Isosceles Triangle 531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24" name="Group 523"/>
              <p:cNvGrpSpPr/>
              <p:nvPr/>
            </p:nvGrpSpPr>
            <p:grpSpPr>
              <a:xfrm>
                <a:off x="6944720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525" name="Straight Connector 524"/>
                <p:cNvCxnSpPr>
                  <a:endCxn id="526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26" name="Isosceles Triangle 525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27" name="Straight Connector 526"/>
                <p:cNvCxnSpPr>
                  <a:stCxn id="526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28" name="Isosceles Triangle 527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488" name="Group 487"/>
            <p:cNvGrpSpPr/>
            <p:nvPr/>
          </p:nvGrpSpPr>
          <p:grpSpPr>
            <a:xfrm>
              <a:off x="4724400" y="4571998"/>
              <a:ext cx="2656480" cy="76202"/>
              <a:chOff x="4724400" y="5029199"/>
              <a:chExt cx="2656480" cy="76202"/>
            </a:xfrm>
          </p:grpSpPr>
          <p:grpSp>
            <p:nvGrpSpPr>
              <p:cNvPr id="489" name="Group 488"/>
              <p:cNvGrpSpPr/>
              <p:nvPr/>
            </p:nvGrpSpPr>
            <p:grpSpPr>
              <a:xfrm>
                <a:off x="4724400" y="5029199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515" name="Straight Connector 514"/>
                <p:cNvCxnSpPr>
                  <a:endCxn id="516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16" name="Isosceles Triangle 515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17" name="Straight Connector 516"/>
                <p:cNvCxnSpPr>
                  <a:stCxn id="516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18" name="Isosceles Triangle 517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90" name="Group 489"/>
              <p:cNvGrpSpPr/>
              <p:nvPr/>
            </p:nvGrpSpPr>
            <p:grpSpPr>
              <a:xfrm>
                <a:off x="5168464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511" name="Straight Connector 510"/>
                <p:cNvCxnSpPr>
                  <a:endCxn id="512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12" name="Isosceles Triangle 511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13" name="Straight Connector 512"/>
                <p:cNvCxnSpPr>
                  <a:stCxn id="512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14" name="Isosceles Triangle 513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91" name="Group 490"/>
              <p:cNvGrpSpPr/>
              <p:nvPr/>
            </p:nvGrpSpPr>
            <p:grpSpPr>
              <a:xfrm>
                <a:off x="5612528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507" name="Straight Connector 506"/>
                <p:cNvCxnSpPr>
                  <a:endCxn id="508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08" name="Isosceles Triangle 507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09" name="Straight Connector 508"/>
                <p:cNvCxnSpPr>
                  <a:stCxn id="508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10" name="Isosceles Triangle 509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92" name="Group 491"/>
              <p:cNvGrpSpPr/>
              <p:nvPr/>
            </p:nvGrpSpPr>
            <p:grpSpPr>
              <a:xfrm>
                <a:off x="6056592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503" name="Straight Connector 502"/>
                <p:cNvCxnSpPr>
                  <a:endCxn id="504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04" name="Isosceles Triangle 503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05" name="Straight Connector 504"/>
                <p:cNvCxnSpPr>
                  <a:stCxn id="504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06" name="Isosceles Triangle 505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93" name="Group 492"/>
              <p:cNvGrpSpPr/>
              <p:nvPr/>
            </p:nvGrpSpPr>
            <p:grpSpPr>
              <a:xfrm>
                <a:off x="6500656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499" name="Straight Connector 498"/>
                <p:cNvCxnSpPr>
                  <a:endCxn id="500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00" name="Isosceles Triangle 499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01" name="Straight Connector 500"/>
                <p:cNvCxnSpPr>
                  <a:stCxn id="500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02" name="Isosceles Triangle 501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94" name="Group 493"/>
              <p:cNvGrpSpPr/>
              <p:nvPr/>
            </p:nvGrpSpPr>
            <p:grpSpPr>
              <a:xfrm>
                <a:off x="6944720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495" name="Straight Connector 494"/>
                <p:cNvCxnSpPr>
                  <a:endCxn id="496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96" name="Isosceles Triangle 495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97" name="Straight Connector 496"/>
                <p:cNvCxnSpPr>
                  <a:stCxn id="496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98" name="Isosceles Triangle 497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cxnSp>
        <p:nvCxnSpPr>
          <p:cNvPr id="10" name="Straight Connector 9"/>
          <p:cNvCxnSpPr/>
          <p:nvPr/>
        </p:nvCxnSpPr>
        <p:spPr>
          <a:xfrm>
            <a:off x="1066800" y="3276600"/>
            <a:ext cx="0" cy="243840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0" name="Straight Connector 359"/>
          <p:cNvCxnSpPr/>
          <p:nvPr/>
        </p:nvCxnSpPr>
        <p:spPr>
          <a:xfrm>
            <a:off x="8458200" y="3276600"/>
            <a:ext cx="0" cy="259080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9" name="Straight Connector 548"/>
          <p:cNvCxnSpPr/>
          <p:nvPr/>
        </p:nvCxnSpPr>
        <p:spPr>
          <a:xfrm>
            <a:off x="6705600" y="5442629"/>
            <a:ext cx="0" cy="424771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0" name="Straight Connector 549"/>
          <p:cNvCxnSpPr/>
          <p:nvPr/>
        </p:nvCxnSpPr>
        <p:spPr>
          <a:xfrm>
            <a:off x="1828800" y="5442629"/>
            <a:ext cx="0" cy="272371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1" name="Straight Connector 550"/>
          <p:cNvCxnSpPr/>
          <p:nvPr/>
        </p:nvCxnSpPr>
        <p:spPr>
          <a:xfrm flipH="1">
            <a:off x="1066800" y="5715000"/>
            <a:ext cx="762000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2" name="Straight Connector 551"/>
          <p:cNvCxnSpPr/>
          <p:nvPr/>
        </p:nvCxnSpPr>
        <p:spPr>
          <a:xfrm flipH="1">
            <a:off x="6705600" y="5867400"/>
            <a:ext cx="1752600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3" name="Straight Connector 552"/>
          <p:cNvCxnSpPr/>
          <p:nvPr/>
        </p:nvCxnSpPr>
        <p:spPr>
          <a:xfrm>
            <a:off x="609600" y="3276600"/>
            <a:ext cx="0" cy="259080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4" name="Straight Connector 553"/>
          <p:cNvCxnSpPr/>
          <p:nvPr/>
        </p:nvCxnSpPr>
        <p:spPr>
          <a:xfrm>
            <a:off x="2209800" y="5442629"/>
            <a:ext cx="0" cy="424771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5" name="Straight Connector 554"/>
          <p:cNvCxnSpPr/>
          <p:nvPr/>
        </p:nvCxnSpPr>
        <p:spPr>
          <a:xfrm flipH="1">
            <a:off x="609600" y="5867400"/>
            <a:ext cx="1600200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6" name="Straight Connector 555"/>
          <p:cNvCxnSpPr/>
          <p:nvPr/>
        </p:nvCxnSpPr>
        <p:spPr>
          <a:xfrm>
            <a:off x="4953000" y="5442629"/>
            <a:ext cx="0" cy="272371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7" name="Straight Connector 556"/>
          <p:cNvCxnSpPr/>
          <p:nvPr/>
        </p:nvCxnSpPr>
        <p:spPr>
          <a:xfrm flipH="1">
            <a:off x="4038600" y="5715000"/>
            <a:ext cx="914401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8" name="Straight Connector 557"/>
          <p:cNvCxnSpPr/>
          <p:nvPr/>
        </p:nvCxnSpPr>
        <p:spPr>
          <a:xfrm>
            <a:off x="4038600" y="5442629"/>
            <a:ext cx="0" cy="272371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9" name="Straight Connector 558"/>
          <p:cNvCxnSpPr/>
          <p:nvPr/>
        </p:nvCxnSpPr>
        <p:spPr>
          <a:xfrm>
            <a:off x="5410200" y="5442629"/>
            <a:ext cx="0" cy="424771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0" name="Straight Connector 559"/>
          <p:cNvCxnSpPr/>
          <p:nvPr/>
        </p:nvCxnSpPr>
        <p:spPr>
          <a:xfrm flipH="1">
            <a:off x="3581400" y="5867400"/>
            <a:ext cx="1828800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1" name="Straight Connector 560"/>
          <p:cNvCxnSpPr/>
          <p:nvPr/>
        </p:nvCxnSpPr>
        <p:spPr>
          <a:xfrm>
            <a:off x="3581400" y="5442629"/>
            <a:ext cx="0" cy="424771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2" name="Content Placeholder 2"/>
          <p:cNvSpPr txBox="1">
            <a:spLocks/>
          </p:cNvSpPr>
          <p:nvPr/>
        </p:nvSpPr>
        <p:spPr>
          <a:xfrm>
            <a:off x="457200" y="5884540"/>
            <a:ext cx="8229600" cy="74486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Specify times to create/destroy links between MACs, modify managed objects in Components, or generate data Frames.</a:t>
            </a:r>
          </a:p>
        </p:txBody>
      </p:sp>
      <p:grpSp>
        <p:nvGrpSpPr>
          <p:cNvPr id="563" name="Group 562"/>
          <p:cNvGrpSpPr/>
          <p:nvPr/>
        </p:nvGrpSpPr>
        <p:grpSpPr>
          <a:xfrm>
            <a:off x="381001" y="1828798"/>
            <a:ext cx="444064" cy="533401"/>
            <a:chOff x="7620000" y="2362199"/>
            <a:chExt cx="444064" cy="533401"/>
          </a:xfrm>
        </p:grpSpPr>
        <p:sp>
          <p:nvSpPr>
            <p:cNvPr id="564" name="Rectangle 563"/>
            <p:cNvSpPr/>
            <p:nvPr/>
          </p:nvSpPr>
          <p:spPr>
            <a:xfrm>
              <a:off x="7620000" y="2362199"/>
              <a:ext cx="444064" cy="47434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chemeClr val="tx1"/>
                  </a:solidFill>
                </a:rPr>
                <a:t>End</a:t>
              </a:r>
            </a:p>
            <a:p>
              <a:pPr algn="ctr"/>
              <a:r>
                <a:rPr lang="en-US" sz="1300" dirty="0" err="1" smtClean="0">
                  <a:solidFill>
                    <a:schemeClr val="tx1"/>
                  </a:solidFill>
                </a:rPr>
                <a:t>Stn</a:t>
              </a:r>
              <a:endParaRPr lang="en-US" sz="1300" dirty="0">
                <a:solidFill>
                  <a:schemeClr val="tx1"/>
                </a:solidFill>
              </a:endParaRPr>
            </a:p>
          </p:txBody>
        </p:sp>
        <p:cxnSp>
          <p:nvCxnSpPr>
            <p:cNvPr id="565" name="Straight Connector 564"/>
            <p:cNvCxnSpPr>
              <a:endCxn id="566" idx="4"/>
            </p:cNvCxnSpPr>
            <p:nvPr/>
          </p:nvCxnSpPr>
          <p:spPr>
            <a:xfrm>
              <a:off x="7620000" y="2839480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6" name="Isosceles Triangle 565"/>
            <p:cNvSpPr/>
            <p:nvPr/>
          </p:nvSpPr>
          <p:spPr>
            <a:xfrm rot="10800000">
              <a:off x="7762486" y="2839480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67" name="Straight Connector 566"/>
            <p:cNvCxnSpPr>
              <a:stCxn id="566" idx="2"/>
            </p:cNvCxnSpPr>
            <p:nvPr/>
          </p:nvCxnSpPr>
          <p:spPr>
            <a:xfrm>
              <a:off x="7903760" y="2839480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8" name="Isosceles Triangle 567"/>
            <p:cNvSpPr/>
            <p:nvPr/>
          </p:nvSpPr>
          <p:spPr>
            <a:xfrm rot="10800000">
              <a:off x="7761771" y="2819399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69" name="Group 568"/>
          <p:cNvGrpSpPr/>
          <p:nvPr/>
        </p:nvGrpSpPr>
        <p:grpSpPr>
          <a:xfrm>
            <a:off x="7785536" y="1828799"/>
            <a:ext cx="444064" cy="533401"/>
            <a:chOff x="7620000" y="2362199"/>
            <a:chExt cx="444064" cy="533401"/>
          </a:xfrm>
        </p:grpSpPr>
        <p:sp>
          <p:nvSpPr>
            <p:cNvPr id="570" name="Rectangle 569"/>
            <p:cNvSpPr/>
            <p:nvPr/>
          </p:nvSpPr>
          <p:spPr>
            <a:xfrm>
              <a:off x="7620000" y="2362199"/>
              <a:ext cx="444064" cy="47434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chemeClr val="tx1"/>
                  </a:solidFill>
                </a:rPr>
                <a:t>End</a:t>
              </a:r>
            </a:p>
            <a:p>
              <a:pPr algn="ctr"/>
              <a:r>
                <a:rPr lang="en-US" sz="1300" dirty="0" err="1" smtClean="0">
                  <a:solidFill>
                    <a:schemeClr val="tx1"/>
                  </a:solidFill>
                </a:rPr>
                <a:t>Stn</a:t>
              </a:r>
              <a:endParaRPr lang="en-US" sz="1300" dirty="0">
                <a:solidFill>
                  <a:schemeClr val="tx1"/>
                </a:solidFill>
              </a:endParaRPr>
            </a:p>
          </p:txBody>
        </p:sp>
        <p:cxnSp>
          <p:nvCxnSpPr>
            <p:cNvPr id="571" name="Straight Connector 570"/>
            <p:cNvCxnSpPr>
              <a:endCxn id="572" idx="4"/>
            </p:cNvCxnSpPr>
            <p:nvPr/>
          </p:nvCxnSpPr>
          <p:spPr>
            <a:xfrm>
              <a:off x="7620000" y="2839480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2" name="Isosceles Triangle 571"/>
            <p:cNvSpPr/>
            <p:nvPr/>
          </p:nvSpPr>
          <p:spPr>
            <a:xfrm rot="10800000">
              <a:off x="7762486" y="2839480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73" name="Straight Connector 572"/>
            <p:cNvCxnSpPr>
              <a:stCxn id="572" idx="2"/>
            </p:cNvCxnSpPr>
            <p:nvPr/>
          </p:nvCxnSpPr>
          <p:spPr>
            <a:xfrm>
              <a:off x="7903760" y="2839480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4" name="Isosceles Triangle 573"/>
            <p:cNvSpPr/>
            <p:nvPr/>
          </p:nvSpPr>
          <p:spPr>
            <a:xfrm rot="10800000">
              <a:off x="7761771" y="2819399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376457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 Time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The main loop of the simulation increments a Time variable on every iteration.  Each iteration executes any scheduled events, and then calls “</a:t>
            </a:r>
            <a:r>
              <a:rPr lang="en-US" sz="2400" dirty="0" err="1" smtClean="0"/>
              <a:t>timerTick</a:t>
            </a:r>
            <a:r>
              <a:rPr lang="en-US" sz="2400" dirty="0" smtClean="0"/>
              <a:t>” and  “run” in each Device.</a:t>
            </a:r>
          </a:p>
          <a:p>
            <a:pPr lvl="1"/>
            <a:r>
              <a:rPr lang="en-US" sz="2000" dirty="0" smtClean="0"/>
              <a:t>Each Device then calls “</a:t>
            </a:r>
            <a:r>
              <a:rPr lang="en-US" sz="2000" dirty="0" err="1" smtClean="0"/>
              <a:t>timerTick</a:t>
            </a:r>
            <a:r>
              <a:rPr lang="en-US" sz="2000" dirty="0" smtClean="0"/>
              <a:t>” and “run” in each Component.</a:t>
            </a:r>
          </a:p>
          <a:p>
            <a:pPr lvl="2"/>
            <a:r>
              <a:rPr lang="en-US" sz="1600" dirty="0" smtClean="0"/>
              <a:t>Each component calls “</a:t>
            </a:r>
            <a:r>
              <a:rPr lang="en-US" sz="1600" dirty="0" err="1" smtClean="0"/>
              <a:t>timerTick</a:t>
            </a:r>
            <a:r>
              <a:rPr lang="en-US" sz="1600" dirty="0" smtClean="0"/>
              <a:t>” and “run” in each object.</a:t>
            </a:r>
          </a:p>
          <a:p>
            <a:pPr lvl="3"/>
            <a:r>
              <a:rPr lang="en-US" sz="1200" dirty="0" smtClean="0"/>
              <a:t>Each object calls “</a:t>
            </a:r>
            <a:r>
              <a:rPr lang="en-US" sz="1200" dirty="0" err="1" smtClean="0"/>
              <a:t>timerTick</a:t>
            </a:r>
            <a:r>
              <a:rPr lang="en-US" sz="1200" dirty="0" smtClean="0"/>
              <a:t>” and “run” in each state machine.</a:t>
            </a:r>
          </a:p>
          <a:p>
            <a:r>
              <a:rPr lang="en-US" sz="2400" dirty="0" err="1" smtClean="0"/>
              <a:t>timerTick</a:t>
            </a:r>
            <a:r>
              <a:rPr lang="en-US" sz="2400" dirty="0" smtClean="0"/>
              <a:t>():</a:t>
            </a:r>
          </a:p>
          <a:p>
            <a:pPr lvl="1"/>
            <a:r>
              <a:rPr lang="en-US" sz="2000" dirty="0" smtClean="0"/>
              <a:t>Decrements any timer that is running.</a:t>
            </a:r>
          </a:p>
          <a:p>
            <a:r>
              <a:rPr lang="en-US" sz="2400" dirty="0" smtClean="0"/>
              <a:t>run(bool </a:t>
            </a:r>
            <a:r>
              <a:rPr lang="en-US" sz="2400" dirty="0" err="1" smtClean="0"/>
              <a:t>singleStep</a:t>
            </a:r>
            <a:r>
              <a:rPr lang="en-US" sz="2400" dirty="0" smtClean="0"/>
              <a:t>):</a:t>
            </a:r>
          </a:p>
          <a:p>
            <a:pPr lvl="1"/>
            <a:r>
              <a:rPr lang="en-US" sz="2000" dirty="0" smtClean="0"/>
              <a:t>Calls any periodic functions or state machines, and propagates Frames</a:t>
            </a:r>
          </a:p>
          <a:p>
            <a:pPr lvl="2"/>
            <a:r>
              <a:rPr lang="en-US" sz="1600" dirty="0" smtClean="0"/>
              <a:t>If </a:t>
            </a:r>
            <a:r>
              <a:rPr lang="en-US" sz="1600" dirty="0" err="1" smtClean="0"/>
              <a:t>singleStep</a:t>
            </a:r>
            <a:r>
              <a:rPr lang="en-US" sz="1600" dirty="0" smtClean="0"/>
              <a:t> is true a state machine will make at most one state transition.</a:t>
            </a:r>
          </a:p>
          <a:p>
            <a:pPr lvl="2"/>
            <a:r>
              <a:rPr lang="en-US" sz="1600" dirty="0" smtClean="0"/>
              <a:t>If </a:t>
            </a:r>
            <a:r>
              <a:rPr lang="en-US" sz="1600" dirty="0" err="1" smtClean="0"/>
              <a:t>singleStep</a:t>
            </a:r>
            <a:r>
              <a:rPr lang="en-US" sz="1600" dirty="0" smtClean="0"/>
              <a:t> is false a state machine will re-evaluate transition conditions after any transition, and loop until no transitions occur or a maximum loop count is reached.</a:t>
            </a:r>
          </a:p>
        </p:txBody>
      </p:sp>
    </p:spTree>
    <p:extLst>
      <p:ext uri="{BB962C8B-B14F-4D97-AF65-F5344CB8AC3E}">
        <p14:creationId xmlns:p14="http://schemas.microsoft.com/office/powerpoint/2010/main" val="705028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3:  Run the Simulation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593040" y="3571992"/>
            <a:ext cx="2950760" cy="18612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3" name="Group 142"/>
          <p:cNvGrpSpPr/>
          <p:nvPr/>
        </p:nvGrpSpPr>
        <p:grpSpPr>
          <a:xfrm>
            <a:off x="8216464" y="2948779"/>
            <a:ext cx="436160" cy="327821"/>
            <a:chOff x="2992840" y="2362198"/>
            <a:chExt cx="436160" cy="327821"/>
          </a:xfrm>
        </p:grpSpPr>
        <p:sp>
          <p:nvSpPr>
            <p:cNvPr id="144" name="Rectangle 143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5" name="Straight Connector 144"/>
            <p:cNvCxnSpPr>
              <a:endCxn id="146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6" name="Isosceles Triangle 145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7" name="Straight Connector 146"/>
            <p:cNvCxnSpPr>
              <a:stCxn id="146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8" name="Isosceles Triangle 147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7772400" y="2948779"/>
            <a:ext cx="436160" cy="327821"/>
            <a:chOff x="7620000" y="2948779"/>
            <a:chExt cx="436160" cy="327821"/>
          </a:xfrm>
        </p:grpSpPr>
        <p:sp>
          <p:nvSpPr>
            <p:cNvPr id="150" name="Rectangle 149"/>
            <p:cNvSpPr/>
            <p:nvPr/>
          </p:nvSpPr>
          <p:spPr>
            <a:xfrm>
              <a:off x="7620000" y="2971800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1" name="Straight Connector 150"/>
            <p:cNvCxnSpPr>
              <a:endCxn id="152" idx="4"/>
            </p:cNvCxnSpPr>
            <p:nvPr/>
          </p:nvCxnSpPr>
          <p:spPr>
            <a:xfrm>
              <a:off x="7620000" y="2968860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2" name="Isosceles Triangle 151"/>
            <p:cNvSpPr/>
            <p:nvPr/>
          </p:nvSpPr>
          <p:spPr>
            <a:xfrm rot="10800000">
              <a:off x="7762486" y="2968860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3" name="Straight Connector 152"/>
            <p:cNvCxnSpPr>
              <a:stCxn id="152" idx="2"/>
            </p:cNvCxnSpPr>
            <p:nvPr/>
          </p:nvCxnSpPr>
          <p:spPr>
            <a:xfrm>
              <a:off x="7903760" y="2968860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4" name="Isosceles Triangle 153"/>
            <p:cNvSpPr/>
            <p:nvPr/>
          </p:nvSpPr>
          <p:spPr>
            <a:xfrm rot="10800000">
              <a:off x="7761771" y="2948779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5" name="Rectangle 154"/>
          <p:cNvSpPr/>
          <p:nvPr/>
        </p:nvSpPr>
        <p:spPr>
          <a:xfrm>
            <a:off x="7696199" y="1676400"/>
            <a:ext cx="1066801" cy="1600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7" name="Group 56"/>
          <p:cNvGrpSpPr/>
          <p:nvPr/>
        </p:nvGrpSpPr>
        <p:grpSpPr>
          <a:xfrm>
            <a:off x="4724400" y="5105402"/>
            <a:ext cx="436160" cy="327821"/>
            <a:chOff x="2992840" y="2362198"/>
            <a:chExt cx="436160" cy="327821"/>
          </a:xfrm>
        </p:grpSpPr>
        <p:sp>
          <p:nvSpPr>
            <p:cNvPr id="58" name="Rectangle 57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9" name="Straight Connector 58"/>
            <p:cNvCxnSpPr>
              <a:endCxn id="60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Isosceles Triangle 59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1" name="Straight Connector 60"/>
            <p:cNvCxnSpPr>
              <a:stCxn id="60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Isosceles Triangle 61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5168464" y="5105402"/>
            <a:ext cx="436160" cy="327821"/>
            <a:chOff x="2992840" y="2362198"/>
            <a:chExt cx="436160" cy="327821"/>
          </a:xfrm>
        </p:grpSpPr>
        <p:sp>
          <p:nvSpPr>
            <p:cNvPr id="46" name="Rectangle 45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7" name="Straight Connector 46"/>
            <p:cNvCxnSpPr>
              <a:endCxn id="48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Isosceles Triangle 47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9" name="Straight Connector 48"/>
            <p:cNvCxnSpPr>
              <a:stCxn id="48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Isosceles Triangle 49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5612528" y="5105400"/>
            <a:ext cx="436160" cy="327821"/>
            <a:chOff x="2992840" y="2362198"/>
            <a:chExt cx="436160" cy="327821"/>
          </a:xfrm>
        </p:grpSpPr>
        <p:sp>
          <p:nvSpPr>
            <p:cNvPr id="14" name="Rectangle 13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" name="Straight Connector 17"/>
            <p:cNvCxnSpPr>
              <a:endCxn id="30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Isosceles Triangle 29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1" name="Straight Connector 30"/>
            <p:cNvCxnSpPr>
              <a:stCxn id="30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Isosceles Triangle 31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6056592" y="5105402"/>
            <a:ext cx="436160" cy="327821"/>
            <a:chOff x="2992840" y="2362198"/>
            <a:chExt cx="436160" cy="327821"/>
          </a:xfrm>
        </p:grpSpPr>
        <p:sp>
          <p:nvSpPr>
            <p:cNvPr id="40" name="Rectangle 39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1" name="Straight Connector 40"/>
            <p:cNvCxnSpPr>
              <a:endCxn id="42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Isosceles Triangle 41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3" name="Straight Connector 42"/>
            <p:cNvCxnSpPr>
              <a:stCxn id="42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Isosceles Triangle 43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6500656" y="5105402"/>
            <a:ext cx="436160" cy="327821"/>
            <a:chOff x="2992840" y="2362198"/>
            <a:chExt cx="436160" cy="327821"/>
          </a:xfrm>
        </p:grpSpPr>
        <p:sp>
          <p:nvSpPr>
            <p:cNvPr id="52" name="Rectangle 51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3" name="Straight Connector 52"/>
            <p:cNvCxnSpPr>
              <a:endCxn id="54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Isosceles Triangle 53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5" name="Straight Connector 54"/>
            <p:cNvCxnSpPr>
              <a:stCxn id="54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Isosceles Triangle 55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6944720" y="5105402"/>
            <a:ext cx="436160" cy="327821"/>
            <a:chOff x="2992840" y="2362198"/>
            <a:chExt cx="436160" cy="327821"/>
          </a:xfrm>
        </p:grpSpPr>
        <p:sp>
          <p:nvSpPr>
            <p:cNvPr id="64" name="Rectangle 63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5" name="Straight Connector 64"/>
            <p:cNvCxnSpPr>
              <a:endCxn id="66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Isosceles Triangle 65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7" name="Straight Connector 66"/>
            <p:cNvCxnSpPr>
              <a:stCxn id="66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Isosceles Triangle 67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4724400" y="3886200"/>
            <a:ext cx="2667000" cy="609600"/>
            <a:chOff x="4724400" y="3886200"/>
            <a:chExt cx="2667000" cy="609600"/>
          </a:xfrm>
        </p:grpSpPr>
        <p:sp>
          <p:nvSpPr>
            <p:cNvPr id="117" name="Rectangle 116"/>
            <p:cNvSpPr/>
            <p:nvPr/>
          </p:nvSpPr>
          <p:spPr>
            <a:xfrm>
              <a:off x="4724400" y="3886200"/>
              <a:ext cx="2667000" cy="55053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Bridge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grpSp>
          <p:nvGrpSpPr>
            <p:cNvPr id="17" name="Group 16"/>
            <p:cNvGrpSpPr/>
            <p:nvPr/>
          </p:nvGrpSpPr>
          <p:grpSpPr>
            <a:xfrm>
              <a:off x="4724400" y="4419598"/>
              <a:ext cx="2656480" cy="76202"/>
              <a:chOff x="4724400" y="5029199"/>
              <a:chExt cx="2656480" cy="76202"/>
            </a:xfrm>
          </p:grpSpPr>
          <p:grpSp>
            <p:nvGrpSpPr>
              <p:cNvPr id="8" name="Group 7"/>
              <p:cNvGrpSpPr/>
              <p:nvPr/>
            </p:nvGrpSpPr>
            <p:grpSpPr>
              <a:xfrm>
                <a:off x="4724400" y="5029199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118" name="Straight Connector 117"/>
                <p:cNvCxnSpPr>
                  <a:endCxn id="119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9" name="Isosceles Triangle 118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20" name="Straight Connector 119"/>
                <p:cNvCxnSpPr>
                  <a:stCxn id="119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1" name="Isosceles Triangle 120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" name="Group 6"/>
              <p:cNvGrpSpPr/>
              <p:nvPr/>
            </p:nvGrpSpPr>
            <p:grpSpPr>
              <a:xfrm>
                <a:off x="5168464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122" name="Straight Connector 121"/>
                <p:cNvCxnSpPr>
                  <a:endCxn id="123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3" name="Isosceles Triangle 122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24" name="Straight Connector 123"/>
                <p:cNvCxnSpPr>
                  <a:stCxn id="123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5" name="Isosceles Triangle 124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8" name="Group 127"/>
              <p:cNvGrpSpPr/>
              <p:nvPr/>
            </p:nvGrpSpPr>
            <p:grpSpPr>
              <a:xfrm>
                <a:off x="5612528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129" name="Straight Connector 128"/>
                <p:cNvCxnSpPr>
                  <a:endCxn id="156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6" name="Isosceles Triangle 155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57" name="Straight Connector 156"/>
                <p:cNvCxnSpPr>
                  <a:stCxn id="156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8" name="Isosceles Triangle 157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59" name="Group 158"/>
              <p:cNvGrpSpPr/>
              <p:nvPr/>
            </p:nvGrpSpPr>
            <p:grpSpPr>
              <a:xfrm>
                <a:off x="6056592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160" name="Straight Connector 159"/>
                <p:cNvCxnSpPr>
                  <a:endCxn id="161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1" name="Isosceles Triangle 160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62" name="Straight Connector 161"/>
                <p:cNvCxnSpPr>
                  <a:stCxn id="161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3" name="Isosceles Triangle 162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64" name="Group 163"/>
              <p:cNvGrpSpPr/>
              <p:nvPr/>
            </p:nvGrpSpPr>
            <p:grpSpPr>
              <a:xfrm>
                <a:off x="6500656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165" name="Straight Connector 164"/>
                <p:cNvCxnSpPr>
                  <a:endCxn id="166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6" name="Isosceles Triangle 165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67" name="Straight Connector 166"/>
                <p:cNvCxnSpPr>
                  <a:stCxn id="166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8" name="Isosceles Triangle 167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69" name="Group 168"/>
              <p:cNvGrpSpPr/>
              <p:nvPr/>
            </p:nvGrpSpPr>
            <p:grpSpPr>
              <a:xfrm>
                <a:off x="6944720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170" name="Straight Connector 169"/>
                <p:cNvCxnSpPr>
                  <a:endCxn id="171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71" name="Isosceles Triangle 170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72" name="Straight Connector 171"/>
                <p:cNvCxnSpPr>
                  <a:stCxn id="171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73" name="Isosceles Triangle 172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21" name="Group 20"/>
          <p:cNvGrpSpPr/>
          <p:nvPr/>
        </p:nvGrpSpPr>
        <p:grpSpPr>
          <a:xfrm>
            <a:off x="4724400" y="4571998"/>
            <a:ext cx="2667000" cy="533402"/>
            <a:chOff x="4724400" y="4571998"/>
            <a:chExt cx="2667000" cy="533402"/>
          </a:xfrm>
        </p:grpSpPr>
        <p:sp>
          <p:nvSpPr>
            <p:cNvPr id="245" name="Rectangle 244"/>
            <p:cNvSpPr/>
            <p:nvPr/>
          </p:nvSpPr>
          <p:spPr>
            <a:xfrm>
              <a:off x="4724400" y="4589139"/>
              <a:ext cx="2667000" cy="457200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Link </a:t>
              </a:r>
              <a:r>
                <a:rPr lang="en-US" dirty="0" err="1" smtClean="0">
                  <a:solidFill>
                    <a:schemeClr val="tx1"/>
                  </a:solidFill>
                </a:rPr>
                <a:t>Agg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grpSp>
          <p:nvGrpSpPr>
            <p:cNvPr id="246" name="Group 245"/>
            <p:cNvGrpSpPr/>
            <p:nvPr/>
          </p:nvGrpSpPr>
          <p:grpSpPr>
            <a:xfrm>
              <a:off x="4724400" y="5029198"/>
              <a:ext cx="2656480" cy="76202"/>
              <a:chOff x="4724400" y="5029199"/>
              <a:chExt cx="2656480" cy="76202"/>
            </a:xfrm>
          </p:grpSpPr>
          <p:grpSp>
            <p:nvGrpSpPr>
              <p:cNvPr id="247" name="Group 246"/>
              <p:cNvGrpSpPr/>
              <p:nvPr/>
            </p:nvGrpSpPr>
            <p:grpSpPr>
              <a:xfrm>
                <a:off x="4724400" y="5029199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273" name="Straight Connector 272"/>
                <p:cNvCxnSpPr>
                  <a:endCxn id="274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74" name="Isosceles Triangle 273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75" name="Straight Connector 274"/>
                <p:cNvCxnSpPr>
                  <a:stCxn id="274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76" name="Isosceles Triangle 275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48" name="Group 247"/>
              <p:cNvGrpSpPr/>
              <p:nvPr/>
            </p:nvGrpSpPr>
            <p:grpSpPr>
              <a:xfrm>
                <a:off x="5168464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269" name="Straight Connector 268"/>
                <p:cNvCxnSpPr>
                  <a:endCxn id="270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70" name="Isosceles Triangle 269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71" name="Straight Connector 270"/>
                <p:cNvCxnSpPr>
                  <a:stCxn id="270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72" name="Isosceles Triangle 271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49" name="Group 248"/>
              <p:cNvGrpSpPr/>
              <p:nvPr/>
            </p:nvGrpSpPr>
            <p:grpSpPr>
              <a:xfrm>
                <a:off x="5612528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265" name="Straight Connector 264"/>
                <p:cNvCxnSpPr>
                  <a:endCxn id="266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66" name="Isosceles Triangle 265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67" name="Straight Connector 266"/>
                <p:cNvCxnSpPr>
                  <a:stCxn id="266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68" name="Isosceles Triangle 267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50" name="Group 249"/>
              <p:cNvGrpSpPr/>
              <p:nvPr/>
            </p:nvGrpSpPr>
            <p:grpSpPr>
              <a:xfrm>
                <a:off x="6056592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261" name="Straight Connector 260"/>
                <p:cNvCxnSpPr>
                  <a:endCxn id="262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62" name="Isosceles Triangle 261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63" name="Straight Connector 262"/>
                <p:cNvCxnSpPr>
                  <a:stCxn id="262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64" name="Isosceles Triangle 263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51" name="Group 250"/>
              <p:cNvGrpSpPr/>
              <p:nvPr/>
            </p:nvGrpSpPr>
            <p:grpSpPr>
              <a:xfrm>
                <a:off x="6500656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257" name="Straight Connector 256"/>
                <p:cNvCxnSpPr>
                  <a:endCxn id="258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58" name="Isosceles Triangle 257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59" name="Straight Connector 258"/>
                <p:cNvCxnSpPr>
                  <a:stCxn id="258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60" name="Isosceles Triangle 259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52" name="Group 251"/>
              <p:cNvGrpSpPr/>
              <p:nvPr/>
            </p:nvGrpSpPr>
            <p:grpSpPr>
              <a:xfrm>
                <a:off x="6944720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253" name="Straight Connector 252"/>
                <p:cNvCxnSpPr>
                  <a:endCxn id="254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54" name="Isosceles Triangle 253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55" name="Straight Connector 254"/>
                <p:cNvCxnSpPr>
                  <a:stCxn id="254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56" name="Isosceles Triangle 255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77" name="Group 276"/>
            <p:cNvGrpSpPr/>
            <p:nvPr/>
          </p:nvGrpSpPr>
          <p:grpSpPr>
            <a:xfrm>
              <a:off x="4724400" y="4571998"/>
              <a:ext cx="2656480" cy="76202"/>
              <a:chOff x="4724400" y="5029199"/>
              <a:chExt cx="2656480" cy="76202"/>
            </a:xfrm>
          </p:grpSpPr>
          <p:grpSp>
            <p:nvGrpSpPr>
              <p:cNvPr id="278" name="Group 277"/>
              <p:cNvGrpSpPr/>
              <p:nvPr/>
            </p:nvGrpSpPr>
            <p:grpSpPr>
              <a:xfrm>
                <a:off x="4724400" y="5029199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304" name="Straight Connector 303"/>
                <p:cNvCxnSpPr>
                  <a:endCxn id="305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05" name="Isosceles Triangle 304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06" name="Straight Connector 305"/>
                <p:cNvCxnSpPr>
                  <a:stCxn id="305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07" name="Isosceles Triangle 306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79" name="Group 278"/>
              <p:cNvGrpSpPr/>
              <p:nvPr/>
            </p:nvGrpSpPr>
            <p:grpSpPr>
              <a:xfrm>
                <a:off x="5168464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300" name="Straight Connector 299"/>
                <p:cNvCxnSpPr>
                  <a:endCxn id="301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01" name="Isosceles Triangle 300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02" name="Straight Connector 301"/>
                <p:cNvCxnSpPr>
                  <a:stCxn id="301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03" name="Isosceles Triangle 302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80" name="Group 279"/>
              <p:cNvGrpSpPr/>
              <p:nvPr/>
            </p:nvGrpSpPr>
            <p:grpSpPr>
              <a:xfrm>
                <a:off x="5612528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296" name="Straight Connector 295"/>
                <p:cNvCxnSpPr>
                  <a:endCxn id="297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97" name="Isosceles Triangle 296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98" name="Straight Connector 297"/>
                <p:cNvCxnSpPr>
                  <a:stCxn id="297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99" name="Isosceles Triangle 298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81" name="Group 280"/>
              <p:cNvGrpSpPr/>
              <p:nvPr/>
            </p:nvGrpSpPr>
            <p:grpSpPr>
              <a:xfrm>
                <a:off x="6056592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292" name="Straight Connector 291"/>
                <p:cNvCxnSpPr>
                  <a:endCxn id="293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93" name="Isosceles Triangle 292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94" name="Straight Connector 293"/>
                <p:cNvCxnSpPr>
                  <a:stCxn id="293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95" name="Isosceles Triangle 294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82" name="Group 281"/>
              <p:cNvGrpSpPr/>
              <p:nvPr/>
            </p:nvGrpSpPr>
            <p:grpSpPr>
              <a:xfrm>
                <a:off x="6500656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288" name="Straight Connector 287"/>
                <p:cNvCxnSpPr>
                  <a:endCxn id="289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89" name="Isosceles Triangle 288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90" name="Straight Connector 289"/>
                <p:cNvCxnSpPr>
                  <a:stCxn id="289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91" name="Isosceles Triangle 290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83" name="Group 282"/>
              <p:cNvGrpSpPr/>
              <p:nvPr/>
            </p:nvGrpSpPr>
            <p:grpSpPr>
              <a:xfrm>
                <a:off x="6944720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284" name="Straight Connector 283"/>
                <p:cNvCxnSpPr>
                  <a:endCxn id="285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85" name="Isosceles Triangle 284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86" name="Straight Connector 285"/>
                <p:cNvCxnSpPr>
                  <a:stCxn id="285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87" name="Isosceles Triangle 286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26" name="Group 25"/>
          <p:cNvGrpSpPr/>
          <p:nvPr/>
        </p:nvGrpSpPr>
        <p:grpSpPr>
          <a:xfrm>
            <a:off x="7772400" y="2362200"/>
            <a:ext cx="880224" cy="533402"/>
            <a:chOff x="4876800" y="2438400"/>
            <a:chExt cx="880224" cy="533402"/>
          </a:xfrm>
        </p:grpSpPr>
        <p:sp>
          <p:nvSpPr>
            <p:cNvPr id="309" name="Rectangle 308"/>
            <p:cNvSpPr/>
            <p:nvPr/>
          </p:nvSpPr>
          <p:spPr>
            <a:xfrm>
              <a:off x="4876800" y="2455541"/>
              <a:ext cx="877498" cy="457200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Link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Agg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grpSp>
          <p:nvGrpSpPr>
            <p:cNvPr id="25" name="Group 24"/>
            <p:cNvGrpSpPr/>
            <p:nvPr/>
          </p:nvGrpSpPr>
          <p:grpSpPr>
            <a:xfrm>
              <a:off x="4876800" y="2895600"/>
              <a:ext cx="880224" cy="76202"/>
              <a:chOff x="4876800" y="2895600"/>
              <a:chExt cx="880224" cy="76202"/>
            </a:xfrm>
          </p:grpSpPr>
          <p:grpSp>
            <p:nvGrpSpPr>
              <p:cNvPr id="342" name="Group 341"/>
              <p:cNvGrpSpPr/>
              <p:nvPr/>
            </p:nvGrpSpPr>
            <p:grpSpPr>
              <a:xfrm>
                <a:off x="4876800" y="2895600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368" name="Straight Connector 367"/>
                <p:cNvCxnSpPr>
                  <a:endCxn id="369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69" name="Isosceles Triangle 368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70" name="Straight Connector 369"/>
                <p:cNvCxnSpPr>
                  <a:stCxn id="369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71" name="Isosceles Triangle 370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43" name="Group 342"/>
              <p:cNvGrpSpPr/>
              <p:nvPr/>
            </p:nvGrpSpPr>
            <p:grpSpPr>
              <a:xfrm>
                <a:off x="5320864" y="2895601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364" name="Straight Connector 363"/>
                <p:cNvCxnSpPr>
                  <a:endCxn id="365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65" name="Isosceles Triangle 364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66" name="Straight Connector 365"/>
                <p:cNvCxnSpPr>
                  <a:stCxn id="365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67" name="Isosceles Triangle 366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4" name="Group 23"/>
            <p:cNvGrpSpPr/>
            <p:nvPr/>
          </p:nvGrpSpPr>
          <p:grpSpPr>
            <a:xfrm>
              <a:off x="4876800" y="2438400"/>
              <a:ext cx="880224" cy="76202"/>
              <a:chOff x="4876800" y="2438400"/>
              <a:chExt cx="880224" cy="76202"/>
            </a:xfrm>
          </p:grpSpPr>
          <p:grpSp>
            <p:nvGrpSpPr>
              <p:cNvPr id="312" name="Group 311"/>
              <p:cNvGrpSpPr/>
              <p:nvPr/>
            </p:nvGrpSpPr>
            <p:grpSpPr>
              <a:xfrm>
                <a:off x="4876800" y="2438400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338" name="Straight Connector 337"/>
                <p:cNvCxnSpPr>
                  <a:endCxn id="339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39" name="Isosceles Triangle 338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40" name="Straight Connector 339"/>
                <p:cNvCxnSpPr>
                  <a:stCxn id="339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41" name="Isosceles Triangle 340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13" name="Group 312"/>
              <p:cNvGrpSpPr/>
              <p:nvPr/>
            </p:nvGrpSpPr>
            <p:grpSpPr>
              <a:xfrm>
                <a:off x="5320864" y="2438401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334" name="Straight Connector 333"/>
                <p:cNvCxnSpPr>
                  <a:endCxn id="335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35" name="Isosceles Triangle 334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36" name="Straight Connector 335"/>
                <p:cNvCxnSpPr>
                  <a:stCxn id="335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37" name="Isosceles Triangle 336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372" name="Group 371"/>
          <p:cNvGrpSpPr/>
          <p:nvPr/>
        </p:nvGrpSpPr>
        <p:grpSpPr>
          <a:xfrm>
            <a:off x="825065" y="2948779"/>
            <a:ext cx="436160" cy="327821"/>
            <a:chOff x="2992840" y="2362198"/>
            <a:chExt cx="436160" cy="327821"/>
          </a:xfrm>
        </p:grpSpPr>
        <p:sp>
          <p:nvSpPr>
            <p:cNvPr id="373" name="Rectangle 372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74" name="Straight Connector 373"/>
            <p:cNvCxnSpPr>
              <a:endCxn id="375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5" name="Isosceles Triangle 374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76" name="Straight Connector 375"/>
            <p:cNvCxnSpPr>
              <a:stCxn id="375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7" name="Isosceles Triangle 376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78" name="Group 377"/>
          <p:cNvGrpSpPr/>
          <p:nvPr/>
        </p:nvGrpSpPr>
        <p:grpSpPr>
          <a:xfrm>
            <a:off x="381001" y="2948779"/>
            <a:ext cx="436160" cy="327821"/>
            <a:chOff x="7620000" y="2948779"/>
            <a:chExt cx="436160" cy="327821"/>
          </a:xfrm>
        </p:grpSpPr>
        <p:sp>
          <p:nvSpPr>
            <p:cNvPr id="379" name="Rectangle 378"/>
            <p:cNvSpPr/>
            <p:nvPr/>
          </p:nvSpPr>
          <p:spPr>
            <a:xfrm>
              <a:off x="7620000" y="2971800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80" name="Straight Connector 379"/>
            <p:cNvCxnSpPr>
              <a:endCxn id="381" idx="4"/>
            </p:cNvCxnSpPr>
            <p:nvPr/>
          </p:nvCxnSpPr>
          <p:spPr>
            <a:xfrm>
              <a:off x="7620000" y="2968860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1" name="Isosceles Triangle 380"/>
            <p:cNvSpPr/>
            <p:nvPr/>
          </p:nvSpPr>
          <p:spPr>
            <a:xfrm rot="10800000">
              <a:off x="7762486" y="2968860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82" name="Straight Connector 381"/>
            <p:cNvCxnSpPr>
              <a:stCxn id="381" idx="2"/>
            </p:cNvCxnSpPr>
            <p:nvPr/>
          </p:nvCxnSpPr>
          <p:spPr>
            <a:xfrm>
              <a:off x="7903760" y="2968860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3" name="Isosceles Triangle 382"/>
            <p:cNvSpPr/>
            <p:nvPr/>
          </p:nvSpPr>
          <p:spPr>
            <a:xfrm rot="10800000">
              <a:off x="7761771" y="2948779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84" name="Rectangle 383"/>
          <p:cNvSpPr/>
          <p:nvPr/>
        </p:nvSpPr>
        <p:spPr>
          <a:xfrm>
            <a:off x="304800" y="1676400"/>
            <a:ext cx="1066801" cy="1600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91" name="Group 390"/>
          <p:cNvGrpSpPr/>
          <p:nvPr/>
        </p:nvGrpSpPr>
        <p:grpSpPr>
          <a:xfrm>
            <a:off x="381001" y="2362200"/>
            <a:ext cx="880224" cy="533402"/>
            <a:chOff x="4876800" y="2438400"/>
            <a:chExt cx="880224" cy="533402"/>
          </a:xfrm>
        </p:grpSpPr>
        <p:sp>
          <p:nvSpPr>
            <p:cNvPr id="392" name="Rectangle 391"/>
            <p:cNvSpPr/>
            <p:nvPr/>
          </p:nvSpPr>
          <p:spPr>
            <a:xfrm>
              <a:off x="4876800" y="2455541"/>
              <a:ext cx="877498" cy="457200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Link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Agg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grpSp>
          <p:nvGrpSpPr>
            <p:cNvPr id="393" name="Group 392"/>
            <p:cNvGrpSpPr/>
            <p:nvPr/>
          </p:nvGrpSpPr>
          <p:grpSpPr>
            <a:xfrm>
              <a:off x="4876800" y="2895600"/>
              <a:ext cx="880224" cy="76202"/>
              <a:chOff x="4876800" y="2895600"/>
              <a:chExt cx="880224" cy="76202"/>
            </a:xfrm>
          </p:grpSpPr>
          <p:grpSp>
            <p:nvGrpSpPr>
              <p:cNvPr id="405" name="Group 404"/>
              <p:cNvGrpSpPr/>
              <p:nvPr/>
            </p:nvGrpSpPr>
            <p:grpSpPr>
              <a:xfrm>
                <a:off x="4876800" y="2895600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411" name="Straight Connector 410"/>
                <p:cNvCxnSpPr>
                  <a:endCxn id="412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12" name="Isosceles Triangle 411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13" name="Straight Connector 412"/>
                <p:cNvCxnSpPr>
                  <a:stCxn id="412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14" name="Isosceles Triangle 413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06" name="Group 405"/>
              <p:cNvGrpSpPr/>
              <p:nvPr/>
            </p:nvGrpSpPr>
            <p:grpSpPr>
              <a:xfrm>
                <a:off x="5320864" y="2895601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407" name="Straight Connector 406"/>
                <p:cNvCxnSpPr>
                  <a:endCxn id="408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08" name="Isosceles Triangle 407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09" name="Straight Connector 408"/>
                <p:cNvCxnSpPr>
                  <a:stCxn id="408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10" name="Isosceles Triangle 409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394" name="Group 393"/>
            <p:cNvGrpSpPr/>
            <p:nvPr/>
          </p:nvGrpSpPr>
          <p:grpSpPr>
            <a:xfrm>
              <a:off x="4876800" y="2438400"/>
              <a:ext cx="880224" cy="76202"/>
              <a:chOff x="4876800" y="2438400"/>
              <a:chExt cx="880224" cy="76202"/>
            </a:xfrm>
          </p:grpSpPr>
          <p:grpSp>
            <p:nvGrpSpPr>
              <p:cNvPr id="395" name="Group 394"/>
              <p:cNvGrpSpPr/>
              <p:nvPr/>
            </p:nvGrpSpPr>
            <p:grpSpPr>
              <a:xfrm>
                <a:off x="4876800" y="2438400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401" name="Straight Connector 400"/>
                <p:cNvCxnSpPr>
                  <a:endCxn id="402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02" name="Isosceles Triangle 401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03" name="Straight Connector 402"/>
                <p:cNvCxnSpPr>
                  <a:stCxn id="402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04" name="Isosceles Triangle 403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96" name="Group 395"/>
              <p:cNvGrpSpPr/>
              <p:nvPr/>
            </p:nvGrpSpPr>
            <p:grpSpPr>
              <a:xfrm>
                <a:off x="5320864" y="2438401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397" name="Straight Connector 396"/>
                <p:cNvCxnSpPr>
                  <a:endCxn id="398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98" name="Isosceles Triangle 397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99" name="Straight Connector 398"/>
                <p:cNvCxnSpPr>
                  <a:stCxn id="398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00" name="Isosceles Triangle 399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sp>
        <p:nvSpPr>
          <p:cNvPr id="415" name="Rectangle 414"/>
          <p:cNvSpPr/>
          <p:nvPr/>
        </p:nvSpPr>
        <p:spPr>
          <a:xfrm>
            <a:off x="1447800" y="3581400"/>
            <a:ext cx="2950760" cy="18612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16" name="Group 415"/>
          <p:cNvGrpSpPr/>
          <p:nvPr/>
        </p:nvGrpSpPr>
        <p:grpSpPr>
          <a:xfrm>
            <a:off x="1579160" y="5114810"/>
            <a:ext cx="436160" cy="327821"/>
            <a:chOff x="2992840" y="2362198"/>
            <a:chExt cx="436160" cy="327821"/>
          </a:xfrm>
        </p:grpSpPr>
        <p:sp>
          <p:nvSpPr>
            <p:cNvPr id="417" name="Rectangle 416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18" name="Straight Connector 417"/>
            <p:cNvCxnSpPr>
              <a:endCxn id="419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9" name="Isosceles Triangle 418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0" name="Straight Connector 419"/>
            <p:cNvCxnSpPr>
              <a:stCxn id="419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1" name="Isosceles Triangle 420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2" name="Group 421"/>
          <p:cNvGrpSpPr/>
          <p:nvPr/>
        </p:nvGrpSpPr>
        <p:grpSpPr>
          <a:xfrm>
            <a:off x="2023224" y="5114810"/>
            <a:ext cx="436160" cy="327821"/>
            <a:chOff x="2992840" y="2362198"/>
            <a:chExt cx="436160" cy="327821"/>
          </a:xfrm>
        </p:grpSpPr>
        <p:sp>
          <p:nvSpPr>
            <p:cNvPr id="423" name="Rectangle 422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4" name="Straight Connector 423"/>
            <p:cNvCxnSpPr>
              <a:endCxn id="425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5" name="Isosceles Triangle 424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6" name="Straight Connector 425"/>
            <p:cNvCxnSpPr>
              <a:stCxn id="425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7" name="Isosceles Triangle 426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8" name="Group 427"/>
          <p:cNvGrpSpPr/>
          <p:nvPr/>
        </p:nvGrpSpPr>
        <p:grpSpPr>
          <a:xfrm>
            <a:off x="2467288" y="5114808"/>
            <a:ext cx="436160" cy="327821"/>
            <a:chOff x="2992840" y="2362198"/>
            <a:chExt cx="436160" cy="327821"/>
          </a:xfrm>
        </p:grpSpPr>
        <p:sp>
          <p:nvSpPr>
            <p:cNvPr id="429" name="Rectangle 428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30" name="Straight Connector 429"/>
            <p:cNvCxnSpPr>
              <a:endCxn id="431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1" name="Isosceles Triangle 430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32" name="Straight Connector 431"/>
            <p:cNvCxnSpPr>
              <a:stCxn id="431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3" name="Isosceles Triangle 432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34" name="Group 433"/>
          <p:cNvGrpSpPr/>
          <p:nvPr/>
        </p:nvGrpSpPr>
        <p:grpSpPr>
          <a:xfrm>
            <a:off x="2911352" y="5114810"/>
            <a:ext cx="436160" cy="327821"/>
            <a:chOff x="2992840" y="2362198"/>
            <a:chExt cx="436160" cy="327821"/>
          </a:xfrm>
        </p:grpSpPr>
        <p:sp>
          <p:nvSpPr>
            <p:cNvPr id="435" name="Rectangle 434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36" name="Straight Connector 435"/>
            <p:cNvCxnSpPr>
              <a:endCxn id="437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7" name="Isosceles Triangle 436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38" name="Straight Connector 437"/>
            <p:cNvCxnSpPr>
              <a:stCxn id="437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9" name="Isosceles Triangle 438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40" name="Group 439"/>
          <p:cNvGrpSpPr/>
          <p:nvPr/>
        </p:nvGrpSpPr>
        <p:grpSpPr>
          <a:xfrm>
            <a:off x="3355416" y="5114810"/>
            <a:ext cx="436160" cy="327821"/>
            <a:chOff x="2992840" y="2362198"/>
            <a:chExt cx="436160" cy="327821"/>
          </a:xfrm>
        </p:grpSpPr>
        <p:sp>
          <p:nvSpPr>
            <p:cNvPr id="441" name="Rectangle 440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42" name="Straight Connector 441"/>
            <p:cNvCxnSpPr>
              <a:endCxn id="443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3" name="Isosceles Triangle 442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44" name="Straight Connector 443"/>
            <p:cNvCxnSpPr>
              <a:stCxn id="443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5" name="Isosceles Triangle 444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46" name="Group 445"/>
          <p:cNvGrpSpPr/>
          <p:nvPr/>
        </p:nvGrpSpPr>
        <p:grpSpPr>
          <a:xfrm>
            <a:off x="3799480" y="5114810"/>
            <a:ext cx="436160" cy="327821"/>
            <a:chOff x="2992840" y="2362198"/>
            <a:chExt cx="436160" cy="327821"/>
          </a:xfrm>
        </p:grpSpPr>
        <p:sp>
          <p:nvSpPr>
            <p:cNvPr id="447" name="Rectangle 446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48" name="Straight Connector 447"/>
            <p:cNvCxnSpPr>
              <a:endCxn id="449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9" name="Isosceles Triangle 448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50" name="Straight Connector 449"/>
            <p:cNvCxnSpPr>
              <a:stCxn id="449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1" name="Isosceles Triangle 450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52" name="Group 451"/>
          <p:cNvGrpSpPr/>
          <p:nvPr/>
        </p:nvGrpSpPr>
        <p:grpSpPr>
          <a:xfrm>
            <a:off x="1579160" y="3895608"/>
            <a:ext cx="2667000" cy="609600"/>
            <a:chOff x="4724400" y="3886200"/>
            <a:chExt cx="2667000" cy="609600"/>
          </a:xfrm>
        </p:grpSpPr>
        <p:sp>
          <p:nvSpPr>
            <p:cNvPr id="453" name="Rectangle 452"/>
            <p:cNvSpPr/>
            <p:nvPr/>
          </p:nvSpPr>
          <p:spPr>
            <a:xfrm>
              <a:off x="4724400" y="3886200"/>
              <a:ext cx="2667000" cy="55053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Bridge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grpSp>
          <p:nvGrpSpPr>
            <p:cNvPr id="454" name="Group 453"/>
            <p:cNvGrpSpPr/>
            <p:nvPr/>
          </p:nvGrpSpPr>
          <p:grpSpPr>
            <a:xfrm>
              <a:off x="4724400" y="4419598"/>
              <a:ext cx="2656480" cy="76202"/>
              <a:chOff x="4724400" y="5029199"/>
              <a:chExt cx="2656480" cy="76202"/>
            </a:xfrm>
          </p:grpSpPr>
          <p:grpSp>
            <p:nvGrpSpPr>
              <p:cNvPr id="455" name="Group 454"/>
              <p:cNvGrpSpPr/>
              <p:nvPr/>
            </p:nvGrpSpPr>
            <p:grpSpPr>
              <a:xfrm>
                <a:off x="4724400" y="5029199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481" name="Straight Connector 480"/>
                <p:cNvCxnSpPr>
                  <a:endCxn id="482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82" name="Isosceles Triangle 481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83" name="Straight Connector 482"/>
                <p:cNvCxnSpPr>
                  <a:stCxn id="482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84" name="Isosceles Triangle 483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56" name="Group 455"/>
              <p:cNvGrpSpPr/>
              <p:nvPr/>
            </p:nvGrpSpPr>
            <p:grpSpPr>
              <a:xfrm>
                <a:off x="5168464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477" name="Straight Connector 476"/>
                <p:cNvCxnSpPr>
                  <a:endCxn id="478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78" name="Isosceles Triangle 477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79" name="Straight Connector 478"/>
                <p:cNvCxnSpPr>
                  <a:stCxn id="478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80" name="Isosceles Triangle 479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57" name="Group 456"/>
              <p:cNvGrpSpPr/>
              <p:nvPr/>
            </p:nvGrpSpPr>
            <p:grpSpPr>
              <a:xfrm>
                <a:off x="5612528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473" name="Straight Connector 472"/>
                <p:cNvCxnSpPr>
                  <a:endCxn id="474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74" name="Isosceles Triangle 473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75" name="Straight Connector 474"/>
                <p:cNvCxnSpPr>
                  <a:stCxn id="474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76" name="Isosceles Triangle 475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58" name="Group 457"/>
              <p:cNvGrpSpPr/>
              <p:nvPr/>
            </p:nvGrpSpPr>
            <p:grpSpPr>
              <a:xfrm>
                <a:off x="6056592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469" name="Straight Connector 468"/>
                <p:cNvCxnSpPr>
                  <a:endCxn id="470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70" name="Isosceles Triangle 469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71" name="Straight Connector 470"/>
                <p:cNvCxnSpPr>
                  <a:stCxn id="470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72" name="Isosceles Triangle 471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59" name="Group 458"/>
              <p:cNvGrpSpPr/>
              <p:nvPr/>
            </p:nvGrpSpPr>
            <p:grpSpPr>
              <a:xfrm>
                <a:off x="6500656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465" name="Straight Connector 464"/>
                <p:cNvCxnSpPr>
                  <a:endCxn id="466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66" name="Isosceles Triangle 465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67" name="Straight Connector 466"/>
                <p:cNvCxnSpPr>
                  <a:stCxn id="466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68" name="Isosceles Triangle 467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60" name="Group 459"/>
              <p:cNvGrpSpPr/>
              <p:nvPr/>
            </p:nvGrpSpPr>
            <p:grpSpPr>
              <a:xfrm>
                <a:off x="6944720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461" name="Straight Connector 460"/>
                <p:cNvCxnSpPr>
                  <a:endCxn id="462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62" name="Isosceles Triangle 461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63" name="Straight Connector 462"/>
                <p:cNvCxnSpPr>
                  <a:stCxn id="462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64" name="Isosceles Triangle 463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485" name="Group 484"/>
          <p:cNvGrpSpPr/>
          <p:nvPr/>
        </p:nvGrpSpPr>
        <p:grpSpPr>
          <a:xfrm>
            <a:off x="1579160" y="4581406"/>
            <a:ext cx="2667000" cy="533402"/>
            <a:chOff x="4724400" y="4571998"/>
            <a:chExt cx="2667000" cy="533402"/>
          </a:xfrm>
        </p:grpSpPr>
        <p:sp>
          <p:nvSpPr>
            <p:cNvPr id="486" name="Rectangle 485"/>
            <p:cNvSpPr/>
            <p:nvPr/>
          </p:nvSpPr>
          <p:spPr>
            <a:xfrm>
              <a:off x="4724400" y="4589139"/>
              <a:ext cx="2667000" cy="457200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Link </a:t>
              </a:r>
              <a:r>
                <a:rPr lang="en-US" dirty="0" err="1" smtClean="0">
                  <a:solidFill>
                    <a:schemeClr val="tx1"/>
                  </a:solidFill>
                </a:rPr>
                <a:t>Agg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grpSp>
          <p:nvGrpSpPr>
            <p:cNvPr id="487" name="Group 486"/>
            <p:cNvGrpSpPr/>
            <p:nvPr/>
          </p:nvGrpSpPr>
          <p:grpSpPr>
            <a:xfrm>
              <a:off x="4724400" y="5029198"/>
              <a:ext cx="2656480" cy="76202"/>
              <a:chOff x="4724400" y="5029199"/>
              <a:chExt cx="2656480" cy="76202"/>
            </a:xfrm>
          </p:grpSpPr>
          <p:grpSp>
            <p:nvGrpSpPr>
              <p:cNvPr id="519" name="Group 518"/>
              <p:cNvGrpSpPr/>
              <p:nvPr/>
            </p:nvGrpSpPr>
            <p:grpSpPr>
              <a:xfrm>
                <a:off x="4724400" y="5029199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545" name="Straight Connector 544"/>
                <p:cNvCxnSpPr>
                  <a:endCxn id="546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46" name="Isosceles Triangle 545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47" name="Straight Connector 546"/>
                <p:cNvCxnSpPr>
                  <a:stCxn id="546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48" name="Isosceles Triangle 547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20" name="Group 519"/>
              <p:cNvGrpSpPr/>
              <p:nvPr/>
            </p:nvGrpSpPr>
            <p:grpSpPr>
              <a:xfrm>
                <a:off x="5168464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541" name="Straight Connector 540"/>
                <p:cNvCxnSpPr>
                  <a:endCxn id="542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42" name="Isosceles Triangle 541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43" name="Straight Connector 542"/>
                <p:cNvCxnSpPr>
                  <a:stCxn id="542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44" name="Isosceles Triangle 543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21" name="Group 520"/>
              <p:cNvGrpSpPr/>
              <p:nvPr/>
            </p:nvGrpSpPr>
            <p:grpSpPr>
              <a:xfrm>
                <a:off x="5612528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537" name="Straight Connector 536"/>
                <p:cNvCxnSpPr>
                  <a:endCxn id="538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38" name="Isosceles Triangle 537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39" name="Straight Connector 538"/>
                <p:cNvCxnSpPr>
                  <a:stCxn id="538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40" name="Isosceles Triangle 539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22" name="Group 521"/>
              <p:cNvGrpSpPr/>
              <p:nvPr/>
            </p:nvGrpSpPr>
            <p:grpSpPr>
              <a:xfrm>
                <a:off x="6056592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533" name="Straight Connector 532"/>
                <p:cNvCxnSpPr>
                  <a:endCxn id="534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34" name="Isosceles Triangle 533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35" name="Straight Connector 534"/>
                <p:cNvCxnSpPr>
                  <a:stCxn id="534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36" name="Isosceles Triangle 535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23" name="Group 522"/>
              <p:cNvGrpSpPr/>
              <p:nvPr/>
            </p:nvGrpSpPr>
            <p:grpSpPr>
              <a:xfrm>
                <a:off x="6500656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529" name="Straight Connector 528"/>
                <p:cNvCxnSpPr>
                  <a:endCxn id="530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30" name="Isosceles Triangle 529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31" name="Straight Connector 530"/>
                <p:cNvCxnSpPr>
                  <a:stCxn id="530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32" name="Isosceles Triangle 531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24" name="Group 523"/>
              <p:cNvGrpSpPr/>
              <p:nvPr/>
            </p:nvGrpSpPr>
            <p:grpSpPr>
              <a:xfrm>
                <a:off x="6944720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525" name="Straight Connector 524"/>
                <p:cNvCxnSpPr>
                  <a:endCxn id="526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26" name="Isosceles Triangle 525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27" name="Straight Connector 526"/>
                <p:cNvCxnSpPr>
                  <a:stCxn id="526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28" name="Isosceles Triangle 527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488" name="Group 487"/>
            <p:cNvGrpSpPr/>
            <p:nvPr/>
          </p:nvGrpSpPr>
          <p:grpSpPr>
            <a:xfrm>
              <a:off x="4724400" y="4571998"/>
              <a:ext cx="2656480" cy="76202"/>
              <a:chOff x="4724400" y="5029199"/>
              <a:chExt cx="2656480" cy="76202"/>
            </a:xfrm>
          </p:grpSpPr>
          <p:grpSp>
            <p:nvGrpSpPr>
              <p:cNvPr id="489" name="Group 488"/>
              <p:cNvGrpSpPr/>
              <p:nvPr/>
            </p:nvGrpSpPr>
            <p:grpSpPr>
              <a:xfrm>
                <a:off x="4724400" y="5029199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515" name="Straight Connector 514"/>
                <p:cNvCxnSpPr>
                  <a:endCxn id="516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16" name="Isosceles Triangle 515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17" name="Straight Connector 516"/>
                <p:cNvCxnSpPr>
                  <a:stCxn id="516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18" name="Isosceles Triangle 517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90" name="Group 489"/>
              <p:cNvGrpSpPr/>
              <p:nvPr/>
            </p:nvGrpSpPr>
            <p:grpSpPr>
              <a:xfrm>
                <a:off x="5168464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511" name="Straight Connector 510"/>
                <p:cNvCxnSpPr>
                  <a:endCxn id="512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12" name="Isosceles Triangle 511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13" name="Straight Connector 512"/>
                <p:cNvCxnSpPr>
                  <a:stCxn id="512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14" name="Isosceles Triangle 513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91" name="Group 490"/>
              <p:cNvGrpSpPr/>
              <p:nvPr/>
            </p:nvGrpSpPr>
            <p:grpSpPr>
              <a:xfrm>
                <a:off x="5612528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507" name="Straight Connector 506"/>
                <p:cNvCxnSpPr>
                  <a:endCxn id="508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08" name="Isosceles Triangle 507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09" name="Straight Connector 508"/>
                <p:cNvCxnSpPr>
                  <a:stCxn id="508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10" name="Isosceles Triangle 509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92" name="Group 491"/>
              <p:cNvGrpSpPr/>
              <p:nvPr/>
            </p:nvGrpSpPr>
            <p:grpSpPr>
              <a:xfrm>
                <a:off x="6056592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503" name="Straight Connector 502"/>
                <p:cNvCxnSpPr>
                  <a:endCxn id="504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04" name="Isosceles Triangle 503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05" name="Straight Connector 504"/>
                <p:cNvCxnSpPr>
                  <a:stCxn id="504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06" name="Isosceles Triangle 505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93" name="Group 492"/>
              <p:cNvGrpSpPr/>
              <p:nvPr/>
            </p:nvGrpSpPr>
            <p:grpSpPr>
              <a:xfrm>
                <a:off x="6500656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499" name="Straight Connector 498"/>
                <p:cNvCxnSpPr>
                  <a:endCxn id="500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00" name="Isosceles Triangle 499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01" name="Straight Connector 500"/>
                <p:cNvCxnSpPr>
                  <a:stCxn id="500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02" name="Isosceles Triangle 501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94" name="Group 493"/>
              <p:cNvGrpSpPr/>
              <p:nvPr/>
            </p:nvGrpSpPr>
            <p:grpSpPr>
              <a:xfrm>
                <a:off x="6944720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495" name="Straight Connector 494"/>
                <p:cNvCxnSpPr>
                  <a:endCxn id="496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96" name="Isosceles Triangle 495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97" name="Straight Connector 496"/>
                <p:cNvCxnSpPr>
                  <a:stCxn id="496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98" name="Isosceles Triangle 497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cxnSp>
        <p:nvCxnSpPr>
          <p:cNvPr id="10" name="Straight Connector 9"/>
          <p:cNvCxnSpPr/>
          <p:nvPr/>
        </p:nvCxnSpPr>
        <p:spPr>
          <a:xfrm>
            <a:off x="1066800" y="3276600"/>
            <a:ext cx="0" cy="243840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0" name="Straight Connector 359"/>
          <p:cNvCxnSpPr/>
          <p:nvPr/>
        </p:nvCxnSpPr>
        <p:spPr>
          <a:xfrm>
            <a:off x="8458200" y="3276600"/>
            <a:ext cx="0" cy="259080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9" name="Straight Connector 548"/>
          <p:cNvCxnSpPr/>
          <p:nvPr/>
        </p:nvCxnSpPr>
        <p:spPr>
          <a:xfrm>
            <a:off x="6705600" y="5442629"/>
            <a:ext cx="0" cy="424771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0" name="Straight Connector 549"/>
          <p:cNvCxnSpPr/>
          <p:nvPr/>
        </p:nvCxnSpPr>
        <p:spPr>
          <a:xfrm>
            <a:off x="1828800" y="5442629"/>
            <a:ext cx="0" cy="272371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1" name="Straight Connector 550"/>
          <p:cNvCxnSpPr/>
          <p:nvPr/>
        </p:nvCxnSpPr>
        <p:spPr>
          <a:xfrm flipH="1">
            <a:off x="1066800" y="5715000"/>
            <a:ext cx="762000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2" name="Straight Connector 551"/>
          <p:cNvCxnSpPr/>
          <p:nvPr/>
        </p:nvCxnSpPr>
        <p:spPr>
          <a:xfrm flipH="1">
            <a:off x="6705600" y="5867400"/>
            <a:ext cx="1752600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3" name="Straight Connector 552"/>
          <p:cNvCxnSpPr/>
          <p:nvPr/>
        </p:nvCxnSpPr>
        <p:spPr>
          <a:xfrm>
            <a:off x="609600" y="3276600"/>
            <a:ext cx="0" cy="259080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4" name="Straight Connector 553"/>
          <p:cNvCxnSpPr/>
          <p:nvPr/>
        </p:nvCxnSpPr>
        <p:spPr>
          <a:xfrm>
            <a:off x="2209800" y="5442629"/>
            <a:ext cx="0" cy="424771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5" name="Straight Connector 554"/>
          <p:cNvCxnSpPr/>
          <p:nvPr/>
        </p:nvCxnSpPr>
        <p:spPr>
          <a:xfrm flipH="1">
            <a:off x="609600" y="5867400"/>
            <a:ext cx="1600200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6" name="Straight Connector 555"/>
          <p:cNvCxnSpPr/>
          <p:nvPr/>
        </p:nvCxnSpPr>
        <p:spPr>
          <a:xfrm>
            <a:off x="4953000" y="5442629"/>
            <a:ext cx="0" cy="272371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7" name="Straight Connector 556"/>
          <p:cNvCxnSpPr/>
          <p:nvPr/>
        </p:nvCxnSpPr>
        <p:spPr>
          <a:xfrm flipH="1">
            <a:off x="4038600" y="5715000"/>
            <a:ext cx="914401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8" name="Straight Connector 557"/>
          <p:cNvCxnSpPr/>
          <p:nvPr/>
        </p:nvCxnSpPr>
        <p:spPr>
          <a:xfrm>
            <a:off x="4038600" y="5442629"/>
            <a:ext cx="0" cy="272371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9" name="Straight Connector 558"/>
          <p:cNvCxnSpPr/>
          <p:nvPr/>
        </p:nvCxnSpPr>
        <p:spPr>
          <a:xfrm>
            <a:off x="5410200" y="5442629"/>
            <a:ext cx="0" cy="424771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0" name="Straight Connector 559"/>
          <p:cNvCxnSpPr/>
          <p:nvPr/>
        </p:nvCxnSpPr>
        <p:spPr>
          <a:xfrm flipH="1">
            <a:off x="3581400" y="5867400"/>
            <a:ext cx="1828800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1" name="Straight Connector 560"/>
          <p:cNvCxnSpPr/>
          <p:nvPr/>
        </p:nvCxnSpPr>
        <p:spPr>
          <a:xfrm>
            <a:off x="3581400" y="5442629"/>
            <a:ext cx="0" cy="424771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404" idx="0"/>
            <a:endCxn id="414" idx="0"/>
          </p:cNvCxnSpPr>
          <p:nvPr/>
        </p:nvCxnSpPr>
        <p:spPr>
          <a:xfrm>
            <a:off x="596678" y="2438401"/>
            <a:ext cx="0" cy="4572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3" name="Straight Connector 562"/>
          <p:cNvCxnSpPr>
            <a:stCxn id="339" idx="0"/>
            <a:endCxn id="367" idx="0"/>
          </p:cNvCxnSpPr>
          <p:nvPr/>
        </p:nvCxnSpPr>
        <p:spPr>
          <a:xfrm>
            <a:off x="7985523" y="2438401"/>
            <a:ext cx="446618" cy="45720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4" name="Straight Connector 563"/>
          <p:cNvCxnSpPr>
            <a:stCxn id="404" idx="0"/>
            <a:endCxn id="408" idx="0"/>
          </p:cNvCxnSpPr>
          <p:nvPr/>
        </p:nvCxnSpPr>
        <p:spPr>
          <a:xfrm>
            <a:off x="596678" y="2438401"/>
            <a:ext cx="441510" cy="45720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5" name="Straight Connector 564"/>
          <p:cNvCxnSpPr>
            <a:stCxn id="516" idx="0"/>
            <a:endCxn id="548" idx="0"/>
          </p:cNvCxnSpPr>
          <p:nvPr/>
        </p:nvCxnSpPr>
        <p:spPr>
          <a:xfrm>
            <a:off x="1792283" y="4657607"/>
            <a:ext cx="2554" cy="4572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6" name="Straight Connector 565"/>
          <p:cNvCxnSpPr>
            <a:stCxn id="516" idx="0"/>
            <a:endCxn id="544" idx="0"/>
          </p:cNvCxnSpPr>
          <p:nvPr/>
        </p:nvCxnSpPr>
        <p:spPr>
          <a:xfrm>
            <a:off x="1792283" y="4657607"/>
            <a:ext cx="446618" cy="45720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7" name="Straight Connector 566"/>
          <p:cNvCxnSpPr>
            <a:stCxn id="500" idx="0"/>
            <a:endCxn id="530" idx="0"/>
          </p:cNvCxnSpPr>
          <p:nvPr/>
        </p:nvCxnSpPr>
        <p:spPr>
          <a:xfrm>
            <a:off x="3568539" y="4657608"/>
            <a:ext cx="0" cy="4572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8" name="Straight Connector 567"/>
          <p:cNvCxnSpPr>
            <a:stCxn id="500" idx="0"/>
            <a:endCxn id="526" idx="0"/>
          </p:cNvCxnSpPr>
          <p:nvPr/>
        </p:nvCxnSpPr>
        <p:spPr>
          <a:xfrm>
            <a:off x="3568539" y="4657608"/>
            <a:ext cx="444064" cy="4572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9" name="Straight Connector 568"/>
          <p:cNvCxnSpPr>
            <a:stCxn id="305" idx="0"/>
            <a:endCxn id="62" idx="3"/>
          </p:cNvCxnSpPr>
          <p:nvPr/>
        </p:nvCxnSpPr>
        <p:spPr>
          <a:xfrm>
            <a:off x="4937523" y="4648199"/>
            <a:ext cx="2554" cy="45720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0" name="Straight Connector 569"/>
          <p:cNvCxnSpPr>
            <a:stCxn id="305" idx="0"/>
            <a:endCxn id="270" idx="0"/>
          </p:cNvCxnSpPr>
          <p:nvPr/>
        </p:nvCxnSpPr>
        <p:spPr>
          <a:xfrm>
            <a:off x="4937523" y="4648199"/>
            <a:ext cx="444064" cy="45720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1" name="Straight Connector 570"/>
          <p:cNvCxnSpPr>
            <a:stCxn id="289" idx="0"/>
            <a:endCxn id="260" idx="0"/>
          </p:cNvCxnSpPr>
          <p:nvPr/>
        </p:nvCxnSpPr>
        <p:spPr>
          <a:xfrm>
            <a:off x="6713779" y="4648200"/>
            <a:ext cx="2554" cy="4572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Oval 77"/>
          <p:cNvSpPr/>
          <p:nvPr/>
        </p:nvSpPr>
        <p:spPr>
          <a:xfrm>
            <a:off x="452244" y="3895608"/>
            <a:ext cx="806255" cy="26586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2" name="Oval 571"/>
          <p:cNvSpPr/>
          <p:nvPr/>
        </p:nvSpPr>
        <p:spPr>
          <a:xfrm rot="5400000">
            <a:off x="4302887" y="5674487"/>
            <a:ext cx="440986" cy="24964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73" name="Group 572"/>
          <p:cNvGrpSpPr/>
          <p:nvPr/>
        </p:nvGrpSpPr>
        <p:grpSpPr>
          <a:xfrm>
            <a:off x="381001" y="1828798"/>
            <a:ext cx="444064" cy="533401"/>
            <a:chOff x="7620000" y="2362199"/>
            <a:chExt cx="444064" cy="533401"/>
          </a:xfrm>
        </p:grpSpPr>
        <p:sp>
          <p:nvSpPr>
            <p:cNvPr id="574" name="Rectangle 573"/>
            <p:cNvSpPr/>
            <p:nvPr/>
          </p:nvSpPr>
          <p:spPr>
            <a:xfrm>
              <a:off x="7620000" y="2362199"/>
              <a:ext cx="444064" cy="47434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chemeClr val="tx1"/>
                  </a:solidFill>
                </a:rPr>
                <a:t>End</a:t>
              </a:r>
            </a:p>
            <a:p>
              <a:pPr algn="ctr"/>
              <a:r>
                <a:rPr lang="en-US" sz="1300" dirty="0" err="1" smtClean="0">
                  <a:solidFill>
                    <a:schemeClr val="tx1"/>
                  </a:solidFill>
                </a:rPr>
                <a:t>Stn</a:t>
              </a:r>
              <a:endParaRPr lang="en-US" sz="1300" dirty="0">
                <a:solidFill>
                  <a:schemeClr val="tx1"/>
                </a:solidFill>
              </a:endParaRPr>
            </a:p>
          </p:txBody>
        </p:sp>
        <p:cxnSp>
          <p:nvCxnSpPr>
            <p:cNvPr id="575" name="Straight Connector 574"/>
            <p:cNvCxnSpPr>
              <a:endCxn id="576" idx="4"/>
            </p:cNvCxnSpPr>
            <p:nvPr/>
          </p:nvCxnSpPr>
          <p:spPr>
            <a:xfrm>
              <a:off x="7620000" y="2839480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6" name="Isosceles Triangle 575"/>
            <p:cNvSpPr/>
            <p:nvPr/>
          </p:nvSpPr>
          <p:spPr>
            <a:xfrm rot="10800000">
              <a:off x="7762486" y="2839480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77" name="Straight Connector 576"/>
            <p:cNvCxnSpPr>
              <a:stCxn id="576" idx="2"/>
            </p:cNvCxnSpPr>
            <p:nvPr/>
          </p:nvCxnSpPr>
          <p:spPr>
            <a:xfrm>
              <a:off x="7903760" y="2839480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8" name="Isosceles Triangle 577"/>
            <p:cNvSpPr/>
            <p:nvPr/>
          </p:nvSpPr>
          <p:spPr>
            <a:xfrm rot="10800000">
              <a:off x="7761771" y="2819399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79" name="Group 578"/>
          <p:cNvGrpSpPr/>
          <p:nvPr/>
        </p:nvGrpSpPr>
        <p:grpSpPr>
          <a:xfrm>
            <a:off x="7785536" y="1828799"/>
            <a:ext cx="444064" cy="533401"/>
            <a:chOff x="7620000" y="2362199"/>
            <a:chExt cx="444064" cy="533401"/>
          </a:xfrm>
        </p:grpSpPr>
        <p:sp>
          <p:nvSpPr>
            <p:cNvPr id="580" name="Rectangle 579"/>
            <p:cNvSpPr/>
            <p:nvPr/>
          </p:nvSpPr>
          <p:spPr>
            <a:xfrm>
              <a:off x="7620000" y="2362199"/>
              <a:ext cx="444064" cy="47434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chemeClr val="tx1"/>
                  </a:solidFill>
                </a:rPr>
                <a:t>End</a:t>
              </a:r>
            </a:p>
            <a:p>
              <a:pPr algn="ctr"/>
              <a:r>
                <a:rPr lang="en-US" sz="1300" dirty="0" err="1" smtClean="0">
                  <a:solidFill>
                    <a:schemeClr val="tx1"/>
                  </a:solidFill>
                </a:rPr>
                <a:t>Stn</a:t>
              </a:r>
              <a:endParaRPr lang="en-US" sz="1300" dirty="0">
                <a:solidFill>
                  <a:schemeClr val="tx1"/>
                </a:solidFill>
              </a:endParaRPr>
            </a:p>
          </p:txBody>
        </p:sp>
        <p:cxnSp>
          <p:nvCxnSpPr>
            <p:cNvPr id="581" name="Straight Connector 580"/>
            <p:cNvCxnSpPr>
              <a:endCxn id="582" idx="4"/>
            </p:cNvCxnSpPr>
            <p:nvPr/>
          </p:nvCxnSpPr>
          <p:spPr>
            <a:xfrm>
              <a:off x="7620000" y="2839480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2" name="Isosceles Triangle 581"/>
            <p:cNvSpPr/>
            <p:nvPr/>
          </p:nvSpPr>
          <p:spPr>
            <a:xfrm rot="10800000">
              <a:off x="7762486" y="2839480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83" name="Straight Connector 582"/>
            <p:cNvCxnSpPr>
              <a:stCxn id="582" idx="2"/>
            </p:cNvCxnSpPr>
            <p:nvPr/>
          </p:nvCxnSpPr>
          <p:spPr>
            <a:xfrm>
              <a:off x="7903760" y="2839480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4" name="Isosceles Triangle 583"/>
            <p:cNvSpPr/>
            <p:nvPr/>
          </p:nvSpPr>
          <p:spPr>
            <a:xfrm rot="10800000">
              <a:off x="7761771" y="2819399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85" name="Content Placeholder 2"/>
          <p:cNvSpPr txBox="1">
            <a:spLocks/>
          </p:cNvSpPr>
          <p:nvPr/>
        </p:nvSpPr>
        <p:spPr>
          <a:xfrm>
            <a:off x="457200" y="5867400"/>
            <a:ext cx="8229600" cy="90730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Link Aggregation Groups are built, destroyed, rebuilt, etc. in response to the scheduled events. </a:t>
            </a:r>
          </a:p>
        </p:txBody>
      </p:sp>
    </p:spTree>
    <p:extLst>
      <p:ext uri="{BB962C8B-B14F-4D97-AF65-F5344CB8AC3E}">
        <p14:creationId xmlns:p14="http://schemas.microsoft.com/office/powerpoint/2010/main" val="1992040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48392</TotalTime>
  <Words>941</Words>
  <Application>Microsoft Office PowerPoint</Application>
  <PresentationFormat>On-screen Show (4:3)</PresentationFormat>
  <Paragraphs>194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Link Aggregation Simulator    Version  2  </vt:lpstr>
      <vt:lpstr>Link Aggregation Simulator</vt:lpstr>
      <vt:lpstr>Step 1:  Create some Devices</vt:lpstr>
      <vt:lpstr>Step 1a:  Put some MACs in each</vt:lpstr>
      <vt:lpstr>Step 1b:  Add some Components</vt:lpstr>
      <vt:lpstr>Step 1c:  Add Link Aggregation</vt:lpstr>
      <vt:lpstr>Step 2:  Schedule Events</vt:lpstr>
      <vt:lpstr>About Time</vt:lpstr>
      <vt:lpstr>Step 3:  Run the Simulation</vt:lpstr>
      <vt:lpstr>Link Aggregation Service Sublayer</vt:lpstr>
      <vt:lpstr>Link Aggregation code structure</vt:lpstr>
      <vt:lpstr>“Canned” Tests</vt:lpstr>
      <vt:lpstr>Dual-Homing test</vt:lpstr>
      <vt:lpstr>802.1AXbk (LAG of LAGs) test </vt:lpstr>
      <vt:lpstr>The bad news …</vt:lpstr>
      <vt:lpstr>Backup Slides</vt:lpstr>
      <vt:lpstr>PowerPoint Presentation</vt:lpstr>
      <vt:lpstr>PowerPoint Presentation</vt:lpstr>
      <vt:lpstr>PowerPoint Presentation</vt:lpstr>
      <vt:lpstr>PowerPoint Presentation</vt:lpstr>
    </vt:vector>
  </TitlesOfParts>
  <Company>Stephen Haddock Consulting, LLC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Stephen Haddock</dc:creator>
  <cp:lastModifiedBy>Stephen Haddock</cp:lastModifiedBy>
  <cp:revision>256</cp:revision>
  <dcterms:created xsi:type="dcterms:W3CDTF">2013-11-13T15:32:23Z</dcterms:created>
  <dcterms:modified xsi:type="dcterms:W3CDTF">2017-03-15T18:06:26Z</dcterms:modified>
</cp:coreProperties>
</file>