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7" r:id="rId2"/>
    <p:sldId id="286" r:id="rId3"/>
    <p:sldId id="28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 Haddock" initials="SH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9" autoAdjust="0"/>
    <p:restoredTop sz="94627" autoAdjust="0"/>
  </p:normalViewPr>
  <p:slideViewPr>
    <p:cSldViewPr>
      <p:cViewPr varScale="1">
        <p:scale>
          <a:sx n="71" d="100"/>
          <a:sy n="71" d="100"/>
        </p:scale>
        <p:origin x="50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A43C-EBF5-4A06-BE38-33FB2E4DC268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A0064-0B89-48BD-AB5E-2F975ABA4F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6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DC7FBE-A7F4-4A8A-AB66-EE2FE683F333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8818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D54D-88F7-459D-ACE0-94825ABE4DE1}" type="datetimeFigureOut">
              <a:rPr lang="en-US" smtClean="0"/>
              <a:pPr/>
              <a:t>7/26/2016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51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Aggregator / Aggregation Port</a:t>
            </a:r>
            <a:br>
              <a:rPr lang="en-US" dirty="0" smtClean="0"/>
            </a:br>
            <a:r>
              <a:rPr lang="en-US" dirty="0" smtClean="0"/>
              <a:t>Model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Version  1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Stephen Haddock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June 26,  </a:t>
            </a:r>
            <a:r>
              <a:rPr lang="en-US" sz="2000" dirty="0" smtClean="0"/>
              <a:t>2016</a:t>
            </a:r>
          </a:p>
        </p:txBody>
      </p:sp>
      <p:sp>
        <p:nvSpPr>
          <p:cNvPr id="20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fld id="{B79864EF-63EB-468D-8377-8E8CFFA1509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>
            <a:off x="19812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3528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8006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0960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Bridge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57300" y="1600200"/>
            <a:ext cx="5524500" cy="106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670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0386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02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645062" y="1631576"/>
            <a:ext cx="78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Bridge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10797" y="2215634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823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539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493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3716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649351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745394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023145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193194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470945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5626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867400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483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>
            <a:off x="19812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3528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8006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096000" y="2667000"/>
            <a:ext cx="0" cy="2743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Bridge with Link Aggregation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57300" y="2895600"/>
            <a:ext cx="5524500" cy="2209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57300" y="1600200"/>
            <a:ext cx="5524500" cy="10668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954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670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0386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0200" y="2133600"/>
            <a:ext cx="1371600" cy="53340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645062" y="1631576"/>
            <a:ext cx="787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Bridge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10797" y="2215634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823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1539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449397" y="2209800"/>
            <a:ext cx="118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BridgePort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410797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391198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76172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74213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413439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11480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5505999" y="2971800"/>
            <a:ext cx="1140806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86400" y="3015734"/>
            <a:ext cx="122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Aggregator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1410797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692403" y="4306669"/>
            <a:ext cx="577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endParaRPr lang="en-US" dirty="0" smtClean="0"/>
          </a:p>
          <a:p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7867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3068337" y="4306669"/>
            <a:ext cx="577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endParaRPr lang="en-US" dirty="0" smtClean="0"/>
          </a:p>
          <a:p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41583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4439937" y="4306669"/>
            <a:ext cx="577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endParaRPr lang="en-US" dirty="0" smtClean="0"/>
          </a:p>
          <a:p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5529931" y="4343400"/>
            <a:ext cx="1099469" cy="609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811537" y="4306669"/>
            <a:ext cx="577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</a:t>
            </a:r>
            <a:endParaRPr lang="en-US" dirty="0" smtClean="0"/>
          </a:p>
          <a:p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3716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649351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745394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3023145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193194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470945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562600" y="5410200"/>
            <a:ext cx="1140806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867400" y="5650468"/>
            <a:ext cx="636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38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38058</TotalTime>
  <Words>48</Words>
  <Application>Microsoft Office PowerPoint</Application>
  <PresentationFormat>On-screen Show (4:3)</PresentationFormat>
  <Paragraphs>40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Aggregator / Aggregation Port Model  Version  1   </vt:lpstr>
      <vt:lpstr>Basic Bridge</vt:lpstr>
      <vt:lpstr>Bridge with Link Aggregation</vt:lpstr>
    </vt:vector>
  </TitlesOfParts>
  <Company>Stephen Haddock Consulting,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Haddock</dc:creator>
  <cp:lastModifiedBy>Stephen Haddock</cp:lastModifiedBy>
  <cp:revision>131</cp:revision>
  <dcterms:created xsi:type="dcterms:W3CDTF">2013-11-13T15:32:23Z</dcterms:created>
  <dcterms:modified xsi:type="dcterms:W3CDTF">2016-07-26T19:10:43Z</dcterms:modified>
</cp:coreProperties>
</file>