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61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778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227" y="-8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EE0E2D-E581-4CBB-9592-FA4EA1C0BB22}" type="datetimeFigureOut">
              <a:rPr lang="en-US" smtClean="0"/>
              <a:t>3/10/2015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BAFEDD-C500-43FD-8A89-423D96B72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1642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5218C-A449-4FD8-AE25-3A2FA01E860C}" type="datetimeFigureOut">
              <a:rPr lang="en-US" smtClean="0"/>
              <a:t>3/10/2015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E788F6-9AB7-4715-AF9E-25550DCE9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601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440B7-E70C-4DF0-A258-CD07D840F732}" type="datetime1">
              <a:rPr lang="en-US" smtClean="0"/>
              <a:t>3/10/2015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02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C3BD2-EE6E-47FD-964A-8CF7D55970C0}" type="datetime1">
              <a:rPr lang="en-US" smtClean="0"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426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6E03B-E1EC-403D-AE51-27E12F8437A2}" type="datetime1">
              <a:rPr lang="en-US" smtClean="0"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317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BEB11-C468-4C9D-9637-7AE68038CB10}" type="datetime1">
              <a:rPr lang="en-US" smtClean="0"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888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2339E-D729-485F-AF0A-86D5AAD033AE}" type="datetime1">
              <a:rPr lang="en-US" smtClean="0"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334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6A111-78E8-413F-B65F-99C4D87B99B5}" type="datetime1">
              <a:rPr lang="en-US" smtClean="0"/>
              <a:t>3/10/2015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116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2F8B-8E0B-41DF-9D36-64F8B3F462F8}" type="datetime1">
              <a:rPr lang="en-US" smtClean="0"/>
              <a:t>3/10/2015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5E7CD-5C24-4639-AF04-D4CE59CD95DF}" type="datetime1">
              <a:rPr lang="en-US" smtClean="0"/>
              <a:t>3/10/2015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132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35BAE-55E5-47CA-B16B-A1FB592D9108}" type="datetime1">
              <a:rPr lang="en-US" smtClean="0"/>
              <a:t>3/10/2015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492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06C5A-0B01-4563-8942-D210BC0690A4}" type="datetime1">
              <a:rPr lang="en-US" smtClean="0"/>
              <a:t>3/10/2015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17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44E92-4823-42D8-B3D3-59460982AEAC}" type="datetime1">
              <a:rPr lang="en-US" smtClean="0"/>
              <a:t>3/10/2015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016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AA4E4-083A-40BE-B0B9-07EA602051AD}" type="datetime1">
              <a:rPr lang="en-US" smtClean="0"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324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eee1904.org/3/index.s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eee1904.org/wg_contact.s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1904.org/3/index.s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IEEE1 904.3 </a:t>
            </a:r>
            <a:r>
              <a:rPr lang="en-US" dirty="0" smtClean="0"/>
              <a:t>Radio over Ethernet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Jouni Korhonen</a:t>
            </a:r>
          </a:p>
          <a:p>
            <a:r>
              <a:rPr lang="en-US" dirty="0" smtClean="0"/>
              <a:t>IEEE 802.1TSN </a:t>
            </a:r>
            <a:r>
              <a:rPr lang="en-US" dirty="0" smtClean="0"/>
              <a:t>@Berlin 2015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85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Disclaimer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his is not an official </a:t>
            </a:r>
            <a:r>
              <a:rPr lang="en-US" dirty="0" smtClean="0"/>
              <a:t>IEEE 1904 </a:t>
            </a:r>
            <a:r>
              <a:rPr lang="en-US" dirty="0" smtClean="0"/>
              <a:t>WG output; just an informal update what is happening regarding Radio over Ethernet in </a:t>
            </a:r>
            <a:r>
              <a:rPr lang="en-US" dirty="0" smtClean="0"/>
              <a:t>IEEE 1904.3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6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What, when and where..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What:</a:t>
            </a:r>
          </a:p>
          <a:p>
            <a:pPr lvl="1"/>
            <a:r>
              <a:rPr lang="en-US" dirty="0" smtClean="0"/>
              <a:t>Standards development for Radio over Ethernet (</a:t>
            </a:r>
            <a:r>
              <a:rPr lang="en-US" dirty="0" err="1" smtClean="0"/>
              <a:t>RoE</a:t>
            </a:r>
            <a:r>
              <a:rPr lang="en-US" dirty="0" smtClean="0"/>
              <a:t>) encapsulation and a CPRI mapper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Quite close what IEEE 1722 is for AVB..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When:</a:t>
            </a:r>
          </a:p>
          <a:p>
            <a:pPr lvl="1"/>
            <a:r>
              <a:rPr lang="en-US" dirty="0" smtClean="0"/>
              <a:t>F2f meeting ~every second month.</a:t>
            </a:r>
          </a:p>
          <a:p>
            <a:pPr lvl="1"/>
            <a:r>
              <a:rPr lang="en-US" dirty="0" smtClean="0"/>
              <a:t>Biweekly </a:t>
            </a:r>
            <a:r>
              <a:rPr lang="en-US" dirty="0" err="1" smtClean="0"/>
              <a:t>telcos</a:t>
            </a:r>
            <a:r>
              <a:rPr lang="en-US" dirty="0" smtClean="0"/>
              <a:t> to discuss technical </a:t>
            </a:r>
            <a:r>
              <a:rPr lang="en-US" dirty="0" smtClean="0"/>
              <a:t>details</a:t>
            </a:r>
            <a:r>
              <a:rPr lang="en-US" dirty="0"/>
              <a:t> </a:t>
            </a:r>
            <a:r>
              <a:rPr lang="en-US" dirty="0" smtClean="0"/>
              <a:t>(information available in IEEE 1904.3 reflector).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Where:</a:t>
            </a:r>
          </a:p>
          <a:p>
            <a:pPr lvl="1"/>
            <a:r>
              <a:rPr lang="en-US" dirty="0" smtClean="0"/>
              <a:t>Hosted by IEEE 1904 ANWG as a </a:t>
            </a:r>
            <a:r>
              <a:rPr lang="en-US" dirty="0" smtClean="0"/>
              <a:t>IEEE </a:t>
            </a:r>
            <a:r>
              <a:rPr lang="en-US" dirty="0" smtClean="0"/>
              <a:t>1904.3 </a:t>
            </a:r>
            <a:r>
              <a:rPr lang="en-US" dirty="0" smtClean="0"/>
              <a:t>TF.</a:t>
            </a:r>
          </a:p>
          <a:p>
            <a:pPr lvl="1"/>
            <a:r>
              <a:rPr lang="en-US" dirty="0" smtClean="0">
                <a:hlinkClick r:id="rId2"/>
              </a:rPr>
              <a:t>IEEE 1904.3 is individual project and anyone can join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23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 since Atlanta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hlinkClick r:id="rId2"/>
              </a:rPr>
              <a:t>IEEE 1904.3 </a:t>
            </a:r>
            <a:r>
              <a:rPr lang="en-US" dirty="0" smtClean="0">
                <a:hlinkClick r:id="rId2"/>
              </a:rPr>
              <a:t>TF formed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First f2f held in Feb. 2015.</a:t>
            </a:r>
          </a:p>
          <a:p>
            <a:pPr lvl="1"/>
            <a:r>
              <a:rPr lang="en-US" dirty="0" smtClean="0"/>
              <a:t>Mostly procedural to get things up &amp; running.</a:t>
            </a:r>
          </a:p>
          <a:p>
            <a:pPr lvl="1"/>
            <a:r>
              <a:rPr lang="en-US" dirty="0" smtClean="0"/>
              <a:t>Next in </a:t>
            </a:r>
            <a:r>
              <a:rPr lang="it-IT" dirty="0"/>
              <a:t>April 1-3, </a:t>
            </a:r>
            <a:r>
              <a:rPr lang="it-IT" dirty="0" smtClean="0"/>
              <a:t>2015; Louisville</a:t>
            </a:r>
            <a:r>
              <a:rPr lang="it-IT" dirty="0"/>
              <a:t>, CO </a:t>
            </a:r>
            <a:r>
              <a:rPr lang="it-IT" dirty="0" smtClean="0"/>
              <a:t>USA.</a:t>
            </a:r>
            <a:endParaRPr lang="it-IT" dirty="0" smtClean="0"/>
          </a:p>
          <a:p>
            <a:r>
              <a:rPr lang="it-IT" dirty="0" smtClean="0"/>
              <a:t>Three telcos since the first f2f. Agreed </a:t>
            </a:r>
            <a:r>
              <a:rPr lang="it-IT" dirty="0" smtClean="0"/>
              <a:t>on </a:t>
            </a:r>
            <a:r>
              <a:rPr lang="it-IT" dirty="0" smtClean="0"/>
              <a:t>the baseline for the work (to be ratified in the f2f meeting):</a:t>
            </a:r>
          </a:p>
          <a:p>
            <a:pPr lvl="1"/>
            <a:r>
              <a:rPr lang="it-IT" dirty="0" smtClean="0"/>
              <a:t>Fixed </a:t>
            </a:r>
            <a:r>
              <a:rPr lang="it-IT" dirty="0" smtClean="0"/>
              <a:t>the mapper &amp; encap/decap </a:t>
            </a:r>
            <a:r>
              <a:rPr lang="it-IT" dirty="0" smtClean="0"/>
              <a:t>function assumptions</a:t>
            </a:r>
            <a:r>
              <a:rPr lang="it-IT" dirty="0" smtClean="0"/>
              <a:t>;</a:t>
            </a:r>
          </a:p>
          <a:p>
            <a:pPr lvl="1"/>
            <a:r>
              <a:rPr lang="it-IT" dirty="0" smtClean="0"/>
              <a:t>1 EtherType only; subtypes in the </a:t>
            </a:r>
            <a:r>
              <a:rPr lang="it-IT" dirty="0" smtClean="0"/>
              <a:t>header;</a:t>
            </a:r>
            <a:endParaRPr lang="it-IT" dirty="0" smtClean="0"/>
          </a:p>
          <a:p>
            <a:pPr lvl="1"/>
            <a:r>
              <a:rPr lang="it-IT" dirty="0" smtClean="0"/>
              <a:t>1 type </a:t>
            </a:r>
            <a:r>
              <a:rPr lang="it-IT" dirty="0"/>
              <a:t>flow per packet (e.g. one AxC);</a:t>
            </a:r>
            <a:endParaRPr lang="it-IT" dirty="0" smtClean="0"/>
          </a:p>
          <a:p>
            <a:pPr lvl="1"/>
            <a:r>
              <a:rPr lang="it-IT" dirty="0" smtClean="0"/>
              <a:t>Prepare </a:t>
            </a:r>
            <a:r>
              <a:rPr lang="it-IT" dirty="0" smtClean="0"/>
              <a:t>for supporting </a:t>
            </a:r>
            <a:r>
              <a:rPr lang="it-IT" dirty="0" smtClean="0"/>
              <a:t>both CBR &amp; VBR flows;</a:t>
            </a:r>
          </a:p>
          <a:p>
            <a:pPr lvl="1"/>
            <a:r>
              <a:rPr lang="it-IT" dirty="0" smtClean="0"/>
              <a:t>Both seqnos and timestamps needed;</a:t>
            </a:r>
          </a:p>
          <a:p>
            <a:pPr lvl="1"/>
            <a:r>
              <a:rPr lang="it-IT" dirty="0" smtClean="0"/>
              <a:t>Alignment with 1588 datatypes desirable;</a:t>
            </a:r>
          </a:p>
          <a:p>
            <a:pPr lvl="1"/>
            <a:r>
              <a:rPr lang="it-IT" dirty="0" smtClean="0"/>
              <a:t>Reference time set to </a:t>
            </a:r>
            <a:r>
              <a:rPr lang="it-IT" dirty="0" smtClean="0"/>
              <a:t>TAI;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721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 &amp; A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50" y="1200150"/>
            <a:ext cx="5829300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5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133600" y="60198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More data available:</a:t>
            </a:r>
          </a:p>
          <a:p>
            <a:pPr lvl="1"/>
            <a:r>
              <a:rPr lang="en-US" dirty="0">
                <a:hlinkClick r:id="rId3"/>
              </a:rPr>
              <a:t>http://www.ieee1904.org/3/index.shtml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21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2402</TotalTime>
  <Words>248</Words>
  <Application>Microsoft Office PowerPoint</Application>
  <PresentationFormat>On-screen Show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IEEE1 904.3 Radio over Ethernet update</vt:lpstr>
      <vt:lpstr>Disclaimer</vt:lpstr>
      <vt:lpstr>What, when and where..</vt:lpstr>
      <vt:lpstr>Progress since Atlanta update</vt:lpstr>
      <vt:lpstr>Q &amp; A</vt:lpstr>
    </vt:vector>
  </TitlesOfParts>
  <Company>Broadcom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IEEE1904.3 TF Radio over Ethernet</dc:title>
  <dc:creator>Jouni Korhonen</dc:creator>
  <cp:lastModifiedBy>Jouni Korhonen</cp:lastModifiedBy>
  <cp:revision>98</cp:revision>
  <dcterms:created xsi:type="dcterms:W3CDTF">2015-01-08T22:19:28Z</dcterms:created>
  <dcterms:modified xsi:type="dcterms:W3CDTF">2015-03-10T09:03:29Z</dcterms:modified>
</cp:coreProperties>
</file>