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2" r:id="rId2"/>
    <p:sldId id="272" r:id="rId3"/>
    <p:sldId id="278" r:id="rId4"/>
    <p:sldId id="280" r:id="rId5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040"/>
    <a:srgbClr val="7600A0"/>
    <a:srgbClr val="9900CC"/>
    <a:srgbClr val="9900FF"/>
    <a:srgbClr val="6600CC"/>
    <a:srgbClr val="A5002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1" autoAdjust="0"/>
    <p:restoredTop sz="99233" autoAdjust="0"/>
  </p:normalViewPr>
  <p:slideViewPr>
    <p:cSldViewPr>
      <p:cViewPr varScale="1">
        <p:scale>
          <a:sx n="94" d="100"/>
          <a:sy n="94" d="100"/>
        </p:scale>
        <p:origin x="-19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276600" y="8915400"/>
            <a:ext cx="2159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  <a:fld id="{FB19A1F6-4CBA-3045-A103-578AB249C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85800" y="8915400"/>
            <a:ext cx="5700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09600" y="8915400"/>
            <a:ext cx="720725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41325" y="1127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937125" y="1127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802.16xx-99/xxx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724400" y="89154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  <p:extLst>
      <p:ext uri="{BB962C8B-B14F-4D97-AF65-F5344CB8AC3E}">
        <p14:creationId xmlns:p14="http://schemas.microsoft.com/office/powerpoint/2010/main" val="703574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52800" y="8839200"/>
            <a:ext cx="1778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fld id="{AFD3B331-72B1-F946-AF7D-D265CAA40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685800" y="883920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22325" y="8799513"/>
            <a:ext cx="7207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93725" y="365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632325" y="365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801.16xx-99/xxx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267200" y="88392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  <p:extLst>
      <p:ext uri="{BB962C8B-B14F-4D97-AF65-F5344CB8AC3E}">
        <p14:creationId xmlns:p14="http://schemas.microsoft.com/office/powerpoint/2010/main" val="2600344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 anchorCtr="1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76148" y="76200"/>
            <a:ext cx="22392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hr-HR" sz="1400" b="1" dirty="0" err="1" smtClean="0"/>
              <a:t>omniran-15-0020-00-00TG</a:t>
            </a:r>
            <a:endParaRPr lang="en-US" sz="1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534400" y="6400800"/>
            <a:ext cx="3930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fld id="{3A4FC69D-D438-4AD9-846B-37793AD4330F}" type="slidenum">
              <a:rPr lang="en-US" sz="1400" smtClean="0"/>
              <a:pPr algn="r"/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omniran/documents" TargetMode="External"/><Relationship Id="rId4" Type="http://schemas.openxmlformats.org/officeDocument/2006/relationships/hyperlink" Target="https://development.standards.ieee.org/get-file/P802.1CF.pdf?t=81644900003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entor.ieee.org/omniran/bp/StartPag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entor.ieee.org/omniran/bp/StartP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IEEE 802.1 OmniRAN TG</a:t>
            </a:r>
            <a:br>
              <a:rPr lang="en-US" dirty="0"/>
            </a:br>
            <a:r>
              <a:rPr lang="en-US" dirty="0"/>
              <a:t>Status Report</a:t>
            </a:r>
            <a:br>
              <a:rPr lang="en-US" dirty="0"/>
            </a:br>
            <a:r>
              <a:rPr lang="en-US" dirty="0"/>
              <a:t>to IEEE 802 WGs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39090"/>
            <a:ext cx="6400800" cy="1399710"/>
          </a:xfrm>
        </p:spPr>
        <p:txBody>
          <a:bodyPr/>
          <a:lstStyle/>
          <a:p>
            <a:r>
              <a:rPr lang="en-US" dirty="0"/>
              <a:t>2015-03-12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IEEE 802.1 OmniRAN TG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OmniRAN TG maintains a Wiki page on mentor to reflect its status and achievements</a:t>
            </a:r>
          </a:p>
          <a:p>
            <a:pPr lvl="1"/>
            <a:r>
              <a:rPr lang="en-US">
                <a:hlinkClick r:id="rId2"/>
              </a:rPr>
              <a:t>https://mentor.ieee.org/omniran/bp/StartPage</a:t>
            </a:r>
            <a:endParaRPr lang="en-US"/>
          </a:p>
          <a:p>
            <a:pPr lvl="1"/>
            <a:r>
              <a:rPr lang="en-US"/>
              <a:t>Also showing meeting announcements and conference call dial-in information</a:t>
            </a:r>
          </a:p>
          <a:p>
            <a:r>
              <a:rPr lang="en-US"/>
              <a:t>OmniRAN filespace on mentor is used for contributions and meeting documents</a:t>
            </a:r>
          </a:p>
          <a:p>
            <a:pPr lvl="1"/>
            <a:r>
              <a:rPr lang="en-US">
                <a:hlinkClick r:id="rId3"/>
              </a:rPr>
              <a:t>https://mentor.ieee.org/omniran/documents</a:t>
            </a:r>
            <a:endParaRPr lang="en-US"/>
          </a:p>
          <a:p>
            <a:r>
              <a:rPr lang="en-US"/>
              <a:t>FYI: OmniRAN P802.1 PAR</a:t>
            </a:r>
          </a:p>
          <a:p>
            <a:pPr lvl="1"/>
            <a:r>
              <a:rPr lang="en-US">
                <a:hlinkClick r:id="rId4"/>
              </a:rPr>
              <a:t>https://development.standards.ieee.org/get-file/P802.1CF.pdf?t=81644900003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12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OmniRAN TG Achievements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770"/>
            <a:ext cx="8229600" cy="5040560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Meeting in Berlin, Germany on March 9</a:t>
            </a:r>
            <a:r>
              <a:rPr lang="en-US" baseline="30000"/>
              <a:t>th</a:t>
            </a:r>
            <a:r>
              <a:rPr lang="en-US"/>
              <a:t>-12</a:t>
            </a:r>
            <a:r>
              <a:rPr lang="en-US" baseline="30000"/>
              <a:t>th</a:t>
            </a:r>
            <a:r>
              <a:rPr lang="en-US"/>
              <a:t> </a:t>
            </a:r>
          </a:p>
          <a:p>
            <a:pPr lvl="1"/>
            <a:r>
              <a:rPr lang="en-US" dirty="0"/>
              <a:t>Progressing on P802.1CF based on contributions:</a:t>
            </a:r>
          </a:p>
          <a:p>
            <a:pPr lvl="2"/>
            <a:r>
              <a:rPr lang="en-US" dirty="0"/>
              <a:t>Network reference model</a:t>
            </a:r>
          </a:p>
          <a:p>
            <a:pPr lvl="3"/>
            <a:r>
              <a:rPr lang="en-US" dirty="0"/>
              <a:t>Revision proposal of normative text and R9 reference point discussions</a:t>
            </a:r>
          </a:p>
          <a:p>
            <a:pPr lvl="3"/>
            <a:r>
              <a:rPr lang="en-US" dirty="0"/>
              <a:t>Progress, but some new open issues requiring further thoughts</a:t>
            </a:r>
          </a:p>
          <a:p>
            <a:pPr lvl="2"/>
            <a:r>
              <a:rPr lang="en-US" dirty="0"/>
              <a:t>Functional decomposition and design</a:t>
            </a:r>
          </a:p>
          <a:p>
            <a:pPr lvl="3"/>
            <a:r>
              <a:rPr lang="en-US" dirty="0"/>
              <a:t>Review of revision of Access Network set-up</a:t>
            </a:r>
          </a:p>
          <a:p>
            <a:pPr lvl="2"/>
            <a:r>
              <a:rPr lang="en-US" dirty="0"/>
              <a:t>SDN Abstraction</a:t>
            </a:r>
          </a:p>
          <a:p>
            <a:pPr lvl="3"/>
            <a:r>
              <a:rPr lang="en-US" dirty="0"/>
              <a:t>Initial text proposal for SDN chapter</a:t>
            </a:r>
          </a:p>
          <a:p>
            <a:pPr lvl="2"/>
            <a:r>
              <a:rPr lang="en-US" dirty="0"/>
              <a:t>Informative annex on mapping of P802.1CF to real networks</a:t>
            </a:r>
          </a:p>
          <a:p>
            <a:pPr lvl="1"/>
            <a:r>
              <a:rPr lang="en-US" dirty="0"/>
              <a:t>What can be done in P802.1CF on privacy</a:t>
            </a:r>
          </a:p>
          <a:p>
            <a:pPr lvl="3"/>
            <a:r>
              <a:rPr lang="en-US" dirty="0"/>
              <a:t>Presentation on privacy engineered access network (also to PRIV ECSG)</a:t>
            </a:r>
          </a:p>
          <a:p>
            <a:pPr lvl="1"/>
            <a:r>
              <a:rPr lang="en-US" dirty="0"/>
              <a:t>Update on SDN</a:t>
            </a:r>
          </a:p>
          <a:p>
            <a:pPr lvl="2"/>
            <a:r>
              <a:rPr lang="en-US" dirty="0"/>
              <a:t>Update on latest developments in ONF by Charlie Perkins</a:t>
            </a:r>
          </a:p>
          <a:p>
            <a:pPr lvl="2"/>
            <a:r>
              <a:rPr lang="en-US" dirty="0"/>
              <a:t>SDN practice of China Mobile showing good fit of P802.1CF</a:t>
            </a:r>
          </a:p>
          <a:p>
            <a:pPr lvl="1"/>
            <a:r>
              <a:rPr lang="en-US" dirty="0"/>
              <a:t>Review of project plan</a:t>
            </a:r>
          </a:p>
          <a:p>
            <a:pPr lvl="2"/>
            <a:r>
              <a:rPr lang="en-US" dirty="0"/>
              <a:t>On track to plan (LB Mar 2016, SB Mar 2017)</a:t>
            </a:r>
          </a:p>
        </p:txBody>
      </p:sp>
    </p:spTree>
    <p:extLst>
      <p:ext uri="{BB962C8B-B14F-4D97-AF65-F5344CB8AC3E}">
        <p14:creationId xmlns:p14="http://schemas.microsoft.com/office/powerpoint/2010/main" val="3186815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Looking forward to next session in </a:t>
            </a:r>
            <a:br>
              <a:rPr lang="en-US"/>
            </a:br>
            <a:r>
              <a:rPr lang="en-US"/>
              <a:t>Pittsburgh, May 20-21,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785"/>
            <a:ext cx="8229600" cy="4950550"/>
          </a:xfrm>
        </p:spPr>
        <p:txBody>
          <a:bodyPr>
            <a:normAutofit lnSpcReduction="10000"/>
          </a:bodyPr>
          <a:lstStyle/>
          <a:p>
            <a:r>
              <a:rPr lang="en-US"/>
              <a:t>Envisioned topics:</a:t>
            </a:r>
          </a:p>
          <a:p>
            <a:pPr lvl="1"/>
            <a:r>
              <a:rPr lang="en-US"/>
              <a:t>Editor session for compiling first draft of P802.1CF specification</a:t>
            </a:r>
          </a:p>
          <a:p>
            <a:r>
              <a:rPr lang="en-US"/>
              <a:t>Conference calls:</a:t>
            </a:r>
          </a:p>
          <a:p>
            <a:pPr lvl="1"/>
            <a:r>
              <a:rPr lang="en-US"/>
              <a:t>April 16</a:t>
            </a:r>
            <a:r>
              <a:rPr lang="en-US" baseline="30000"/>
              <a:t>th</a:t>
            </a:r>
            <a:r>
              <a:rPr lang="en-US"/>
              <a:t>, 10:00 AM ET</a:t>
            </a:r>
          </a:p>
          <a:p>
            <a:pPr lvl="1"/>
            <a:r>
              <a:rPr lang="en-US"/>
              <a:t>May 8</a:t>
            </a:r>
            <a:r>
              <a:rPr lang="en-US" baseline="30000"/>
              <a:t>th</a:t>
            </a:r>
            <a:r>
              <a:rPr lang="en-US"/>
              <a:t>, 10:00 AM ET</a:t>
            </a:r>
          </a:p>
          <a:p>
            <a:pPr lvl="1"/>
            <a:r>
              <a:rPr lang="en-US"/>
              <a:t>June 30</a:t>
            </a:r>
            <a:r>
              <a:rPr lang="en-US" baseline="30000"/>
              <a:t>th</a:t>
            </a:r>
            <a:r>
              <a:rPr lang="en-US"/>
              <a:t>, 10:00 AM ET</a:t>
            </a:r>
          </a:p>
          <a:p>
            <a:pPr lvl="1"/>
            <a:r>
              <a:rPr lang="en-US"/>
              <a:t>Dial-in details on OmniRAN TG Wiki page on mentor</a:t>
            </a:r>
            <a:br>
              <a:rPr lang="en-US"/>
            </a:br>
            <a:r>
              <a:rPr lang="en-US">
                <a:hlinkClick r:id="rId2"/>
              </a:rPr>
              <a:t>https://mentor.ieee.org/omniran/bp/StartPage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44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mniran_usecase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1149</TotalTime>
  <Words>278</Words>
  <Application>Microsoft Macintosh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omniran_usecase_template</vt:lpstr>
      <vt:lpstr>IEEE 802.1 OmniRAN TG Status Report to IEEE 802 WGs</vt:lpstr>
      <vt:lpstr>IEEE 802.1 OmniRAN TG Resources</vt:lpstr>
      <vt:lpstr>OmniRAN TG Achievements</vt:lpstr>
      <vt:lpstr>Looking forward to next session in  Pittsburgh, May 20-21, 2015</vt:lpstr>
    </vt:vector>
  </TitlesOfParts>
  <Company>Nokia Siemens Networks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Max Riegel</dc:creator>
  <cp:lastModifiedBy>Max Riegel</cp:lastModifiedBy>
  <cp:revision>105</cp:revision>
  <cp:lastPrinted>1998-02-10T13:28:06Z</cp:lastPrinted>
  <dcterms:created xsi:type="dcterms:W3CDTF">2013-03-11T14:14:17Z</dcterms:created>
  <dcterms:modified xsi:type="dcterms:W3CDTF">2015-03-12T11:08:00Z</dcterms:modified>
</cp:coreProperties>
</file>