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CF77-D639-492E-84AD-39ACDA007B5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4CA1-1EFF-42B8-9437-45C0CB3F7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4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CF77-D639-492E-84AD-39ACDA007B5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4CA1-1EFF-42B8-9437-45C0CB3F7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75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CF77-D639-492E-84AD-39ACDA007B5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4CA1-1EFF-42B8-9437-45C0CB3F7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0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CF77-D639-492E-84AD-39ACDA007B5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4CA1-1EFF-42B8-9437-45C0CB3F7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5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CF77-D639-492E-84AD-39ACDA007B5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4CA1-1EFF-42B8-9437-45C0CB3F7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3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CF77-D639-492E-84AD-39ACDA007B5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4CA1-1EFF-42B8-9437-45C0CB3F7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7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CF77-D639-492E-84AD-39ACDA007B5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4CA1-1EFF-42B8-9437-45C0CB3F7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5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CF77-D639-492E-84AD-39ACDA007B5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4CA1-1EFF-42B8-9437-45C0CB3F7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56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CF77-D639-492E-84AD-39ACDA007B5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4CA1-1EFF-42B8-9437-45C0CB3F7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22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CF77-D639-492E-84AD-39ACDA007B5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4CA1-1EFF-42B8-9437-45C0CB3F7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8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6CF77-D639-492E-84AD-39ACDA007B5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24CA1-1EFF-42B8-9437-45C0CB3F7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03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6CF77-D639-492E-84AD-39ACDA007B59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24CA1-1EFF-42B8-9437-45C0CB3F7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1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4/new-addresses-thaler-local-address-csd-v01.pdf" TargetMode="External"/><Relationship Id="rId2" Type="http://schemas.openxmlformats.org/officeDocument/2006/relationships/hyperlink" Target="http://www.ieee802.org/1/files/public/docs2014/new-addresses-thaler-local-address-par-v01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eee802.org/802_tutorials/2014-11/local_addr_802c.pdf" TargetMode="External"/><Relationship Id="rId7" Type="http://schemas.openxmlformats.org/officeDocument/2006/relationships/hyperlink" Target="https://mentor.ieee.org/802.11/dcn/14/11-14-1475-00-0000-privacy-in-dsrc-v2x-communications.pptx" TargetMode="External"/><Relationship Id="rId2" Type="http://schemas.openxmlformats.org/officeDocument/2006/relationships/hyperlink" Target="http://ieee802.org/802_tutorials/2014-11/thaler_802c_1114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eee802.org/802_tutorials/2014-11/802%20local%20address%20issue.pptx" TargetMode="External"/><Relationship Id="rId5" Type="http://schemas.openxmlformats.org/officeDocument/2006/relationships/hyperlink" Target="https://mentor.ieee.org/802-ec/dcn/14/ec-14-0071" TargetMode="External"/><Relationship Id="rId4" Type="http://schemas.openxmlformats.org/officeDocument/2006/relationships/hyperlink" Target="https://mentor.ieee.org/privecsg/dcn/14/privecsg-14-0020-00-0000-802c-privacy-concerns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802c PAR discussion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Glenn Parsons</a:t>
            </a:r>
          </a:p>
          <a:p>
            <a:r>
              <a:rPr lang="en-US" dirty="0" smtClean="0"/>
              <a:t>802.1 chair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224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Introductory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Background: potential issue regarding the </a:t>
            </a:r>
            <a:r>
              <a:rPr lang="en-US" dirty="0" smtClean="0"/>
              <a:t>P802c </a:t>
            </a:r>
            <a:r>
              <a:rPr lang="en-US" dirty="0"/>
              <a:t>draft PAR scope restricting MAC address privacy approaches.</a:t>
            </a:r>
          </a:p>
          <a:p>
            <a:r>
              <a:rPr lang="en-US" dirty="0"/>
              <a:t>Purpose: facilitate technical </a:t>
            </a:r>
            <a:r>
              <a:rPr lang="en-US" dirty="0" smtClean="0"/>
              <a:t>discussion across 802 WGs, </a:t>
            </a:r>
            <a:r>
              <a:rPr lang="en-US" dirty="0"/>
              <a:t>increase understanding of potential issues and to build consensus on solutions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97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discussion on the </a:t>
            </a:r>
            <a:r>
              <a:rPr lang="en-US" dirty="0" err="1" smtClean="0"/>
              <a:t>precirculated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PAR </a:t>
            </a:r>
            <a:r>
              <a:rPr lang="en-US" dirty="0" smtClean="0"/>
              <a:t>&amp; </a:t>
            </a:r>
            <a:r>
              <a:rPr lang="en-US" dirty="0" smtClean="0">
                <a:hlinkClick r:id="rId3"/>
              </a:rPr>
              <a:t>CSD</a:t>
            </a:r>
            <a:endParaRPr lang="en-US" dirty="0" smtClean="0"/>
          </a:p>
          <a:p>
            <a:pPr lvl="1"/>
            <a:r>
              <a:rPr lang="en-US" dirty="0" smtClean="0"/>
              <a:t>With a goal to inform 802 WG members commenting on the PAR &amp; CSD</a:t>
            </a:r>
          </a:p>
          <a:p>
            <a:r>
              <a:rPr lang="en-US" dirty="0" smtClean="0"/>
              <a:t>It is not</a:t>
            </a:r>
          </a:p>
          <a:p>
            <a:pPr lvl="1"/>
            <a:r>
              <a:rPr lang="en-US" dirty="0" smtClean="0"/>
              <a:t>A tutorial</a:t>
            </a:r>
          </a:p>
          <a:p>
            <a:pPr lvl="1"/>
            <a:r>
              <a:rPr lang="en-US" dirty="0" smtClean="0"/>
              <a:t>A call for interest</a:t>
            </a:r>
          </a:p>
          <a:p>
            <a:pPr lvl="1"/>
            <a:r>
              <a:rPr lang="en-US" dirty="0" smtClean="0"/>
              <a:t>An opportunity for any WG votes or motions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635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Presentations – 30 minutes</a:t>
            </a:r>
          </a:p>
          <a:p>
            <a:pPr lvl="1"/>
            <a:r>
              <a:rPr lang="en-CA" dirty="0" smtClean="0"/>
              <a:t>"</a:t>
            </a:r>
            <a:r>
              <a:rPr lang="en-CA" dirty="0">
                <a:hlinkClick r:id="rId2"/>
              </a:rPr>
              <a:t>Background Material,</a:t>
            </a:r>
            <a:r>
              <a:rPr lang="en-CA" dirty="0"/>
              <a:t>" Pat Thaler, Broadcom.</a:t>
            </a:r>
          </a:p>
          <a:p>
            <a:pPr lvl="1"/>
            <a:r>
              <a:rPr lang="en-CA" dirty="0"/>
              <a:t> "</a:t>
            </a:r>
            <a:r>
              <a:rPr lang="en-CA" dirty="0">
                <a:hlinkClick r:id="rId3"/>
              </a:rPr>
              <a:t>Some Things are Better Left Unmanaged</a:t>
            </a:r>
            <a:r>
              <a:rPr lang="en-CA" dirty="0"/>
              <a:t>," Dan Harkins, Aruba Networks.</a:t>
            </a:r>
          </a:p>
          <a:p>
            <a:pPr lvl="1"/>
            <a:r>
              <a:rPr lang="en-CA" dirty="0"/>
              <a:t>"</a:t>
            </a:r>
            <a:r>
              <a:rPr lang="en-CA" dirty="0">
                <a:hlinkClick r:id="rId4"/>
              </a:rPr>
              <a:t>IEEE 802 Privacy ECSG Summary of Concerns,</a:t>
            </a:r>
            <a:r>
              <a:rPr lang="en-CA" dirty="0"/>
              <a:t>" Juan Carlos Zuniga, </a:t>
            </a:r>
            <a:r>
              <a:rPr lang="en-CA" dirty="0" err="1"/>
              <a:t>InterDigital</a:t>
            </a:r>
            <a:r>
              <a:rPr lang="en-CA" dirty="0"/>
              <a:t>.</a:t>
            </a:r>
          </a:p>
          <a:p>
            <a:pPr lvl="1"/>
            <a:r>
              <a:rPr lang="en-CA" dirty="0"/>
              <a:t>"</a:t>
            </a:r>
            <a:r>
              <a:rPr lang="en-CA" dirty="0">
                <a:hlinkClick r:id="rId5"/>
              </a:rPr>
              <a:t>Zonal Address Partitioning in the Local Space</a:t>
            </a:r>
            <a:r>
              <a:rPr lang="en-CA" dirty="0"/>
              <a:t>" Roger </a:t>
            </a:r>
            <a:r>
              <a:rPr lang="en-CA" dirty="0" err="1"/>
              <a:t>Marks,EthAirNet</a:t>
            </a:r>
            <a:r>
              <a:rPr lang="en-CA" dirty="0"/>
              <a:t> Associates.</a:t>
            </a:r>
          </a:p>
          <a:p>
            <a:pPr lvl="1"/>
            <a:r>
              <a:rPr lang="en-CA" dirty="0"/>
              <a:t>"</a:t>
            </a:r>
            <a:r>
              <a:rPr lang="en-CA" dirty="0">
                <a:hlinkClick r:id="rId6"/>
              </a:rPr>
              <a:t>Motivations for CID creation and encouragement for use of local addresses</a:t>
            </a:r>
            <a:r>
              <a:rPr lang="en-CA" dirty="0"/>
              <a:t>," Bob Grow</a:t>
            </a:r>
          </a:p>
          <a:p>
            <a:pPr lvl="1"/>
            <a:r>
              <a:rPr lang="en-CA" dirty="0"/>
              <a:t>"</a:t>
            </a:r>
            <a:r>
              <a:rPr lang="en-CA" dirty="0">
                <a:hlinkClick r:id="rId7"/>
              </a:rPr>
              <a:t>Privacy in DSRC V2X communication</a:t>
            </a:r>
            <a:r>
              <a:rPr lang="en-CA" dirty="0"/>
              <a:t>," John Kenney, Toyota</a:t>
            </a:r>
          </a:p>
          <a:p>
            <a:r>
              <a:rPr lang="en-US" dirty="0" smtClean="0"/>
              <a:t>Discussion – 30 minutes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81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101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802c PAR discussion</vt:lpstr>
      <vt:lpstr>Introductory remarks</vt:lpstr>
      <vt:lpstr>This meeting</vt:lpstr>
      <vt:lpstr>Agenda</vt:lpstr>
    </vt:vector>
  </TitlesOfParts>
  <Company>Ericsson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802c PAR discussion</dc:title>
  <dc:creator>Glenn Parsons</dc:creator>
  <cp:lastModifiedBy>Glenn Parsons</cp:lastModifiedBy>
  <cp:revision>5</cp:revision>
  <dcterms:created xsi:type="dcterms:W3CDTF">2014-11-03T23:42:52Z</dcterms:created>
  <dcterms:modified xsi:type="dcterms:W3CDTF">2014-11-04T03:12:58Z</dcterms:modified>
</cp:coreProperties>
</file>