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B9DEF-243E-4DC6-B520-35D9B6C6FB8B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E2C83-91AA-4921-9467-9CD977C9E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410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4EEEC-EA30-4D7C-B6FF-213AA8A1012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88CF8-0840-4543-90F8-D719B05D8137}" type="datetimeFigureOut">
              <a:rPr lang="en-GB" smtClean="0"/>
              <a:t>18/07/2013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E636F-8F8A-4855-8F51-3B9EDF25943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3/new-gusat-PFC-problemID-0713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DCB</a:t>
            </a:r>
            <a:br>
              <a:rPr lang="en-US" dirty="0" smtClean="0"/>
            </a:br>
            <a:r>
              <a:rPr lang="en-US" dirty="0" smtClean="0"/>
              <a:t>Geneva</a:t>
            </a:r>
            <a:r>
              <a:rPr lang="en-US" smtClean="0"/>
              <a:t>, Switzerland – </a:t>
            </a:r>
            <a:r>
              <a:rPr lang="en-US" dirty="0" smtClean="0"/>
              <a:t>July 2013 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600200"/>
            <a:ext cx="7772400" cy="48531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802.1Qcd PAR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Responded to 802.11 PAR comments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Editor (Eric </a:t>
            </a:r>
            <a:r>
              <a:rPr lang="en-US" sz="1600" dirty="0" err="1" smtClean="0"/>
              <a:t>Multanen</a:t>
            </a:r>
            <a:r>
              <a:rPr lang="en-US" sz="1600" dirty="0" smtClean="0"/>
              <a:t>) to produce a draft for task group ballot after Sept meeting</a:t>
            </a: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Discussion of an ambiguity in 802.1Qbg CDCP 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Whether the end station can request an SVID value for a channel or can only send 0 </a:t>
            </a:r>
            <a:r>
              <a:rPr lang="en-US" sz="1600" dirty="0" smtClean="0"/>
              <a:t>initially.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Anoop to produce a presentation describing the problem and two alternative fixes for Sept. 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Probably will result in a maintenance item.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New</a:t>
            </a:r>
            <a:r>
              <a:rPr lang="en-US" sz="2000" dirty="0" smtClean="0"/>
              <a:t> work presentation: Flow control for above 100 Gb/s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Current flow/congestion control mechanisms may have issues at these speeds</a:t>
            </a:r>
            <a:br>
              <a:rPr lang="en-US" sz="1600" dirty="0" smtClean="0"/>
            </a:br>
            <a:r>
              <a:rPr lang="en-US" sz="1600" u="sng" dirty="0">
                <a:hlinkClick r:id="rId3"/>
              </a:rPr>
              <a:t>http://</a:t>
            </a:r>
            <a:r>
              <a:rPr lang="en-US" sz="1600" u="sng" dirty="0" smtClean="0">
                <a:hlinkClick r:id="rId3"/>
              </a:rPr>
              <a:t>www.ieee802.org/1/files/public/docs2013/new-gusat-PFC-problemID-0713.pdf</a:t>
            </a:r>
            <a:endParaRPr lang="en-US" sz="1600" u="sng" dirty="0" smtClean="0"/>
          </a:p>
          <a:p>
            <a:pPr lvl="1">
              <a:lnSpc>
                <a:spcPct val="90000"/>
              </a:lnSpc>
            </a:pPr>
            <a:r>
              <a:rPr lang="en-US" sz="1600" dirty="0" smtClean="0"/>
              <a:t>This is likely to take more than our usual pre-PAR investigation  time  to show feasibility and develop objectives and scope for a PAR.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Consider doing an Industry Connections project for pre-PAR work</a:t>
            </a:r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94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DCB Geneva, Switzerland – July 2013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Motions - Maintenance</dc:title>
  <dc:creator>Tony</dc:creator>
  <cp:lastModifiedBy>Pat Thaler</cp:lastModifiedBy>
  <cp:revision>16</cp:revision>
  <dcterms:created xsi:type="dcterms:W3CDTF">2013-03-20T15:09:10Z</dcterms:created>
  <dcterms:modified xsi:type="dcterms:W3CDTF">2013-07-18T13:15:36Z</dcterms:modified>
</cp:coreProperties>
</file>