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9" r:id="rId2"/>
    <p:sldId id="264" r:id="rId3"/>
    <p:sldId id="268" r:id="rId4"/>
  </p:sldIdLst>
  <p:sldSz cx="9144000" cy="6858000" type="screen4x3"/>
  <p:notesSz cx="6881813" cy="92964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5"/>
        <p:guide pos="214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435" cy="46434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doc.: IEEE 802.11-13/0789r1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803" y="0"/>
            <a:ext cx="2982435" cy="46434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467"/>
            <a:ext cx="2982435" cy="4643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Jon Rosdahl, CSR Technology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803" y="8830467"/>
            <a:ext cx="2982435" cy="4643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6146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1"/>
            <a:ext cx="6881813" cy="9296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597775" y="97004"/>
            <a:ext cx="634929" cy="21149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smtClean="0"/>
              <a:t>doc.: IEEE 802.11-13/0789r1</a:t>
            </a: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49109" y="97004"/>
            <a:ext cx="819263" cy="21149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25538" y="703263"/>
            <a:ext cx="4629150" cy="3471862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16945" y="4416029"/>
            <a:ext cx="5046348" cy="41822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17336" y="9000620"/>
            <a:ext cx="915369" cy="1812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smtClean="0"/>
              <a:t>Jon Rosdahl, CSR Technology Inc.</a:t>
            </a: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198279" y="9000620"/>
            <a:ext cx="507313" cy="364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16857" y="9000621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18431" y="8999031"/>
            <a:ext cx="5444951" cy="159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2807" y="297371"/>
            <a:ext cx="5596200" cy="159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081283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July 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Jon Rosdahl, CSR Technology Inc.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5357818" y="6475413"/>
            <a:ext cx="3184520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 smtClean="0"/>
              <a:t>Pat Thaler, IEEE 802.1 DCB task group chair.</a:t>
            </a:r>
            <a:endParaRPr lang="en-GB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696912" y="333375"/>
            <a:ext cx="187482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smtClean="0"/>
              <a:t>July 2013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July 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Jon Rosdahl, CSR Technology Inc.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13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81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July 2013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Jon Rosdahl, CSR Technology Inc.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July 2013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5643570" y="6475413"/>
            <a:ext cx="2898768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Jon Rosdahl, CSR Technology Inc.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July 2013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Jon Rosdahl, CSR Technology Inc.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July 2013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Jon Rosdahl, CSR Technology Inc.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July 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Jon Rosdahl, CSR Technology Inc.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1941513" cy="54086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5676900" cy="54086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July 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Jon Rosdahl, CSR Technology Inc.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0813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0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96912" y="333375"/>
            <a:ext cx="187482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smtClean="0"/>
              <a:t>July 2013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5357818" y="6475413"/>
            <a:ext cx="3184520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 smtClean="0"/>
              <a:t>Pat Thaler, IEEE 802.1 DCB task group chair</a:t>
            </a: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4344988" y="6475413"/>
            <a:ext cx="528637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685800" y="609600"/>
            <a:ext cx="77724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477000"/>
            <a:ext cx="78486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0" name="Date Placeholder 3"/>
          <p:cNvSpPr txBox="1">
            <a:spLocks/>
          </p:cNvSpPr>
          <p:nvPr/>
        </p:nvSpPr>
        <p:spPr bwMode="auto">
          <a:xfrm>
            <a:off x="3810000" y="357166"/>
            <a:ext cx="4691090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response to doc</a:t>
            </a:r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.: IEEE 11-13/0789r1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Response to IEEE 802.11 comments on PAR for IEEE P802.1Qcd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July 2013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/>
              <a:t>Pat Thaler, IEEE 802.1 DCB task group chair</a:t>
            </a:r>
            <a:endParaRPr lang="en-GB" dirty="0"/>
          </a:p>
          <a:p>
            <a:r>
              <a:rPr lang="en-US" dirty="0" smtClean="0"/>
              <a:t>.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DE40C9FC-4879-4F20-9ECA-A574A90476B7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7082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1"/>
            <a:ext cx="7770813" cy="762000"/>
          </a:xfrm>
        </p:spPr>
        <p:txBody>
          <a:bodyPr/>
          <a:lstStyle/>
          <a:p>
            <a:r>
              <a:rPr lang="en-US" dirty="0" smtClean="0"/>
              <a:t>802.1Qcd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7770813" cy="4113213"/>
          </a:xfrm>
        </p:spPr>
        <p:txBody>
          <a:bodyPr/>
          <a:lstStyle/>
          <a:p>
            <a:r>
              <a:rPr lang="en-US" sz="2000" dirty="0" smtClean="0"/>
              <a:t>PAR</a:t>
            </a:r>
          </a:p>
          <a:p>
            <a:r>
              <a:rPr lang="en-US" sz="1600" dirty="0" smtClean="0"/>
              <a:t>Does IETF provide any similar VLAN tag</a:t>
            </a:r>
            <a:r>
              <a:rPr lang="en-US" sz="1600" dirty="0" smtClean="0"/>
              <a:t>? </a:t>
            </a:r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No, VLAN tags are defined in IEEE 802.1Q and was fundamental to the initial IEEE 802.1Q. VLAN tags carry </a:t>
            </a:r>
            <a:r>
              <a:rPr lang="en-US" sz="1600" dirty="0" err="1" smtClean="0">
                <a:solidFill>
                  <a:schemeClr val="accent2">
                    <a:lumMod val="75000"/>
                  </a:schemeClr>
                </a:solidFill>
              </a:rPr>
              <a:t>QoS</a:t>
            </a:r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 information (i.e. priority) and VLAN IDs.</a:t>
            </a:r>
            <a:endParaRPr lang="en-US" sz="16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1600" dirty="0" smtClean="0"/>
              <a:t>How does VLAN tag simplify management</a:t>
            </a:r>
            <a:r>
              <a:rPr lang="en-US" sz="1600" dirty="0" smtClean="0"/>
              <a:t>? </a:t>
            </a:r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The VLAN ID is used to mark traffic as belonging to a Virtual LAN. This amendment simplifies management of end stations (i.e</a:t>
            </a:r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. devices that create and are the destination of traffic, rather than bridging the traffic) by providing a means for the adjacent bridge to tell the end station what VLAN ID to use for a particular application. We already have a similar TLV that indicates the priority to use for a particular application. See IEEE 802.1Q Annex D.2.12.3 (currently published in IEEE 802.1Qaz).</a:t>
            </a:r>
            <a:endParaRPr lang="en-US" sz="16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1800" dirty="0" smtClean="0"/>
              <a:t>In 5.2.b, the last scope sentence is actually a need statement and should be moved to 5.5</a:t>
            </a:r>
            <a:r>
              <a:rPr lang="en-US" sz="1800" dirty="0" smtClean="0"/>
              <a:t>. </a:t>
            </a:r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</a:rPr>
              <a:t>Accept, we will move that sentence to the start of 5.5</a:t>
            </a:r>
            <a:endParaRPr lang="en-US" sz="2000" dirty="0"/>
          </a:p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 dirty="0"/>
              <a:t>Pat Thaler, IEEE 802.1 DCB task group chair</a:t>
            </a:r>
            <a:endParaRPr lang="en-GB" dirty="0"/>
          </a:p>
          <a:p>
            <a:r>
              <a:rPr lang="en-US" dirty="0" smtClean="0"/>
              <a:t>.</a:t>
            </a:r>
            <a:endParaRPr lang="en-GB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426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1"/>
            <a:ext cx="7770813" cy="762000"/>
          </a:xfrm>
        </p:spPr>
        <p:txBody>
          <a:bodyPr/>
          <a:lstStyle/>
          <a:p>
            <a:r>
              <a:rPr lang="en-US" dirty="0" smtClean="0"/>
              <a:t>802.1Qcd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7770813" cy="4113213"/>
          </a:xfrm>
        </p:spPr>
        <p:txBody>
          <a:bodyPr/>
          <a:lstStyle/>
          <a:p>
            <a:r>
              <a:rPr lang="en-US" sz="1600" dirty="0"/>
              <a:t>5C</a:t>
            </a:r>
          </a:p>
          <a:p>
            <a:r>
              <a:rPr lang="en-US" sz="1600" dirty="0"/>
              <a:t>Slide 6 Please define the scope of “end stations” or provide some examples. 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</a:rPr>
              <a:t>This term is defined in IEEE 802 and used in IEEE 802.1Q.</a:t>
            </a:r>
            <a:endParaRPr lang="en-US" sz="1600" dirty="0"/>
          </a:p>
          <a:p>
            <a:r>
              <a:rPr lang="en-US" sz="1600" dirty="0" smtClean="0"/>
              <a:t>The </a:t>
            </a:r>
            <a:r>
              <a:rPr lang="en-US" sz="1600" dirty="0"/>
              <a:t>5C alternately claims that </a:t>
            </a:r>
            <a:r>
              <a:rPr lang="en-US" sz="1600" dirty="0" err="1"/>
              <a:t>Qcd</a:t>
            </a:r>
            <a:r>
              <a:rPr lang="en-US" sz="1600" dirty="0"/>
              <a:t> </a:t>
            </a:r>
            <a:r>
              <a:rPr lang="en-US" sz="1600" dirty="0" smtClean="0"/>
              <a:t>will </a:t>
            </a:r>
            <a:r>
              <a:rPr lang="en-US" sz="1600" dirty="0" smtClean="0"/>
              <a:t>simplify network management and end station management – which is it</a:t>
            </a:r>
            <a:r>
              <a:rPr lang="en-US" sz="1600" dirty="0" smtClean="0"/>
              <a:t>? </a:t>
            </a:r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It doesn’t say that it simplifies network management – it says management of such networks. The network includes the end station network interfaces and the bridges, even though the term “network management” ofte</a:t>
            </a:r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n is used in industry meaning just management of bridges</a:t>
            </a:r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. Typically, different administrators and management applications are </a:t>
            </a:r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involved in managing end stations and bridges. </a:t>
            </a:r>
          </a:p>
          <a:p>
            <a:r>
              <a:rPr lang="en-US" sz="1600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This presents 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</a:rPr>
              <a:t>a</a:t>
            </a:r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 challenge for coordinating end stations with the network to which they are attached. DCBX (part of IEEE 802.1Qaz) was created to address this by providing a way for the adjacent bridge to tell an end station things it needed to know about the network configuration. </a:t>
            </a:r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The Application VLAN ID TLV fills a gap in the information currently covered by DCBX. This simplifies end station management as well as management of the network as a whole.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 dirty="0"/>
              <a:t>Pat Thaler, IEEE 802.1 DCB task group chair</a:t>
            </a:r>
            <a:endParaRPr lang="en-GB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11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02-11-Submission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</Template>
  <TotalTime>1460</TotalTime>
  <Words>340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802-11-Submission</vt:lpstr>
      <vt:lpstr>Response to IEEE 802.11 comments on PAR for IEEE P802.1Qcd</vt:lpstr>
      <vt:lpstr>802.1Qcd</vt:lpstr>
      <vt:lpstr>802.1Qcd continued</vt:lpstr>
    </vt:vector>
  </TitlesOfParts>
  <Company>CSR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802.11 Review of July 2013 Proposed Pars</dc:title>
  <dc:creator>Jon Rosdahl</dc:creator>
  <cp:lastModifiedBy>Pat Thaler</cp:lastModifiedBy>
  <cp:revision>40</cp:revision>
  <cp:lastPrinted>2013-07-16T05:05:57Z</cp:lastPrinted>
  <dcterms:created xsi:type="dcterms:W3CDTF">2013-03-18T19:48:19Z</dcterms:created>
  <dcterms:modified xsi:type="dcterms:W3CDTF">2013-07-17T12:08:46Z</dcterms:modified>
</cp:coreProperties>
</file>