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8"/>
  </p:notesMasterIdLst>
  <p:handoutMasterIdLst>
    <p:handoutMasterId r:id="rId9"/>
  </p:handoutMasterIdLst>
  <p:sldIdLst>
    <p:sldId id="497" r:id="rId2"/>
    <p:sldId id="558" r:id="rId3"/>
    <p:sldId id="559" r:id="rId4"/>
    <p:sldId id="560" r:id="rId5"/>
    <p:sldId id="561" r:id="rId6"/>
    <p:sldId id="557" r:id="rId7"/>
  </p:sldIdLst>
  <p:sldSz cx="12801600" cy="9601200" type="A3"/>
  <p:notesSz cx="6858000" cy="9144000"/>
  <p:defaultTextStyle>
    <a:defPPr>
      <a:defRPr lang="en-US"/>
    </a:defPPr>
    <a:lvl1pPr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1pPr>
    <a:lvl2pPr marL="548503"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2pPr>
    <a:lvl3pPr marL="1097006"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3pPr>
    <a:lvl4pPr marL="1645509"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4pPr>
    <a:lvl5pPr marL="2194011"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5pPr>
    <a:lvl6pPr marL="2742514" algn="l" defTabSz="1097006" rtl="0" eaLnBrk="1" latinLnBrk="0" hangingPunct="1">
      <a:defRPr sz="3000" b="1" kern="1200">
        <a:solidFill>
          <a:schemeClr val="tx1"/>
        </a:solidFill>
        <a:latin typeface="Arial" pitchFamily="34" charset="0"/>
        <a:ea typeface="MS PGothic" pitchFamily="34" charset="-128"/>
        <a:cs typeface="+mn-cs"/>
      </a:defRPr>
    </a:lvl6pPr>
    <a:lvl7pPr marL="3291017" algn="l" defTabSz="1097006" rtl="0" eaLnBrk="1" latinLnBrk="0" hangingPunct="1">
      <a:defRPr sz="3000" b="1" kern="1200">
        <a:solidFill>
          <a:schemeClr val="tx1"/>
        </a:solidFill>
        <a:latin typeface="Arial" pitchFamily="34" charset="0"/>
        <a:ea typeface="MS PGothic" pitchFamily="34" charset="-128"/>
        <a:cs typeface="+mn-cs"/>
      </a:defRPr>
    </a:lvl7pPr>
    <a:lvl8pPr marL="3839520" algn="l" defTabSz="1097006" rtl="0" eaLnBrk="1" latinLnBrk="0" hangingPunct="1">
      <a:defRPr sz="3000" b="1" kern="1200">
        <a:solidFill>
          <a:schemeClr val="tx1"/>
        </a:solidFill>
        <a:latin typeface="Arial" pitchFamily="34" charset="0"/>
        <a:ea typeface="MS PGothic" pitchFamily="34" charset="-128"/>
        <a:cs typeface="+mn-cs"/>
      </a:defRPr>
    </a:lvl8pPr>
    <a:lvl9pPr marL="4388023" algn="l" defTabSz="1097006" rtl="0" eaLnBrk="1" latinLnBrk="0" hangingPunct="1">
      <a:defRPr sz="3000" b="1"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CCCCFF"/>
    <a:srgbClr val="FFFFFF"/>
    <a:srgbClr val="66FF33"/>
    <a:srgbClr val="FFFF99"/>
    <a:srgbClr val="FF5050"/>
    <a:srgbClr val="66CCFF"/>
    <a:srgbClr val="3399FF"/>
    <a:srgbClr val="FFFF66"/>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8899" autoAdjust="0"/>
  </p:normalViewPr>
  <p:slideViewPr>
    <p:cSldViewPr>
      <p:cViewPr varScale="1">
        <p:scale>
          <a:sx n="47" d="100"/>
          <a:sy n="47" d="100"/>
        </p:scale>
        <p:origin x="-1410" y="-114"/>
      </p:cViewPr>
      <p:guideLst>
        <p:guide orient="horz" pos="3024"/>
        <p:guide pos="4032"/>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D7F61847-A3F1-4994-A9CB-9C035782E1DD}"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55BE6221-0057-4A74-8E3C-B8B2D3110F4B}"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Arial" charset="0"/>
        <a:ea typeface="宋体" pitchFamily="2" charset="-122"/>
        <a:cs typeface="+mn-cs"/>
      </a:defRPr>
    </a:lvl1pPr>
    <a:lvl2pPr marL="548503" algn="l" rtl="0" eaLnBrk="0" fontAlgn="base" hangingPunct="0">
      <a:spcBef>
        <a:spcPct val="30000"/>
      </a:spcBef>
      <a:spcAft>
        <a:spcPct val="0"/>
      </a:spcAft>
      <a:defRPr sz="1400" kern="1200">
        <a:solidFill>
          <a:schemeClr val="tx1"/>
        </a:solidFill>
        <a:latin typeface="Arial" charset="0"/>
        <a:ea typeface="宋体" pitchFamily="2" charset="-122"/>
        <a:cs typeface="+mn-cs"/>
      </a:defRPr>
    </a:lvl2pPr>
    <a:lvl3pPr marL="1097006" algn="l" rtl="0" eaLnBrk="0" fontAlgn="base" hangingPunct="0">
      <a:spcBef>
        <a:spcPct val="30000"/>
      </a:spcBef>
      <a:spcAft>
        <a:spcPct val="0"/>
      </a:spcAft>
      <a:defRPr sz="1400" kern="1200">
        <a:solidFill>
          <a:schemeClr val="tx1"/>
        </a:solidFill>
        <a:latin typeface="Arial" charset="0"/>
        <a:ea typeface="宋体" pitchFamily="2" charset="-122"/>
        <a:cs typeface="+mn-cs"/>
      </a:defRPr>
    </a:lvl3pPr>
    <a:lvl4pPr marL="1645509" algn="l" rtl="0" eaLnBrk="0" fontAlgn="base" hangingPunct="0">
      <a:spcBef>
        <a:spcPct val="30000"/>
      </a:spcBef>
      <a:spcAft>
        <a:spcPct val="0"/>
      </a:spcAft>
      <a:defRPr sz="1400" kern="1200">
        <a:solidFill>
          <a:schemeClr val="tx1"/>
        </a:solidFill>
        <a:latin typeface="Arial" charset="0"/>
        <a:ea typeface="宋体" pitchFamily="2" charset="-122"/>
        <a:cs typeface="+mn-cs"/>
      </a:defRPr>
    </a:lvl4pPr>
    <a:lvl5pPr marL="2194011" algn="l" rtl="0" eaLnBrk="0" fontAlgn="base" hangingPunct="0">
      <a:spcBef>
        <a:spcPct val="30000"/>
      </a:spcBef>
      <a:spcAft>
        <a:spcPct val="0"/>
      </a:spcAft>
      <a:defRPr sz="1400" kern="1200">
        <a:solidFill>
          <a:schemeClr val="tx1"/>
        </a:solidFill>
        <a:latin typeface="Arial" charset="0"/>
        <a:ea typeface="宋体" pitchFamily="2" charset="-122"/>
        <a:cs typeface="+mn-cs"/>
      </a:defRPr>
    </a:lvl5pPr>
    <a:lvl6pPr marL="2742514" algn="l" defTabSz="1097006" rtl="0" eaLnBrk="1" latinLnBrk="0" hangingPunct="1">
      <a:defRPr sz="1400" kern="1200">
        <a:solidFill>
          <a:schemeClr val="tx1"/>
        </a:solidFill>
        <a:latin typeface="+mn-lt"/>
        <a:ea typeface="+mn-ea"/>
        <a:cs typeface="+mn-cs"/>
      </a:defRPr>
    </a:lvl6pPr>
    <a:lvl7pPr marL="3291017" algn="l" defTabSz="1097006" rtl="0" eaLnBrk="1" latinLnBrk="0" hangingPunct="1">
      <a:defRPr sz="1400" kern="1200">
        <a:solidFill>
          <a:schemeClr val="tx1"/>
        </a:solidFill>
        <a:latin typeface="+mn-lt"/>
        <a:ea typeface="+mn-ea"/>
        <a:cs typeface="+mn-cs"/>
      </a:defRPr>
    </a:lvl7pPr>
    <a:lvl8pPr marL="3839520" algn="l" defTabSz="1097006" rtl="0" eaLnBrk="1" latinLnBrk="0" hangingPunct="1">
      <a:defRPr sz="1400" kern="1200">
        <a:solidFill>
          <a:schemeClr val="tx1"/>
        </a:solidFill>
        <a:latin typeface="+mn-lt"/>
        <a:ea typeface="+mn-ea"/>
        <a:cs typeface="+mn-cs"/>
      </a:defRPr>
    </a:lvl8pPr>
    <a:lvl9pPr marL="4388023" algn="l" defTabSz="109700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59836" y="2983230"/>
            <a:ext cx="10881931" cy="2057400"/>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Subtitle 2"/>
          <p:cNvSpPr>
            <a:spLocks noGrp="1"/>
          </p:cNvSpPr>
          <p:nvPr>
            <p:ph type="subTitle" idx="1"/>
          </p:nvPr>
        </p:nvSpPr>
        <p:spPr>
          <a:xfrm>
            <a:off x="1919670" y="5440680"/>
            <a:ext cx="8962263" cy="2453640"/>
          </a:xfrm>
          <a:prstGeom prst="rect">
            <a:avLst/>
          </a:prstGeom>
        </p:spPr>
        <p:txBody>
          <a:bodyPr lIns="109701" tIns="54850" rIns="109701" bIns="54850"/>
          <a:lstStyle>
            <a:lvl1pPr marL="0" indent="0" algn="ctr">
              <a:buNone/>
              <a:defRPr sz="2800"/>
            </a:lvl1pPr>
            <a:lvl2pPr marL="548503" indent="0" algn="ctr">
              <a:buNone/>
              <a:defRPr/>
            </a:lvl2pPr>
            <a:lvl3pPr marL="1097006" indent="0" algn="ctr">
              <a:buNone/>
              <a:defRPr/>
            </a:lvl3pPr>
            <a:lvl4pPr marL="1645509" indent="0" algn="ctr">
              <a:buNone/>
              <a:defRPr/>
            </a:lvl4pPr>
            <a:lvl5pPr marL="2194011" indent="0" algn="ctr">
              <a:buNone/>
              <a:defRPr/>
            </a:lvl5pPr>
            <a:lvl6pPr marL="2742514" indent="0" algn="ctr">
              <a:buNone/>
              <a:defRPr/>
            </a:lvl6pPr>
            <a:lvl7pPr marL="3291017" indent="0" algn="ctr">
              <a:buNone/>
              <a:defRPr/>
            </a:lvl7pPr>
            <a:lvl8pPr marL="3839520" indent="0" algn="ctr">
              <a:buNone/>
              <a:defRPr/>
            </a:lvl8pPr>
            <a:lvl9pPr marL="4388023" indent="0" algn="ctr">
              <a:buNone/>
              <a:defRPr/>
            </a:lvl9pPr>
          </a:lstStyle>
          <a:p>
            <a:r>
              <a:rPr lang="en-US" dirty="0" smtClean="0"/>
              <a:t>Click to edit Master subtitle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3"/>
            <a:ext cx="11521821" cy="1218635"/>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idx="1"/>
          </p:nvPr>
        </p:nvSpPr>
        <p:spPr>
          <a:xfrm>
            <a:off x="639891" y="2240281"/>
            <a:ext cx="11521821" cy="6336030"/>
          </a:xfrm>
          <a:prstGeom prst="rect">
            <a:avLst/>
          </a:prstGeom>
        </p:spPr>
        <p:txBody>
          <a:bodyPr lIns="109701" tIns="54850" rIns="109701" bIns="54850"/>
          <a:lstStyle>
            <a:lvl1pPr marL="0" indent="0">
              <a:defRPr sz="2000"/>
            </a:lvl1pPr>
            <a:lvl2pPr marL="500063" indent="-500063">
              <a:defRPr sz="1800"/>
            </a:lvl2pPr>
            <a:lvl3pPr marL="896938" indent="-387350" defTabSz="993775">
              <a:defRPr sz="1600"/>
            </a:lvl3pPr>
            <a:lvl4pPr marL="1346200" indent="-436563">
              <a:defRPr sz="1600"/>
            </a:lvl4pPr>
            <a:lvl5pPr marL="1793875" indent="-436563">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1"/>
            <a:ext cx="11521821" cy="1209734"/>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sz="half" idx="1"/>
          </p:nvPr>
        </p:nvSpPr>
        <p:spPr>
          <a:xfrm>
            <a:off x="639889" y="2240281"/>
            <a:ext cx="5669499" cy="6336030"/>
          </a:xfrm>
          <a:prstGeom prst="rect">
            <a:avLst/>
          </a:prstGeom>
        </p:spPr>
        <p:txBody>
          <a:bodyPr lIns="109701" tIns="54850" rIns="109701" bIns="54850"/>
          <a:lstStyle>
            <a:lvl1pPr marL="0" indent="0">
              <a:defRPr sz="2000"/>
            </a:lvl1pPr>
            <a:lvl2pPr marL="530225" indent="-500063">
              <a:defRPr sz="18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492216" y="2240281"/>
            <a:ext cx="5669497" cy="6336030"/>
          </a:xfrm>
          <a:prstGeom prst="rect">
            <a:avLst/>
          </a:prstGeom>
        </p:spPr>
        <p:txBody>
          <a:bodyPr lIns="109701" tIns="54850" rIns="109701" bIns="54850"/>
          <a:lstStyle>
            <a:lvl1pPr marL="0" indent="0">
              <a:defRPr sz="2000"/>
            </a:lvl1pPr>
            <a:lvl2pPr marL="500063" indent="-500063">
              <a:defRPr sz="18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1"/>
            <a:ext cx="11521821" cy="1209734"/>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sz="half" idx="1"/>
          </p:nvPr>
        </p:nvSpPr>
        <p:spPr>
          <a:xfrm>
            <a:off x="639892" y="2280994"/>
            <a:ext cx="3600401" cy="6336030"/>
          </a:xfrm>
          <a:prstGeom prst="rect">
            <a:avLst/>
          </a:prstGeom>
        </p:spPr>
        <p:txBody>
          <a:bodyPr lIns="109701" tIns="54850" rIns="109701" bIns="54850"/>
          <a:lstStyle>
            <a:lvl1pPr marL="0" indent="0">
              <a:defRPr sz="2400"/>
            </a:lvl1pPr>
            <a:lvl2pPr marL="530225"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00600" y="2280994"/>
            <a:ext cx="3600400"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Content Placeholder 3"/>
          <p:cNvSpPr>
            <a:spLocks noGrp="1"/>
          </p:cNvSpPr>
          <p:nvPr>
            <p:ph sz="half" idx="10"/>
          </p:nvPr>
        </p:nvSpPr>
        <p:spPr>
          <a:xfrm>
            <a:off x="8561040" y="2280994"/>
            <a:ext cx="3600400"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3"/>
            <a:ext cx="11521821" cy="1218635"/>
          </a:xfrm>
          <a:prstGeom prst="rect">
            <a:avLst/>
          </a:prstGeom>
        </p:spPr>
        <p:txBody>
          <a:bodyPr lIns="109701" tIns="54850" rIns="109701" bIns="54850"/>
          <a:lstStyle>
            <a:lvl1pPr>
              <a:defRPr sz="3500"/>
            </a:lvl1pPr>
          </a:lstStyle>
          <a:p>
            <a:r>
              <a:rPr lang="en-US" smtClean="0"/>
              <a:t>Click to edit Master title style</a:t>
            </a:r>
            <a:endParaRPr lang="en-GB"/>
          </a:p>
        </p:txBody>
      </p:sp>
      <p:sp>
        <p:nvSpPr>
          <p:cNvPr id="3" name="Text Placeholder 2"/>
          <p:cNvSpPr>
            <a:spLocks noGrp="1"/>
          </p:cNvSpPr>
          <p:nvPr>
            <p:ph type="body" idx="1"/>
          </p:nvPr>
        </p:nvSpPr>
        <p:spPr>
          <a:xfrm>
            <a:off x="639891" y="2148841"/>
            <a:ext cx="5656167" cy="895350"/>
          </a:xfrm>
          <a:prstGeom prst="rect">
            <a:avLst/>
          </a:prstGeom>
        </p:spPr>
        <p:txBody>
          <a:bodyPr lIns="109701" tIns="54850" rIns="109701" bIns="54850" anchor="b"/>
          <a:lstStyle>
            <a:lvl1pPr marL="0" indent="0">
              <a:buNone/>
              <a:defRPr sz="2400" b="1"/>
            </a:lvl1pPr>
            <a:lvl2pPr marL="548503" indent="0">
              <a:buNone/>
              <a:defRPr sz="2400" b="1"/>
            </a:lvl2pPr>
            <a:lvl3pPr marL="1097006" indent="0">
              <a:buNone/>
              <a:defRPr sz="2200" b="1"/>
            </a:lvl3pPr>
            <a:lvl4pPr marL="1645509" indent="0">
              <a:buNone/>
              <a:defRPr sz="1900" b="1"/>
            </a:lvl4pPr>
            <a:lvl5pPr marL="2194011" indent="0">
              <a:buNone/>
              <a:defRPr sz="1900" b="1"/>
            </a:lvl5pPr>
            <a:lvl6pPr marL="2742514" indent="0">
              <a:buNone/>
              <a:defRPr sz="1900" b="1"/>
            </a:lvl6pPr>
            <a:lvl7pPr marL="3291017" indent="0">
              <a:buNone/>
              <a:defRPr sz="1900" b="1"/>
            </a:lvl7pPr>
            <a:lvl8pPr marL="3839520" indent="0">
              <a:buNone/>
              <a:defRPr sz="1900" b="1"/>
            </a:lvl8pPr>
            <a:lvl9pPr marL="4388023" indent="0">
              <a:buNone/>
              <a:defRPr sz="1900" b="1"/>
            </a:lvl9pPr>
          </a:lstStyle>
          <a:p>
            <a:pPr lvl="0"/>
            <a:r>
              <a:rPr lang="en-US" dirty="0" smtClean="0"/>
              <a:t>Click to edit Master text styles</a:t>
            </a:r>
          </a:p>
        </p:txBody>
      </p:sp>
      <p:sp>
        <p:nvSpPr>
          <p:cNvPr id="4" name="Content Placeholder 3"/>
          <p:cNvSpPr>
            <a:spLocks noGrp="1"/>
          </p:cNvSpPr>
          <p:nvPr>
            <p:ph sz="half" idx="2"/>
          </p:nvPr>
        </p:nvSpPr>
        <p:spPr>
          <a:xfrm>
            <a:off x="639891" y="3044190"/>
            <a:ext cx="5656167" cy="5532120"/>
          </a:xfrm>
          <a:prstGeom prst="rect">
            <a:avLst/>
          </a:prstGeom>
        </p:spPr>
        <p:txBody>
          <a:bodyPr lIns="109701" tIns="54850" rIns="109701" bIns="54850"/>
          <a:lstStyle>
            <a:lvl1pPr marL="0" indent="0">
              <a:defRPr sz="2400"/>
            </a:lvl1pPr>
            <a:lvl2pPr marL="500063" indent="-500063">
              <a:defRPr sz="1800"/>
            </a:lvl2pPr>
            <a:lvl3pPr marL="896938" indent="-387350">
              <a:defRPr sz="1800"/>
            </a:lvl3pPr>
            <a:lvl4pPr marL="1346200" indent="-436563">
              <a:defRPr sz="1600"/>
            </a:lvl4pPr>
            <a:lvl5pPr marL="1793875" indent="-436563">
              <a:defRPr sz="1600"/>
            </a:lvl5pPr>
            <a:lvl6pPr>
              <a:defRPr sz="1900"/>
            </a:lvl6pPr>
            <a:lvl7pPr>
              <a:defRPr sz="1900"/>
            </a:lvl7pPr>
            <a:lvl8pPr>
              <a:defRPr sz="1900"/>
            </a:lvl8pPr>
            <a:lvl9pPr>
              <a:defRPr sz="19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6503641" y="2148841"/>
            <a:ext cx="5658071" cy="895350"/>
          </a:xfrm>
          <a:prstGeom prst="rect">
            <a:avLst/>
          </a:prstGeom>
        </p:spPr>
        <p:txBody>
          <a:bodyPr lIns="109701" tIns="54850" rIns="109701" bIns="54850" anchor="b"/>
          <a:lstStyle>
            <a:lvl1pPr marL="0" indent="0">
              <a:buNone/>
              <a:defRPr sz="2400" b="1"/>
            </a:lvl1pPr>
            <a:lvl2pPr marL="548503" indent="0">
              <a:buNone/>
              <a:defRPr sz="2400" b="1"/>
            </a:lvl2pPr>
            <a:lvl3pPr marL="1097006" indent="0">
              <a:buNone/>
              <a:defRPr sz="2200" b="1"/>
            </a:lvl3pPr>
            <a:lvl4pPr marL="1645509" indent="0">
              <a:buNone/>
              <a:defRPr sz="1900" b="1"/>
            </a:lvl4pPr>
            <a:lvl5pPr marL="2194011" indent="0">
              <a:buNone/>
              <a:defRPr sz="1900" b="1"/>
            </a:lvl5pPr>
            <a:lvl6pPr marL="2742514" indent="0">
              <a:buNone/>
              <a:defRPr sz="1900" b="1"/>
            </a:lvl6pPr>
            <a:lvl7pPr marL="3291017" indent="0">
              <a:buNone/>
              <a:defRPr sz="1900" b="1"/>
            </a:lvl7pPr>
            <a:lvl8pPr marL="3839520" indent="0">
              <a:buNone/>
              <a:defRPr sz="1900" b="1"/>
            </a:lvl8pPr>
            <a:lvl9pPr marL="4388023" indent="0">
              <a:buNone/>
              <a:defRPr sz="1900" b="1"/>
            </a:lvl9pPr>
          </a:lstStyle>
          <a:p>
            <a:pPr lvl="0"/>
            <a:r>
              <a:rPr lang="en-US" smtClean="0"/>
              <a:t>Click to edit Master text styles</a:t>
            </a:r>
          </a:p>
        </p:txBody>
      </p:sp>
      <p:sp>
        <p:nvSpPr>
          <p:cNvPr id="6" name="Content Placeholder 5"/>
          <p:cNvSpPr>
            <a:spLocks noGrp="1"/>
          </p:cNvSpPr>
          <p:nvPr>
            <p:ph sz="quarter" idx="4"/>
          </p:nvPr>
        </p:nvSpPr>
        <p:spPr>
          <a:xfrm>
            <a:off x="6503641" y="3044190"/>
            <a:ext cx="5658071" cy="5532120"/>
          </a:xfrm>
          <a:prstGeom prst="rect">
            <a:avLst/>
          </a:prstGeom>
        </p:spPr>
        <p:txBody>
          <a:bodyPr lIns="109701" tIns="54850" rIns="109701" bIns="54850"/>
          <a:lstStyle>
            <a:lvl1pPr marL="0" indent="0">
              <a:defRPr sz="2400"/>
            </a:lvl1pPr>
            <a:lvl2pPr marL="500063" indent="-500063">
              <a:defRPr sz="1800"/>
            </a:lvl2pPr>
            <a:lvl3pPr marL="896938" indent="-387350">
              <a:defRPr sz="1800"/>
            </a:lvl3pPr>
            <a:lvl4pPr marL="1346200" indent="-436563">
              <a:defRPr sz="1600"/>
            </a:lvl4pPr>
            <a:lvl5pPr marL="1793875" indent="-436563">
              <a:defRPr sz="1600"/>
            </a:lvl5pPr>
            <a:lvl6pPr>
              <a:defRPr sz="1900"/>
            </a:lvl6pPr>
            <a:lvl7pPr>
              <a:defRPr sz="1900"/>
            </a:lvl7pPr>
            <a:lvl8pPr>
              <a:defRPr sz="1900"/>
            </a:lvl8pPr>
            <a:lvl9pPr>
              <a:defRPr sz="19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3"/>
            <a:ext cx="11521821" cy="1218635"/>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2310143" y="9207491"/>
            <a:ext cx="473217" cy="356993"/>
          </a:xfrm>
          <a:prstGeom prst="rect">
            <a:avLst/>
          </a:prstGeom>
          <a:noFill/>
        </p:spPr>
        <p:txBody>
          <a:bodyPr wrap="none" lIns="109701" tIns="54850" rIns="109701" bIns="54850" rtlCol="0">
            <a:spAutoFit/>
          </a:bodyPr>
          <a:lstStyle/>
          <a:p>
            <a:fld id="{1D72198B-5C37-4316-AF1B-174FD6C2182E}" type="slidenum">
              <a:rPr lang="en-GB" sz="1600" smtClean="0"/>
              <a:pPr/>
              <a:t>‹#›</a:t>
            </a:fld>
            <a:endParaRPr lang="en-GB" sz="1600"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5" r:id="rId3"/>
    <p:sldLayoutId id="2147483659" r:id="rId4"/>
    <p:sldLayoutId id="2147483656" r:id="rId5"/>
    <p:sldLayoutId id="2147483657" r:id="rId6"/>
    <p:sldLayoutId id="2147483658" r:id="rId7"/>
  </p:sldLayoutIdLst>
  <p:timing>
    <p:tnLst>
      <p:par>
        <p:cTn id="1" dur="indefinite" restart="never" nodeType="tmRoot"/>
      </p:par>
    </p:tnLst>
  </p:timing>
  <p:hf hdr="0" ftr="0" dt="0"/>
  <p:txStyles>
    <p:titleStyle>
      <a:lvl1pPr algn="l" rtl="0" eaLnBrk="0" fontAlgn="base" hangingPunct="0">
        <a:spcBef>
          <a:spcPct val="0"/>
        </a:spcBef>
        <a:spcAft>
          <a:spcPct val="0"/>
        </a:spcAft>
        <a:defRPr sz="4200" b="1">
          <a:solidFill>
            <a:srgbClr val="990000"/>
          </a:solidFill>
          <a:latin typeface="+mj-lt"/>
          <a:ea typeface="+mj-ea"/>
          <a:cs typeface="+mj-cs"/>
        </a:defRPr>
      </a:lvl1pPr>
      <a:lvl2pPr algn="l" rtl="0" eaLnBrk="0" fontAlgn="base" hangingPunct="0">
        <a:spcBef>
          <a:spcPct val="0"/>
        </a:spcBef>
        <a:spcAft>
          <a:spcPct val="0"/>
        </a:spcAft>
        <a:defRPr sz="4200" b="1">
          <a:solidFill>
            <a:srgbClr val="990000"/>
          </a:solidFill>
          <a:latin typeface="Arial" charset="0"/>
          <a:ea typeface="宋体" pitchFamily="2" charset="-122"/>
        </a:defRPr>
      </a:lvl2pPr>
      <a:lvl3pPr algn="l" rtl="0" eaLnBrk="0" fontAlgn="base" hangingPunct="0">
        <a:spcBef>
          <a:spcPct val="0"/>
        </a:spcBef>
        <a:spcAft>
          <a:spcPct val="0"/>
        </a:spcAft>
        <a:defRPr sz="4200" b="1">
          <a:solidFill>
            <a:srgbClr val="990000"/>
          </a:solidFill>
          <a:latin typeface="Arial" charset="0"/>
          <a:ea typeface="宋体" pitchFamily="2" charset="-122"/>
        </a:defRPr>
      </a:lvl3pPr>
      <a:lvl4pPr algn="l" rtl="0" eaLnBrk="0" fontAlgn="base" hangingPunct="0">
        <a:spcBef>
          <a:spcPct val="0"/>
        </a:spcBef>
        <a:spcAft>
          <a:spcPct val="0"/>
        </a:spcAft>
        <a:defRPr sz="4200" b="1">
          <a:solidFill>
            <a:srgbClr val="990000"/>
          </a:solidFill>
          <a:latin typeface="Arial" charset="0"/>
          <a:ea typeface="宋体" pitchFamily="2" charset="-122"/>
        </a:defRPr>
      </a:lvl4pPr>
      <a:lvl5pPr algn="l" rtl="0" eaLnBrk="0" fontAlgn="base" hangingPunct="0">
        <a:spcBef>
          <a:spcPct val="0"/>
        </a:spcBef>
        <a:spcAft>
          <a:spcPct val="0"/>
        </a:spcAft>
        <a:defRPr sz="4200" b="1">
          <a:solidFill>
            <a:srgbClr val="990000"/>
          </a:solidFill>
          <a:latin typeface="Arial" charset="0"/>
          <a:ea typeface="宋体" pitchFamily="2" charset="-122"/>
        </a:defRPr>
      </a:lvl5pPr>
      <a:lvl6pPr marL="548503" algn="l" rtl="0" fontAlgn="base">
        <a:spcBef>
          <a:spcPct val="0"/>
        </a:spcBef>
        <a:spcAft>
          <a:spcPct val="0"/>
        </a:spcAft>
        <a:defRPr sz="4200" b="1">
          <a:solidFill>
            <a:srgbClr val="990000"/>
          </a:solidFill>
          <a:latin typeface="Arial" charset="0"/>
          <a:ea typeface="宋体" pitchFamily="2" charset="-122"/>
        </a:defRPr>
      </a:lvl6pPr>
      <a:lvl7pPr marL="1097006" algn="l" rtl="0" fontAlgn="base">
        <a:spcBef>
          <a:spcPct val="0"/>
        </a:spcBef>
        <a:spcAft>
          <a:spcPct val="0"/>
        </a:spcAft>
        <a:defRPr sz="4200" b="1">
          <a:solidFill>
            <a:srgbClr val="990000"/>
          </a:solidFill>
          <a:latin typeface="Arial" charset="0"/>
          <a:ea typeface="宋体" pitchFamily="2" charset="-122"/>
        </a:defRPr>
      </a:lvl7pPr>
      <a:lvl8pPr marL="1645509" algn="l" rtl="0" fontAlgn="base">
        <a:spcBef>
          <a:spcPct val="0"/>
        </a:spcBef>
        <a:spcAft>
          <a:spcPct val="0"/>
        </a:spcAft>
        <a:defRPr sz="4200" b="1">
          <a:solidFill>
            <a:srgbClr val="990000"/>
          </a:solidFill>
          <a:latin typeface="Arial" charset="0"/>
          <a:ea typeface="宋体" pitchFamily="2" charset="-122"/>
        </a:defRPr>
      </a:lvl8pPr>
      <a:lvl9pPr marL="2194011" algn="l" rtl="0" fontAlgn="base">
        <a:spcBef>
          <a:spcPct val="0"/>
        </a:spcBef>
        <a:spcAft>
          <a:spcPct val="0"/>
        </a:spcAft>
        <a:defRPr sz="4200" b="1">
          <a:solidFill>
            <a:srgbClr val="990000"/>
          </a:solidFill>
          <a:latin typeface="Arial" charset="0"/>
          <a:ea typeface="宋体" pitchFamily="2" charset="-122"/>
        </a:defRPr>
      </a:lvl9pPr>
    </p:titleStyle>
    <p:bodyStyle>
      <a:lvl1pPr marL="411377" indent="-411377" algn="l" rtl="0" eaLnBrk="0" fontAlgn="base" hangingPunct="0">
        <a:spcBef>
          <a:spcPct val="70000"/>
        </a:spcBef>
        <a:spcAft>
          <a:spcPct val="0"/>
        </a:spcAft>
        <a:defRPr sz="3000" b="1">
          <a:solidFill>
            <a:schemeClr val="tx1"/>
          </a:solidFill>
          <a:latin typeface="+mn-lt"/>
          <a:ea typeface="+mn-ea"/>
          <a:cs typeface="+mn-cs"/>
        </a:defRPr>
      </a:lvl1pPr>
      <a:lvl2pPr marL="1049393" indent="-500890" algn="l" rtl="0" eaLnBrk="0" fontAlgn="base" hangingPunct="0">
        <a:lnSpc>
          <a:spcPct val="85000"/>
        </a:lnSpc>
        <a:spcBef>
          <a:spcPct val="35000"/>
        </a:spcBef>
        <a:spcAft>
          <a:spcPct val="0"/>
        </a:spcAft>
        <a:buFont typeface="Wingdings" pitchFamily="2" charset="2"/>
        <a:buChar char="q"/>
        <a:defRPr sz="2600">
          <a:solidFill>
            <a:schemeClr val="tx1"/>
          </a:solidFill>
          <a:latin typeface="+mn-lt"/>
          <a:ea typeface="+mn-ea"/>
        </a:defRPr>
      </a:lvl2pPr>
      <a:lvl3pPr marL="1639796" indent="-388523" algn="l" rtl="0" eaLnBrk="0" fontAlgn="base" hangingPunct="0">
        <a:spcBef>
          <a:spcPct val="20000"/>
        </a:spcBef>
        <a:spcAft>
          <a:spcPct val="0"/>
        </a:spcAft>
        <a:buFont typeface="Wingdings" pitchFamily="2" charset="2"/>
        <a:buChar char="Ø"/>
        <a:defRPr sz="2400">
          <a:solidFill>
            <a:schemeClr val="tx1"/>
          </a:solidFill>
          <a:latin typeface="+mn-lt"/>
          <a:ea typeface="+mn-ea"/>
        </a:defRPr>
      </a:lvl3pPr>
      <a:lvl4pPr marL="2293047" indent="-438040" algn="l" rtl="0" eaLnBrk="0" fontAlgn="base" hangingPunct="0">
        <a:spcBef>
          <a:spcPct val="20000"/>
        </a:spcBef>
        <a:spcAft>
          <a:spcPct val="0"/>
        </a:spcAft>
        <a:buChar char="–"/>
        <a:defRPr sz="2400">
          <a:solidFill>
            <a:schemeClr val="tx1"/>
          </a:solidFill>
          <a:latin typeface="+mn-lt"/>
          <a:ea typeface="+mn-ea"/>
        </a:defRPr>
      </a:lvl4pPr>
      <a:lvl5pPr marL="2946299" indent="-438040" algn="l" rtl="0" eaLnBrk="0" fontAlgn="base" hangingPunct="0">
        <a:spcBef>
          <a:spcPct val="20000"/>
        </a:spcBef>
        <a:spcAft>
          <a:spcPct val="0"/>
        </a:spcAft>
        <a:buChar char="»"/>
        <a:defRPr sz="2400">
          <a:solidFill>
            <a:schemeClr val="tx1"/>
          </a:solidFill>
          <a:latin typeface="+mn-lt"/>
          <a:ea typeface="+mn-ea"/>
        </a:defRPr>
      </a:lvl5pPr>
      <a:lvl6pPr marL="3494802" indent="-438040" algn="l" rtl="0" fontAlgn="base">
        <a:spcBef>
          <a:spcPct val="20000"/>
        </a:spcBef>
        <a:spcAft>
          <a:spcPct val="0"/>
        </a:spcAft>
        <a:buChar char="»"/>
        <a:defRPr sz="2400">
          <a:solidFill>
            <a:schemeClr val="tx1"/>
          </a:solidFill>
          <a:latin typeface="+mn-lt"/>
          <a:ea typeface="+mn-ea"/>
        </a:defRPr>
      </a:lvl6pPr>
      <a:lvl7pPr marL="4043305" indent="-438040" algn="l" rtl="0" fontAlgn="base">
        <a:spcBef>
          <a:spcPct val="20000"/>
        </a:spcBef>
        <a:spcAft>
          <a:spcPct val="0"/>
        </a:spcAft>
        <a:buChar char="»"/>
        <a:defRPr sz="2400">
          <a:solidFill>
            <a:schemeClr val="tx1"/>
          </a:solidFill>
          <a:latin typeface="+mn-lt"/>
          <a:ea typeface="+mn-ea"/>
        </a:defRPr>
      </a:lvl7pPr>
      <a:lvl8pPr marL="4591807" indent="-438040" algn="l" rtl="0" fontAlgn="base">
        <a:spcBef>
          <a:spcPct val="20000"/>
        </a:spcBef>
        <a:spcAft>
          <a:spcPct val="0"/>
        </a:spcAft>
        <a:buChar char="»"/>
        <a:defRPr sz="2400">
          <a:solidFill>
            <a:schemeClr val="tx1"/>
          </a:solidFill>
          <a:latin typeface="+mn-lt"/>
          <a:ea typeface="+mn-ea"/>
        </a:defRPr>
      </a:lvl8pPr>
      <a:lvl9pPr marL="5140310" indent="-438040" algn="l" rtl="0" fontAlgn="base">
        <a:spcBef>
          <a:spcPct val="20000"/>
        </a:spcBef>
        <a:spcAft>
          <a:spcPct val="0"/>
        </a:spcAft>
        <a:buChar char="»"/>
        <a:defRPr sz="2400">
          <a:solidFill>
            <a:schemeClr val="tx1"/>
          </a:solidFill>
          <a:latin typeface="+mn-lt"/>
          <a:ea typeface="+mn-ea"/>
        </a:defRPr>
      </a:lvl9pPr>
    </p:bodyStyle>
    <p:otherStyle>
      <a:defPPr>
        <a:defRPr lang="en-US"/>
      </a:defPPr>
      <a:lvl1pPr marL="0" algn="l" defTabSz="1097006" rtl="0" eaLnBrk="1" latinLnBrk="0" hangingPunct="1">
        <a:defRPr sz="2200" kern="1200">
          <a:solidFill>
            <a:schemeClr val="tx1"/>
          </a:solidFill>
          <a:latin typeface="+mn-lt"/>
          <a:ea typeface="+mn-ea"/>
          <a:cs typeface="+mn-cs"/>
        </a:defRPr>
      </a:lvl1pPr>
      <a:lvl2pPr marL="548503" algn="l" defTabSz="1097006" rtl="0" eaLnBrk="1" latinLnBrk="0" hangingPunct="1">
        <a:defRPr sz="2200" kern="1200">
          <a:solidFill>
            <a:schemeClr val="tx1"/>
          </a:solidFill>
          <a:latin typeface="+mn-lt"/>
          <a:ea typeface="+mn-ea"/>
          <a:cs typeface="+mn-cs"/>
        </a:defRPr>
      </a:lvl2pPr>
      <a:lvl3pPr marL="1097006" algn="l" defTabSz="1097006" rtl="0" eaLnBrk="1" latinLnBrk="0" hangingPunct="1">
        <a:defRPr sz="2200" kern="1200">
          <a:solidFill>
            <a:schemeClr val="tx1"/>
          </a:solidFill>
          <a:latin typeface="+mn-lt"/>
          <a:ea typeface="+mn-ea"/>
          <a:cs typeface="+mn-cs"/>
        </a:defRPr>
      </a:lvl3pPr>
      <a:lvl4pPr marL="1645509" algn="l" defTabSz="1097006" rtl="0" eaLnBrk="1" latinLnBrk="0" hangingPunct="1">
        <a:defRPr sz="2200" kern="1200">
          <a:solidFill>
            <a:schemeClr val="tx1"/>
          </a:solidFill>
          <a:latin typeface="+mn-lt"/>
          <a:ea typeface="+mn-ea"/>
          <a:cs typeface="+mn-cs"/>
        </a:defRPr>
      </a:lvl4pPr>
      <a:lvl5pPr marL="2194011" algn="l" defTabSz="1097006" rtl="0" eaLnBrk="1" latinLnBrk="0" hangingPunct="1">
        <a:defRPr sz="2200" kern="1200">
          <a:solidFill>
            <a:schemeClr val="tx1"/>
          </a:solidFill>
          <a:latin typeface="+mn-lt"/>
          <a:ea typeface="+mn-ea"/>
          <a:cs typeface="+mn-cs"/>
        </a:defRPr>
      </a:lvl5pPr>
      <a:lvl6pPr marL="2742514" algn="l" defTabSz="1097006" rtl="0" eaLnBrk="1" latinLnBrk="0" hangingPunct="1">
        <a:defRPr sz="2200" kern="1200">
          <a:solidFill>
            <a:schemeClr val="tx1"/>
          </a:solidFill>
          <a:latin typeface="+mn-lt"/>
          <a:ea typeface="+mn-ea"/>
          <a:cs typeface="+mn-cs"/>
        </a:defRPr>
      </a:lvl6pPr>
      <a:lvl7pPr marL="3291017" algn="l" defTabSz="1097006" rtl="0" eaLnBrk="1" latinLnBrk="0" hangingPunct="1">
        <a:defRPr sz="2200" kern="1200">
          <a:solidFill>
            <a:schemeClr val="tx1"/>
          </a:solidFill>
          <a:latin typeface="+mn-lt"/>
          <a:ea typeface="+mn-ea"/>
          <a:cs typeface="+mn-cs"/>
        </a:defRPr>
      </a:lvl7pPr>
      <a:lvl8pPr marL="3839520" algn="l" defTabSz="1097006" rtl="0" eaLnBrk="1" latinLnBrk="0" hangingPunct="1">
        <a:defRPr sz="2200" kern="1200">
          <a:solidFill>
            <a:schemeClr val="tx1"/>
          </a:solidFill>
          <a:latin typeface="+mn-lt"/>
          <a:ea typeface="+mn-ea"/>
          <a:cs typeface="+mn-cs"/>
        </a:defRPr>
      </a:lvl8pPr>
      <a:lvl9pPr marL="4388023" algn="l" defTabSz="1097006"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ieee802.org/1/files/public/docs2012/liaison-itut-sg15-ols-378-0312.doc"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59836" y="2887216"/>
            <a:ext cx="10881931" cy="2057400"/>
          </a:xfrm>
        </p:spPr>
        <p:txBody>
          <a:bodyPr/>
          <a:lstStyle/>
          <a:p>
            <a:pPr algn="ctr"/>
            <a:r>
              <a:rPr lang="en-GB" dirty="0" smtClean="0"/>
              <a:t>Multipoint Ethernet Connection Protection</a:t>
            </a:r>
            <a:br>
              <a:rPr lang="en-GB" dirty="0" smtClean="0"/>
            </a:br>
            <a:r>
              <a:rPr lang="en-GB" dirty="0" smtClean="0"/>
              <a:t> </a:t>
            </a:r>
            <a:r>
              <a:rPr lang="en-GB" sz="2000" dirty="0" smtClean="0">
                <a:hlinkClick r:id="rId2"/>
              </a:rPr>
              <a:t>http://www.ieee802.org/1/files/public/docs2012/liaison-itut-sg15-ols-378-0312.doc</a:t>
            </a:r>
            <a:r>
              <a:rPr lang="en-GB" dirty="0" smtClean="0"/>
              <a:t/>
            </a:r>
            <a:br>
              <a:rPr lang="en-GB" dirty="0" smtClean="0"/>
            </a:br>
            <a:endParaRPr lang="en-US" dirty="0">
              <a:solidFill>
                <a:schemeClr val="tx1"/>
              </a:solidFill>
            </a:endParaRPr>
          </a:p>
        </p:txBody>
      </p:sp>
      <p:sp>
        <p:nvSpPr>
          <p:cNvPr id="3" name="TextBox 2"/>
          <p:cNvSpPr txBox="1"/>
          <p:nvPr/>
        </p:nvSpPr>
        <p:spPr>
          <a:xfrm>
            <a:off x="4960640" y="5556976"/>
            <a:ext cx="2752292" cy="861774"/>
          </a:xfrm>
          <a:prstGeom prst="rect">
            <a:avLst/>
          </a:prstGeom>
          <a:noFill/>
        </p:spPr>
        <p:txBody>
          <a:bodyPr wrap="none" lIns="0" tIns="0" rIns="0" bIns="0" rtlCol="0" anchor="ctr">
            <a:spAutoFit/>
          </a:bodyPr>
          <a:lstStyle/>
          <a:p>
            <a:pPr algn="ctr"/>
            <a:r>
              <a:rPr lang="en-GB" sz="2800" dirty="0" smtClean="0"/>
              <a:t>Maarten Vissers</a:t>
            </a:r>
            <a:br>
              <a:rPr lang="en-GB" sz="2800" dirty="0" smtClean="0"/>
            </a:br>
            <a:r>
              <a:rPr lang="en-GB" sz="2800" dirty="0" smtClean="0"/>
              <a:t>2012-03-15</a:t>
            </a:r>
            <a:endParaRPr lang="en-US"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US" dirty="0"/>
          </a:p>
        </p:txBody>
      </p:sp>
      <p:sp>
        <p:nvSpPr>
          <p:cNvPr id="3" name="Content Placeholder 2"/>
          <p:cNvSpPr>
            <a:spLocks noGrp="1"/>
          </p:cNvSpPr>
          <p:nvPr>
            <p:ph idx="1"/>
          </p:nvPr>
        </p:nvSpPr>
        <p:spPr>
          <a:xfrm>
            <a:off x="639891" y="1632248"/>
            <a:ext cx="11521821" cy="7632849"/>
          </a:xfrm>
        </p:spPr>
        <p:txBody>
          <a:bodyPr/>
          <a:lstStyle/>
          <a:p>
            <a:r>
              <a:rPr lang="en-US" dirty="0" smtClean="0"/>
              <a:t>[G.805] Protection</a:t>
            </a:r>
            <a:r>
              <a:rPr lang="en-US" b="0" dirty="0" smtClean="0"/>
              <a:t> – This </a:t>
            </a:r>
            <a:r>
              <a:rPr lang="en-US" b="0" u="sng" dirty="0" smtClean="0"/>
              <a:t>makes use of pre-assigned capacity between nodes</a:t>
            </a:r>
            <a:r>
              <a:rPr lang="en-US" b="0" dirty="0" smtClean="0"/>
              <a:t>. </a:t>
            </a:r>
            <a:r>
              <a:rPr lang="en-US" b="0" dirty="0" smtClean="0"/>
              <a:t/>
            </a:r>
            <a:br>
              <a:rPr lang="en-US" b="0" dirty="0" smtClean="0"/>
            </a:br>
            <a:r>
              <a:rPr lang="en-US" b="0" dirty="0" smtClean="0"/>
              <a:t>The </a:t>
            </a:r>
            <a:r>
              <a:rPr lang="en-US" b="0" dirty="0" smtClean="0"/>
              <a:t>simplest architecture has one dedicated protection entity for each working entity (1 + 1). The most complex architecture has m protection entities shared amongst n working entities (m:n). Protection switching may be either unidirectional or bidirectional. Bidirectional protection switching takes switching actions for both traffic directions, even when the failure is unidirectional. Unidirectional protection switching takes switching actions only for the affected traffic direction in the case of a unidirectional failure.</a:t>
            </a:r>
          </a:p>
          <a:p>
            <a:r>
              <a:rPr lang="en-US" dirty="0" smtClean="0"/>
              <a:t>[G.805] Restoration</a:t>
            </a:r>
            <a:r>
              <a:rPr lang="en-US" b="0" dirty="0" smtClean="0"/>
              <a:t> – This </a:t>
            </a:r>
            <a:r>
              <a:rPr lang="en-US" b="0" u="sng" dirty="0" smtClean="0"/>
              <a:t>makes use of any capacity available between nodes</a:t>
            </a:r>
            <a:r>
              <a:rPr lang="en-US" b="0" dirty="0" smtClean="0"/>
              <a:t>. </a:t>
            </a:r>
            <a:r>
              <a:rPr lang="en-US" b="0" dirty="0" smtClean="0"/>
              <a:t/>
            </a:r>
            <a:br>
              <a:rPr lang="en-US" b="0" dirty="0" smtClean="0"/>
            </a:br>
            <a:r>
              <a:rPr lang="en-US" b="0" dirty="0" smtClean="0"/>
              <a:t>In </a:t>
            </a:r>
            <a:r>
              <a:rPr lang="en-US" b="0" dirty="0" smtClean="0"/>
              <a:t>general the algorithms used for restoration will involve rerouting. When restoration is used some percentage of the transport network capacity will be reserved for rerouting of working traffic.</a:t>
            </a:r>
          </a:p>
          <a:p>
            <a:r>
              <a:rPr lang="en-GB" dirty="0" smtClean="0"/>
              <a:t>Ethernet Connection Protection </a:t>
            </a:r>
            <a:r>
              <a:rPr lang="en-GB" b="0" dirty="0" smtClean="0"/>
              <a:t>– The </a:t>
            </a:r>
            <a:r>
              <a:rPr lang="en-GB" b="0" dirty="0" smtClean="0"/>
              <a:t>operator, a network management system or the ASON/GMPLS control plane </a:t>
            </a:r>
            <a:r>
              <a:rPr lang="en-GB" b="0" dirty="0" smtClean="0"/>
              <a:t>will select a subset of the links and nodes inside the network to transport the EC signal. The EC’s VID value(s) will be registered on each of those selected links to establish the EC’s link connections. This </a:t>
            </a:r>
            <a:r>
              <a:rPr lang="en-GB" b="0" u="sng" dirty="0" smtClean="0"/>
              <a:t>VID registration is fixed </a:t>
            </a:r>
            <a:r>
              <a:rPr lang="en-GB" b="0" dirty="0" smtClean="0"/>
              <a:t>and will not </a:t>
            </a:r>
            <a:r>
              <a:rPr lang="en-GB" b="0" dirty="0" smtClean="0"/>
              <a:t>change under fault conditions. </a:t>
            </a:r>
            <a:r>
              <a:rPr lang="en-GB" b="0" dirty="0" smtClean="0"/>
              <a:t>An APS protocol within the EC is responsible to chose a subset of these link connections/nodes within the EC to transport the traffic from input ports to output ports.</a:t>
            </a:r>
          </a:p>
          <a:p>
            <a:r>
              <a:rPr lang="en-GB" dirty="0" smtClean="0"/>
              <a:t>Ethernet Connection Restoration </a:t>
            </a:r>
            <a:r>
              <a:rPr lang="en-GB" b="0" dirty="0" smtClean="0"/>
              <a:t>– The operator, a network management system or the ASON/GMPLS control plane will select a subset of the links and nodes inside the network to transport the EC signal. The EC’s VID value(s) will be registered on each of those selected links to establish the EC’s link connections. This </a:t>
            </a:r>
            <a:r>
              <a:rPr lang="en-GB" b="0" u="sng" dirty="0" smtClean="0"/>
              <a:t>VID registration is dynamic</a:t>
            </a:r>
            <a:r>
              <a:rPr lang="en-GB" b="0" dirty="0" smtClean="0"/>
              <a:t>. Under fault conditions in the network the set of selected links and nodes </a:t>
            </a:r>
            <a:r>
              <a:rPr lang="en-GB" b="0" dirty="0" smtClean="0"/>
              <a:t>is changed </a:t>
            </a:r>
            <a:r>
              <a:rPr lang="en-GB" b="0" dirty="0" smtClean="0"/>
              <a:t>to restore the EC and the EC’s VID value(s) are then registered on the set of alternative links and nodes.</a:t>
            </a:r>
            <a:endParaRPr lang="en-US" b="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EC Protection</a:t>
            </a:r>
            <a:endParaRPr lang="en-US" dirty="0"/>
          </a:p>
        </p:txBody>
      </p:sp>
      <p:sp>
        <p:nvSpPr>
          <p:cNvPr id="3" name="Content Placeholder 2"/>
          <p:cNvSpPr>
            <a:spLocks noGrp="1"/>
          </p:cNvSpPr>
          <p:nvPr>
            <p:ph idx="1"/>
          </p:nvPr>
        </p:nvSpPr>
        <p:spPr/>
        <p:txBody>
          <a:bodyPr/>
          <a:lstStyle/>
          <a:p>
            <a:r>
              <a:rPr lang="en-GB" b="0" dirty="0" smtClean="0"/>
              <a:t>Well known protection architecture types are</a:t>
            </a:r>
          </a:p>
          <a:p>
            <a:pPr lvl="1"/>
            <a:r>
              <a:rPr lang="en-GB" b="1" dirty="0" smtClean="0"/>
              <a:t>1+1 Protection </a:t>
            </a:r>
            <a:r>
              <a:rPr lang="en-GB" dirty="0" smtClean="0"/>
              <a:t>– Diversely routed Working and Protection EC Segment Connections are set up between the protected EC Segment end points and </a:t>
            </a:r>
            <a:r>
              <a:rPr lang="en-GB" dirty="0" smtClean="0"/>
              <a:t>traffic flows are </a:t>
            </a:r>
            <a:r>
              <a:rPr lang="en-GB" dirty="0" smtClean="0"/>
              <a:t>transmitted over both W and P EC segment connections; at the EC segment egress points </a:t>
            </a:r>
            <a:r>
              <a:rPr lang="en-GB" dirty="0" smtClean="0"/>
              <a:t>traffic flows are </a:t>
            </a:r>
            <a:r>
              <a:rPr lang="en-GB" dirty="0" smtClean="0"/>
              <a:t>read from either Working, or Protection</a:t>
            </a:r>
          </a:p>
          <a:p>
            <a:pPr lvl="1"/>
            <a:r>
              <a:rPr lang="en-GB" b="1" dirty="0" smtClean="0"/>
              <a:t>1:1 Protection </a:t>
            </a:r>
            <a:r>
              <a:rPr lang="en-GB" dirty="0" smtClean="0"/>
              <a:t>– Diversely routed Working and Protection EC Segment Connections are set up between the protected EC Segment end points and traffic </a:t>
            </a:r>
            <a:r>
              <a:rPr lang="en-GB" dirty="0" smtClean="0"/>
              <a:t>flows are </a:t>
            </a:r>
            <a:r>
              <a:rPr lang="en-GB" dirty="0" smtClean="0"/>
              <a:t>transmitted under normal conditions over the W segment connection and read from this W segment connection at the EC segment egress points. Under fault conditions or under control of “external commands” traffic </a:t>
            </a:r>
            <a:r>
              <a:rPr lang="en-GB" dirty="0" smtClean="0"/>
              <a:t>flows are </a:t>
            </a:r>
            <a:r>
              <a:rPr lang="en-GB" dirty="0" smtClean="0"/>
              <a:t>transmitted over and read from the P segment connection.</a:t>
            </a:r>
          </a:p>
          <a:p>
            <a:pPr lvl="1"/>
            <a:r>
              <a:rPr lang="en-GB" b="1" dirty="0" smtClean="0"/>
              <a:t>1:n, m:n and (1:1)</a:t>
            </a:r>
            <a:r>
              <a:rPr lang="en-GB" b="1" baseline="30000" dirty="0" smtClean="0"/>
              <a:t>n</a:t>
            </a:r>
            <a:r>
              <a:rPr lang="en-GB" b="1" dirty="0" smtClean="0"/>
              <a:t> Protection </a:t>
            </a:r>
            <a:r>
              <a:rPr lang="en-GB" dirty="0" smtClean="0"/>
              <a:t>– Diversely routed Working and Protection EC Segment Connections are set up between the EC Segment end points. In 1:n case, n W and 1 P segment connections are set up. In m:n case, n W and </a:t>
            </a:r>
            <a:r>
              <a:rPr lang="en-GB" dirty="0" err="1" smtClean="0"/>
              <a:t>m</a:t>
            </a:r>
            <a:r>
              <a:rPr lang="en-GB" dirty="0" smtClean="0"/>
              <a:t> P segment connections are set up. In (1:1)</a:t>
            </a:r>
            <a:r>
              <a:rPr lang="en-GB" baseline="30000" dirty="0" smtClean="0"/>
              <a:t>n</a:t>
            </a:r>
            <a:r>
              <a:rPr lang="en-GB" dirty="0" smtClean="0"/>
              <a:t> case, n W and n P segment connections are set up. In all cases, the protection bandwidth is shared amongst the n protected EC signals.</a:t>
            </a:r>
          </a:p>
          <a:p>
            <a:r>
              <a:rPr lang="en-GB" b="0" dirty="0" smtClean="0"/>
              <a:t>1+1 and 1:1 protection architectures are the commonly deployed architectures for bidirectional P2P connections; 1+1 protection architecture is the commonly deployed architecture for the unidirectional P2P and P2MP connections</a:t>
            </a:r>
          </a:p>
          <a:p>
            <a:r>
              <a:rPr lang="en-GB" b="0" dirty="0" smtClean="0"/>
              <a:t>1+1 and 1:1 RMP and MP2MP protection architectures can be used to protect RMP ECs and MP2MP ECs. </a:t>
            </a:r>
            <a:endParaRPr lang="en-GB" b="0" dirty="0" smtClean="0"/>
          </a:p>
          <a:p>
            <a:pPr lvl="1"/>
            <a:r>
              <a:rPr lang="en-GB" b="0" dirty="0" smtClean="0"/>
              <a:t>A </a:t>
            </a:r>
            <a:r>
              <a:rPr lang="en-GB" b="0" dirty="0" smtClean="0"/>
              <a:t>necessary precondition is that  W and P EC Segment connections can be set up with complete route diversity. </a:t>
            </a:r>
            <a:endParaRPr lang="en-GB" b="0" dirty="0" smtClean="0"/>
          </a:p>
          <a:p>
            <a:pPr lvl="1"/>
            <a:r>
              <a:rPr lang="en-GB" b="0" dirty="0" smtClean="0"/>
              <a:t>A </a:t>
            </a:r>
            <a:r>
              <a:rPr lang="en-GB" b="0" dirty="0" smtClean="0"/>
              <a:t>multipoint version of G.8031’s ETH SNC APS protocol will provide protection control</a:t>
            </a:r>
            <a:r>
              <a:rPr lang="en-GB" b="0" dirty="0" smtClean="0"/>
              <a:t>.</a:t>
            </a:r>
            <a:endParaRPr lang="en-GB" b="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RMP and MP2MP EC Segment Protection</a:t>
            </a:r>
            <a:endParaRPr lang="en-US" dirty="0"/>
          </a:p>
        </p:txBody>
      </p:sp>
      <p:sp>
        <p:nvSpPr>
          <p:cNvPr id="3" name="Content Placeholder 2"/>
          <p:cNvSpPr>
            <a:spLocks noGrp="1"/>
          </p:cNvSpPr>
          <p:nvPr>
            <p:ph idx="1"/>
          </p:nvPr>
        </p:nvSpPr>
        <p:spPr>
          <a:xfrm>
            <a:off x="639891" y="2136304"/>
            <a:ext cx="11521821" cy="6440007"/>
          </a:xfrm>
        </p:spPr>
        <p:txBody>
          <a:bodyPr/>
          <a:lstStyle/>
          <a:p>
            <a:r>
              <a:rPr lang="en-GB" b="0" dirty="0" smtClean="0"/>
              <a:t>Complete route diversity </a:t>
            </a:r>
            <a:r>
              <a:rPr lang="en-GB" b="0" dirty="0" smtClean="0"/>
              <a:t>for W and P EC Segments may </a:t>
            </a:r>
            <a:r>
              <a:rPr lang="en-GB" b="0" dirty="0" smtClean="0"/>
              <a:t>not be achievable in all cases, e.g. when the number of ports for an EC is large</a:t>
            </a:r>
          </a:p>
          <a:p>
            <a:r>
              <a:rPr lang="en-GB" b="0" dirty="0" smtClean="0"/>
              <a:t>RMP </a:t>
            </a:r>
            <a:r>
              <a:rPr lang="en-GB" b="0" dirty="0" smtClean="0"/>
              <a:t>ECs (without leaf groups) may in such cases be protected by means of more complex architectures; e.g. with a s</a:t>
            </a:r>
            <a:r>
              <a:rPr lang="en-US" b="0" dirty="0" smtClean="0"/>
              <a:t>hared protection tree and multiple working trees </a:t>
            </a:r>
            <a:r>
              <a:rPr lang="en-US" b="0" dirty="0" smtClean="0"/>
              <a:t>(</a:t>
            </a:r>
            <a:r>
              <a:rPr lang="en-US" b="0" dirty="0" smtClean="0"/>
              <a:t>n working trees with different leaf sets are protected by 1 protection tree reaching superset of leaves)</a:t>
            </a:r>
          </a:p>
          <a:p>
            <a:r>
              <a:rPr lang="en-GB" b="0" dirty="0" smtClean="0"/>
              <a:t>MP2MP ECs and RMP ECs with leaf groups can not be protected with such shared protection tree and multiple working trees</a:t>
            </a:r>
          </a:p>
          <a:p>
            <a:r>
              <a:rPr lang="en-GB" b="0" dirty="0" smtClean="0"/>
              <a:t>An alternative RMP and MP2MP EC Segment protection architecture would be using an Ethernet Connection which includes additional link connections and </a:t>
            </a:r>
            <a:r>
              <a:rPr lang="en-GB" b="0" dirty="0" smtClean="0"/>
              <a:t>nodes (but does not have separate Working and Protection EC </a:t>
            </a:r>
            <a:r>
              <a:rPr lang="en-GB" b="0" dirty="0" smtClean="0"/>
              <a:t>Segments</a:t>
            </a:r>
            <a:r>
              <a:rPr lang="en-GB" b="0" dirty="0" smtClean="0"/>
              <a:t>); result is that there is </a:t>
            </a:r>
            <a:r>
              <a:rPr lang="en-GB" b="0" dirty="0" smtClean="0"/>
              <a:t>“more than </a:t>
            </a:r>
            <a:r>
              <a:rPr lang="en-GB" b="0" dirty="0" smtClean="0"/>
              <a:t>one </a:t>
            </a:r>
            <a:r>
              <a:rPr lang="en-GB" b="0" dirty="0" smtClean="0"/>
              <a:t>path between any input port and any output port</a:t>
            </a:r>
            <a:r>
              <a:rPr lang="en-GB" b="0" dirty="0" smtClean="0"/>
              <a:t>”</a:t>
            </a:r>
            <a:endParaRPr lang="en-GB" b="0" dirty="0" smtClean="0"/>
          </a:p>
          <a:p>
            <a:pPr lvl="1"/>
            <a:r>
              <a:rPr lang="en-GB" b="0" dirty="0" smtClean="0"/>
              <a:t>Those </a:t>
            </a:r>
            <a:r>
              <a:rPr lang="en-GB" b="0" dirty="0" smtClean="0"/>
              <a:t>additional link connections/nodes introduce loops in the EC and the EC is not longer “tree-structured</a:t>
            </a:r>
            <a:r>
              <a:rPr lang="en-GB" b="0" dirty="0" smtClean="0"/>
              <a:t>”</a:t>
            </a:r>
          </a:p>
          <a:p>
            <a:pPr lvl="1"/>
            <a:r>
              <a:rPr lang="en-GB" b="0" dirty="0" smtClean="0"/>
              <a:t>Such </a:t>
            </a:r>
            <a:r>
              <a:rPr lang="en-GB" b="0" dirty="0" smtClean="0"/>
              <a:t>EC however has build in </a:t>
            </a:r>
            <a:r>
              <a:rPr lang="en-GB" b="0" dirty="0" smtClean="0"/>
              <a:t>path redundancy </a:t>
            </a:r>
            <a:r>
              <a:rPr lang="en-GB" b="0" dirty="0" smtClean="0"/>
              <a:t>that can be deployed to restore the </a:t>
            </a:r>
            <a:r>
              <a:rPr lang="en-GB" b="0" dirty="0" smtClean="0"/>
              <a:t>traffic flow connectivity </a:t>
            </a:r>
            <a:r>
              <a:rPr lang="en-GB" b="0" dirty="0" smtClean="0"/>
              <a:t>between all input and output ports under link or node failure conditions </a:t>
            </a:r>
            <a:endParaRPr lang="en-GB" b="0" dirty="0" smtClean="0"/>
          </a:p>
          <a:p>
            <a:pPr lvl="1"/>
            <a:r>
              <a:rPr lang="en-GB" b="0" dirty="0" smtClean="0"/>
              <a:t>Refer </a:t>
            </a:r>
            <a:r>
              <a:rPr lang="en-GB" b="0" dirty="0" smtClean="0"/>
              <a:t>to such EC as a “Redundant EC</a:t>
            </a:r>
            <a:r>
              <a:rPr lang="en-GB" b="0" dirty="0" smtClean="0"/>
              <a:t>”</a:t>
            </a:r>
            <a:endParaRPr lang="en-GB" b="0"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Redundant EC</a:t>
            </a:r>
            <a:endParaRPr lang="en-US" dirty="0"/>
          </a:p>
        </p:txBody>
      </p:sp>
      <p:sp>
        <p:nvSpPr>
          <p:cNvPr id="3" name="Content Placeholder 2"/>
          <p:cNvSpPr>
            <a:spLocks noGrp="1"/>
          </p:cNvSpPr>
          <p:nvPr>
            <p:ph idx="1"/>
          </p:nvPr>
        </p:nvSpPr>
        <p:spPr>
          <a:xfrm>
            <a:off x="639619" y="1848272"/>
            <a:ext cx="11521821" cy="7272808"/>
          </a:xfrm>
        </p:spPr>
        <p:txBody>
          <a:bodyPr/>
          <a:lstStyle/>
          <a:p>
            <a:r>
              <a:rPr lang="en-GB" b="0" dirty="0" smtClean="0"/>
              <a:t>Flooding and MAC learning can not be used in </a:t>
            </a:r>
            <a:r>
              <a:rPr lang="en-GB" b="0" dirty="0" smtClean="0"/>
              <a:t>a Redundant </a:t>
            </a:r>
            <a:r>
              <a:rPr lang="en-GB" b="0" dirty="0" smtClean="0"/>
              <a:t>EC; instead an alternative flow forwarding computation and distribution protocol must be deployed  within </a:t>
            </a:r>
            <a:r>
              <a:rPr lang="en-GB" b="0" dirty="0" smtClean="0"/>
              <a:t>a Redundant </a:t>
            </a:r>
            <a:r>
              <a:rPr lang="en-GB" b="0" dirty="0" smtClean="0"/>
              <a:t>EC</a:t>
            </a:r>
            <a:endParaRPr lang="en-US" dirty="0" smtClean="0"/>
          </a:p>
          <a:p>
            <a:r>
              <a:rPr lang="en-GB" b="0" dirty="0" smtClean="0"/>
              <a:t>SPB or ECMP-SPB protocols are natural </a:t>
            </a:r>
            <a:r>
              <a:rPr lang="en-GB" b="0" dirty="0" smtClean="0"/>
              <a:t>“flow </a:t>
            </a:r>
            <a:r>
              <a:rPr lang="en-GB" b="0" dirty="0" smtClean="0"/>
              <a:t>forwarding computation and distribution </a:t>
            </a:r>
            <a:r>
              <a:rPr lang="en-GB" b="0" dirty="0" smtClean="0"/>
              <a:t>protocol” candidates</a:t>
            </a:r>
            <a:endParaRPr lang="en-GB" b="0" dirty="0" smtClean="0"/>
          </a:p>
          <a:p>
            <a:r>
              <a:rPr lang="en-GB" b="0" dirty="0" smtClean="0"/>
              <a:t>So far SPB expects have been indicating that those protocols are not optimized for Redundant ECs</a:t>
            </a:r>
          </a:p>
          <a:p>
            <a:r>
              <a:rPr lang="en-GB" b="0" dirty="0" smtClean="0"/>
              <a:t>But wouldn’t it be possible to deploy a Redundant EC optimized SPB/ECMP-SPB protocol?</a:t>
            </a:r>
          </a:p>
          <a:p>
            <a:r>
              <a:rPr lang="en-GB" b="0" dirty="0" smtClean="0"/>
              <a:t>Redundant </a:t>
            </a:r>
            <a:r>
              <a:rPr lang="en-GB" b="0" dirty="0" smtClean="0"/>
              <a:t>EC </a:t>
            </a:r>
            <a:r>
              <a:rPr lang="en-GB" b="0" dirty="0" smtClean="0"/>
              <a:t>characteristics</a:t>
            </a:r>
            <a:endParaRPr lang="en-GB" b="0" dirty="0" smtClean="0"/>
          </a:p>
          <a:p>
            <a:pPr lvl="1"/>
            <a:r>
              <a:rPr lang="en-GB" b="0" dirty="0" smtClean="0"/>
              <a:t>A Redundant EC is a Service layer EC, which carries an E-Tree or E-LAN EVC between the </a:t>
            </a:r>
            <a:r>
              <a:rPr lang="en-GB" b="0" dirty="0" err="1" smtClean="0"/>
              <a:t>EVC’s</a:t>
            </a:r>
            <a:r>
              <a:rPr lang="en-GB" b="0" dirty="0" smtClean="0"/>
              <a:t> UNI-N ports, or between the </a:t>
            </a:r>
            <a:r>
              <a:rPr lang="en-GB" b="0" dirty="0" err="1" smtClean="0"/>
              <a:t>EVC’s</a:t>
            </a:r>
            <a:r>
              <a:rPr lang="en-GB" b="0" dirty="0" smtClean="0"/>
              <a:t> UNI-N and E-NNI ports, or between the </a:t>
            </a:r>
            <a:r>
              <a:rPr lang="en-GB" b="0" dirty="0" err="1" smtClean="0"/>
              <a:t>EVC’s</a:t>
            </a:r>
            <a:r>
              <a:rPr lang="en-GB" b="0" dirty="0" smtClean="0"/>
              <a:t> E-NNI ports</a:t>
            </a:r>
          </a:p>
          <a:p>
            <a:pPr lvl="1"/>
            <a:r>
              <a:rPr lang="en-GB" b="0" dirty="0" smtClean="0"/>
              <a:t>The UNI-N ports for this Redundant EC may contain an I-component and a CBP; if present, the Redundant EC is a B-VLAN, with B-MAC addresses inserted at the UNI-N ports, operating at the Service layer; i.e. it is operated as a </a:t>
            </a:r>
            <a:r>
              <a:rPr lang="en-GB" b="0" dirty="0" smtClean="0"/>
              <a:t>“Service VLAN” </a:t>
            </a:r>
            <a:r>
              <a:rPr lang="en-GB" b="0" dirty="0" smtClean="0"/>
              <a:t>with “Service MAC addresses” (which are inserted by the </a:t>
            </a:r>
            <a:r>
              <a:rPr lang="en-GB" b="0" dirty="0" smtClean="0"/>
              <a:t>PIP in the UNI-N port) </a:t>
            </a:r>
            <a:r>
              <a:rPr lang="en-GB" b="0" dirty="0" smtClean="0"/>
              <a:t>and a single I-SID value</a:t>
            </a:r>
          </a:p>
          <a:p>
            <a:pPr lvl="1"/>
            <a:r>
              <a:rPr lang="en-GB" b="0" u="sng" dirty="0" smtClean="0"/>
              <a:t>A Redundant EC </a:t>
            </a:r>
            <a:r>
              <a:rPr lang="en-GB" u="sng" dirty="0" smtClean="0"/>
              <a:t>has N ports (N</a:t>
            </a:r>
            <a:r>
              <a:rPr lang="en-GB" u="sng" dirty="0" smtClean="0">
                <a:sym typeface="Symbol"/>
              </a:rPr>
              <a:t>2) and at least two paths between any input port and any output port</a:t>
            </a:r>
          </a:p>
          <a:p>
            <a:pPr lvl="1"/>
            <a:r>
              <a:rPr lang="en-GB" b="0" dirty="0" smtClean="0"/>
              <a:t>A change in the fault (or degradation) status in one or more of the Redundant EC’s link connections and/or nodes, or a change of an external command status triggers a flow forwarding recovery action in the Redundant EC</a:t>
            </a:r>
          </a:p>
          <a:p>
            <a:pPr lvl="1"/>
            <a:r>
              <a:rPr lang="en-GB" dirty="0" smtClean="0"/>
              <a:t>SF (and SD) status is monitored for each of the links (or link connections) in the Redundant EC</a:t>
            </a:r>
            <a:endParaRPr lang="en-GB" b="0" dirty="0" smtClean="0"/>
          </a:p>
          <a:p>
            <a:pPr lvl="1"/>
            <a:r>
              <a:rPr lang="en-GB" dirty="0" smtClean="0"/>
              <a:t>The Redundant EC’s APS OAM channel can transport the Redundant EC optimized SPB or ECMP-SPB protocol messages</a:t>
            </a:r>
          </a:p>
          <a:p>
            <a:pPr lvl="1"/>
            <a:r>
              <a:rPr lang="en-GB" b="0" dirty="0" smtClean="0"/>
              <a:t>Multiple independent Redundant ECs may be present in the </a:t>
            </a:r>
            <a:r>
              <a:rPr lang="en-GB" b="0" dirty="0" smtClean="0"/>
              <a:t>transport network’s service layer, </a:t>
            </a:r>
            <a:r>
              <a:rPr lang="en-GB" b="0" dirty="0" smtClean="0"/>
              <a:t>each performing its own  (ECMP-)SPB based APS protocol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chor="ctr"/>
          <a:lstStyle/>
          <a:p>
            <a:pPr algn="ctr"/>
            <a:r>
              <a:rPr lang="en-GB" sz="6000" dirty="0" smtClean="0"/>
              <a:t>Thank you</a:t>
            </a:r>
            <a:endParaRPr lang="en-US" sz="6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uawei-template-mv">
  <a:themeElements>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uawei-template-mv">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500" b="1" i="0" u="none" strike="noStrike" cap="none" normalizeH="0" baseline="0" smtClean="0">
            <a:ln>
              <a:noFill/>
            </a:ln>
            <a:solidFill>
              <a:schemeClr val="tx1"/>
            </a:solidFill>
            <a:effectLst/>
            <a:latin typeface="Arial"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lnDef>
    <a:txDef>
      <a:spPr>
        <a:noFill/>
      </a:spPr>
      <a:bodyPr wrap="none" lIns="0" tIns="0" rIns="0" bIns="0" rtlCol="0" anchor="ctr">
        <a:spAutoFit/>
      </a:bodyPr>
      <a:lstStyle>
        <a:defPPr algn="ctr">
          <a:defRPr sz="1200" b="0" dirty="0" smtClean="0"/>
        </a:defPPr>
      </a:lstStyle>
    </a:txDef>
  </a:objectDefaults>
  <a:extraClrSchemeLst>
    <a:extraClrScheme>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uawei-template-m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uawei-template-m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uawei-template-m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uawei-template-m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uawei-template-m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uawei-template-m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uawei-template-m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uawei-template-m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uawei-template-m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uawei-template-m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uawei-template-m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huawei-template-mv</Template>
  <TotalTime>22113</TotalTime>
  <Words>862</Words>
  <Application>Microsoft Office PowerPoint</Application>
  <PresentationFormat>A3 Paper (297x420 mm)</PresentationFormat>
  <Paragraphs>38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huawei-template-mv</vt:lpstr>
      <vt:lpstr>Multipoint Ethernet Connection Protection  http://www.ieee802.org/1/files/public/docs2012/liaison-itut-sg15-ols-378-0312.doc </vt:lpstr>
      <vt:lpstr>Introduction</vt:lpstr>
      <vt:lpstr>EC Protection</vt:lpstr>
      <vt:lpstr>RMP and MP2MP EC Segment Protection</vt:lpstr>
      <vt:lpstr>Redundant EC</vt:lpstr>
      <vt:lpstr>Thank you</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Multipoint Ethernet Connection Protection</dc:title>
  <dc:creator>Vissers</dc:creator>
  <cp:lastModifiedBy>Maarten vissers</cp:lastModifiedBy>
  <cp:revision>1421</cp:revision>
  <dcterms:created xsi:type="dcterms:W3CDTF">2008-06-13T12:10:18Z</dcterms:created>
  <dcterms:modified xsi:type="dcterms:W3CDTF">2012-03-15T20:10:07Z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(3)N5VTXKl+Rz4gIvK5pGjgrVAaHSOlO1ykdTG75s1jaxmO1fao9vCFTnIhdhRGhN9PGctjWTLE
JDKQ6uPS+JMLhqcFpKQjThhW5leyW7l/k8paeQOqeXQgNiQUHQLtbxFJbnmfETsLM0M7bIos
N1su2rQSGEZvZkMWcQu9hewTyjPDPr3t41AwSPsMFfGy8OzPqMJJ34CSNY6eMmb7TyXgtQNV
wrSlF0Wwy31VccpmZIIau</vt:lpwstr>
  </property>
  <property fmtid="{D5CDD505-2E9C-101B-9397-08002B2CF9AE}" pid="3" name="_ms_pID_7253431">
    <vt:lpwstr>86dq7J1S+eACaVjctcfrHKiy7V5vlmyVfGpVYgeZXeFbdKiUjk8
KOzlOau4FeXYTAR5txQYTNfo2Q7+pAhqakmDRGR8JkhQHm9r6dhvUbtJFHKKFEGOpfqI1EVx
/eynpygQYMCY6MFibb6xFWTciMlYmLIAyxyPfy5Q1kAzl2zGg8AaqERSu6OtjWRD+/TBx30d
lOLADcdTiyhPagQ4NTCnGeAtX+NJBPXQMnYUoW7nRG</vt:lpwstr>
  </property>
  <property fmtid="{D5CDD505-2E9C-101B-9397-08002B2CF9AE}" pid="4" name="_ms_pID_7253432">
    <vt:lpwstr>l7DNhwMYyhPkcgkLZUoX1jxtOJzlrz
nC6Wb0LHcEBucLbh1yMTV1s7NqYp35gyR1S2huaz2XFohn4e1MOIMlNmJh4UlT9zPzfVevDy
Uqyx8ecK1u3Mp2tWJNPoYkuZAId+x3Xog5TwygdIHPdYVATTtdiZdZSqtuJabm3YN+FNErKe
r2FbvVrzZEethywlZHoCv+IuY7MbmqkB4W8=</vt:lpwstr>
  </property>
  <property fmtid="{D5CDD505-2E9C-101B-9397-08002B2CF9AE}" pid="5" name="sflag">
    <vt:lpwstr>1331840313</vt:lpwstr>
  </property>
</Properties>
</file>