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54"/>
  </p:notesMasterIdLst>
  <p:handoutMasterIdLst>
    <p:handoutMasterId r:id="rId55"/>
  </p:handoutMasterIdLst>
  <p:sldIdLst>
    <p:sldId id="497" r:id="rId2"/>
    <p:sldId id="561" r:id="rId3"/>
    <p:sldId id="519" r:id="rId4"/>
    <p:sldId id="532" r:id="rId5"/>
    <p:sldId id="507" r:id="rId6"/>
    <p:sldId id="509" r:id="rId7"/>
    <p:sldId id="510" r:id="rId8"/>
    <p:sldId id="520" r:id="rId9"/>
    <p:sldId id="531" r:id="rId10"/>
    <p:sldId id="511" r:id="rId11"/>
    <p:sldId id="512" r:id="rId12"/>
    <p:sldId id="535" r:id="rId13"/>
    <p:sldId id="540" r:id="rId14"/>
    <p:sldId id="533" r:id="rId15"/>
    <p:sldId id="513" r:id="rId16"/>
    <p:sldId id="514" r:id="rId17"/>
    <p:sldId id="536" r:id="rId18"/>
    <p:sldId id="541" r:id="rId19"/>
    <p:sldId id="534" r:id="rId20"/>
    <p:sldId id="515" r:id="rId21"/>
    <p:sldId id="517" r:id="rId22"/>
    <p:sldId id="537" r:id="rId23"/>
    <p:sldId id="542" r:id="rId24"/>
    <p:sldId id="539" r:id="rId25"/>
    <p:sldId id="543" r:id="rId26"/>
    <p:sldId id="544" r:id="rId27"/>
    <p:sldId id="538" r:id="rId28"/>
    <p:sldId id="547" r:id="rId29"/>
    <p:sldId id="553" r:id="rId30"/>
    <p:sldId id="548" r:id="rId31"/>
    <p:sldId id="549" r:id="rId32"/>
    <p:sldId id="551" r:id="rId33"/>
    <p:sldId id="550" r:id="rId34"/>
    <p:sldId id="552" r:id="rId35"/>
    <p:sldId id="554" r:id="rId36"/>
    <p:sldId id="556" r:id="rId37"/>
    <p:sldId id="558" r:id="rId38"/>
    <p:sldId id="559" r:id="rId39"/>
    <p:sldId id="555" r:id="rId40"/>
    <p:sldId id="560" r:id="rId41"/>
    <p:sldId id="562" r:id="rId42"/>
    <p:sldId id="525" r:id="rId43"/>
    <p:sldId id="521" r:id="rId44"/>
    <p:sldId id="524" r:id="rId45"/>
    <p:sldId id="523" r:id="rId46"/>
    <p:sldId id="522" r:id="rId47"/>
    <p:sldId id="526" r:id="rId48"/>
    <p:sldId id="527" r:id="rId49"/>
    <p:sldId id="528" r:id="rId50"/>
    <p:sldId id="529" r:id="rId51"/>
    <p:sldId id="498" r:id="rId52"/>
    <p:sldId id="499" r:id="rId53"/>
  </p:sldIdLst>
  <p:sldSz cx="12801600" cy="9601200" type="A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548503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1097006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645509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2194011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742514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3291017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839520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4388023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CC66"/>
    <a:srgbClr val="FFCC00"/>
    <a:srgbClr val="0066FF"/>
    <a:srgbClr val="66FF33"/>
    <a:srgbClr val="FFFF99"/>
    <a:srgbClr val="FF5050"/>
    <a:srgbClr val="66CCFF"/>
    <a:srgbClr val="3399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5421" autoAdjust="0"/>
  </p:normalViewPr>
  <p:slideViewPr>
    <p:cSldViewPr>
      <p:cViewPr varScale="1">
        <p:scale>
          <a:sx n="61" d="100"/>
          <a:sy n="61" d="100"/>
        </p:scale>
        <p:origin x="-462" y="-84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4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850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9700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4550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9401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42514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91017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39520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88023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9835" y="2983230"/>
            <a:ext cx="10881931" cy="2057400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9669" y="5440680"/>
            <a:ext cx="8962263" cy="245364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 algn="ctr">
              <a:buNone/>
              <a:defRPr sz="2800"/>
            </a:lvl1pPr>
            <a:lvl2pPr marL="548503" indent="0" algn="ctr">
              <a:buNone/>
              <a:defRPr/>
            </a:lvl2pPr>
            <a:lvl3pPr marL="1097006" indent="0" algn="ctr">
              <a:buNone/>
              <a:defRPr/>
            </a:lvl3pPr>
            <a:lvl4pPr marL="1645509" indent="0" algn="ctr">
              <a:buNone/>
              <a:defRPr/>
            </a:lvl4pPr>
            <a:lvl5pPr marL="2194011" indent="0" algn="ctr">
              <a:buNone/>
              <a:defRPr/>
            </a:lvl5pPr>
            <a:lvl6pPr marL="2742514" indent="0" algn="ctr">
              <a:buNone/>
              <a:defRPr/>
            </a:lvl6pPr>
            <a:lvl7pPr marL="3291017" indent="0" algn="ctr">
              <a:buNone/>
              <a:defRPr/>
            </a:lvl7pPr>
            <a:lvl8pPr marL="3839520" indent="0" algn="ctr">
              <a:buNone/>
              <a:defRPr/>
            </a:lvl8pPr>
            <a:lvl9pPr marL="4388023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0" y="2240281"/>
            <a:ext cx="1152182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 defTabSz="993775">
              <a:defRPr sz="1800"/>
            </a:lvl3pPr>
            <a:lvl4pPr marL="1346200" indent="-436563">
              <a:defRPr sz="1800"/>
            </a:lvl4pPr>
            <a:lvl5pPr marL="1793875" indent="-436563"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40281"/>
            <a:ext cx="5669498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214" y="2240281"/>
            <a:ext cx="5669497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80994"/>
            <a:ext cx="360040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60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856104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0" y="2148841"/>
            <a:ext cx="5656167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890" y="3044190"/>
            <a:ext cx="5656167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640" y="2148841"/>
            <a:ext cx="5658070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640" y="3044190"/>
            <a:ext cx="5658070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2310142" y="9207490"/>
            <a:ext cx="473217" cy="356993"/>
          </a:xfrm>
          <a:prstGeom prst="rect">
            <a:avLst/>
          </a:prstGeom>
          <a:noFill/>
        </p:spPr>
        <p:txBody>
          <a:bodyPr wrap="none" lIns="109701" tIns="54850" rIns="109701" bIns="54850" rtlCol="0">
            <a:spAutoFit/>
          </a:bodyPr>
          <a:lstStyle/>
          <a:p>
            <a:fld id="{1D72198B-5C37-4316-AF1B-174FD6C2182E}" type="slidenum">
              <a:rPr lang="en-GB" sz="1600" smtClean="0"/>
              <a:pPr/>
              <a:t>‹#›</a:t>
            </a:fld>
            <a:endParaRPr lang="en-GB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9" r:id="rId4"/>
    <p:sldLayoutId id="2147483656" r:id="rId5"/>
    <p:sldLayoutId id="2147483657" r:id="rId6"/>
    <p:sldLayoutId id="2147483658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5pPr>
      <a:lvl6pPr marL="548503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6pPr>
      <a:lvl7pPr marL="1097006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7pPr>
      <a:lvl8pPr marL="1645509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8pPr>
      <a:lvl9pPr marL="2194011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411377" indent="-411377" algn="l" rtl="0" eaLnBrk="0" fontAlgn="base" hangingPunct="0">
        <a:spcBef>
          <a:spcPct val="70000"/>
        </a:spcBef>
        <a:spcAft>
          <a:spcPct val="0"/>
        </a:spcAft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1049393" indent="-500890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639796" indent="-38852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</a:defRPr>
      </a:lvl3pPr>
      <a:lvl4pPr marL="2293047" indent="-43804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946299" indent="-43804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3494802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4043305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4591807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5140310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0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006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509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011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2514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017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52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02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axbq-vissers-drni-and-distributed-protection-examples-a3-0911-v01.pptx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59835" y="2887216"/>
            <a:ext cx="10881931" cy="2057400"/>
          </a:xfrm>
        </p:spPr>
        <p:txBody>
          <a:bodyPr/>
          <a:lstStyle/>
          <a:p>
            <a:pPr algn="ctr"/>
            <a:r>
              <a:rPr lang="en-GB" dirty="0" smtClean="0"/>
              <a:t>DRNI Data Plane Model I/II Comparison</a:t>
            </a:r>
            <a:br>
              <a:rPr lang="en-GB" dirty="0" smtClean="0"/>
            </a:br>
            <a:r>
              <a:rPr lang="en-GB" dirty="0" smtClean="0"/>
              <a:t>&amp; MAC Address Values </a:t>
            </a:r>
            <a:r>
              <a:rPr lang="en-GB" dirty="0" smtClean="0"/>
              <a:t>in </a:t>
            </a:r>
            <a:r>
              <a:rPr lang="en-GB" dirty="0" smtClean="0"/>
              <a:t>DRNI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>
                <a:solidFill>
                  <a:schemeClr val="tx1"/>
                </a:solidFill>
              </a:rPr>
              <a:t>Maarten Vissers</a:t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2011-10-18</a:t>
            </a:r>
            <a:r>
              <a:rPr lang="en-GB" sz="2800" dirty="0" smtClean="0">
                <a:solidFill>
                  <a:schemeClr val="tx1"/>
                </a:solidFill>
              </a:rPr>
              <a:t/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v00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Rectangle 604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5" name="Rectangle 704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2" name="Rectangle 731"/>
          <p:cNvSpPr/>
          <p:nvPr/>
        </p:nvSpPr>
        <p:spPr bwMode="auto">
          <a:xfrm>
            <a:off x="2800398" y="2712368"/>
            <a:ext cx="1872209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3" name="Rectangle 732"/>
          <p:cNvSpPr/>
          <p:nvPr/>
        </p:nvSpPr>
        <p:spPr bwMode="auto">
          <a:xfrm flipH="1">
            <a:off x="8128992" y="2712368"/>
            <a:ext cx="1872208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4" name="Rectangle 753"/>
          <p:cNvSpPr/>
          <p:nvPr/>
        </p:nvSpPr>
        <p:spPr bwMode="auto">
          <a:xfrm>
            <a:off x="2800400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5" name="Rectangle 754"/>
          <p:cNvSpPr/>
          <p:nvPr/>
        </p:nvSpPr>
        <p:spPr bwMode="auto">
          <a:xfrm>
            <a:off x="2800400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56" name="Straight Connector 755"/>
          <p:cNvCxnSpPr/>
          <p:nvPr/>
        </p:nvCxnSpPr>
        <p:spPr bwMode="auto">
          <a:xfrm>
            <a:off x="3736504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7" name="Rectangle 756"/>
          <p:cNvSpPr/>
          <p:nvPr/>
        </p:nvSpPr>
        <p:spPr bwMode="auto">
          <a:xfrm>
            <a:off x="2800400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8" name="Rectangle 757"/>
          <p:cNvSpPr/>
          <p:nvPr/>
        </p:nvSpPr>
        <p:spPr bwMode="auto">
          <a:xfrm>
            <a:off x="2800400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9" name="Rectangle 758"/>
          <p:cNvSpPr/>
          <p:nvPr/>
        </p:nvSpPr>
        <p:spPr bwMode="auto">
          <a:xfrm>
            <a:off x="2800400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0" name="Rectangle 759"/>
          <p:cNvSpPr/>
          <p:nvPr/>
        </p:nvSpPr>
        <p:spPr bwMode="auto">
          <a:xfrm>
            <a:off x="8128992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1" name="Rectangle 760"/>
          <p:cNvSpPr/>
          <p:nvPr/>
        </p:nvSpPr>
        <p:spPr bwMode="auto">
          <a:xfrm>
            <a:off x="8128992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62" name="Straight Connector 761"/>
          <p:cNvCxnSpPr/>
          <p:nvPr/>
        </p:nvCxnSpPr>
        <p:spPr bwMode="auto">
          <a:xfrm>
            <a:off x="9065096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3" name="Rectangle 762"/>
          <p:cNvSpPr/>
          <p:nvPr/>
        </p:nvSpPr>
        <p:spPr bwMode="auto">
          <a:xfrm>
            <a:off x="8128992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4" name="Rectangle 763"/>
          <p:cNvSpPr/>
          <p:nvPr/>
        </p:nvSpPr>
        <p:spPr bwMode="auto">
          <a:xfrm>
            <a:off x="8128992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5" name="Rectangle 764"/>
          <p:cNvSpPr/>
          <p:nvPr/>
        </p:nvSpPr>
        <p:spPr bwMode="auto">
          <a:xfrm>
            <a:off x="8128992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6" name="Rectangle 765"/>
          <p:cNvSpPr/>
          <p:nvPr/>
        </p:nvSpPr>
        <p:spPr bwMode="auto">
          <a:xfrm>
            <a:off x="2800399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7" name="Rectangle 766"/>
          <p:cNvSpPr/>
          <p:nvPr/>
        </p:nvSpPr>
        <p:spPr bwMode="auto">
          <a:xfrm>
            <a:off x="2800399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8" name="Rectangle 767"/>
          <p:cNvSpPr/>
          <p:nvPr/>
        </p:nvSpPr>
        <p:spPr bwMode="auto">
          <a:xfrm>
            <a:off x="308843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9" name="Rectangle 768"/>
          <p:cNvSpPr/>
          <p:nvPr/>
        </p:nvSpPr>
        <p:spPr bwMode="auto">
          <a:xfrm>
            <a:off x="308843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0" name="Rectangle 769"/>
          <p:cNvSpPr/>
          <p:nvPr/>
        </p:nvSpPr>
        <p:spPr bwMode="auto">
          <a:xfrm>
            <a:off x="344847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1" name="Rectangle 770"/>
          <p:cNvSpPr/>
          <p:nvPr/>
        </p:nvSpPr>
        <p:spPr bwMode="auto">
          <a:xfrm>
            <a:off x="344847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2" name="Rectangle 771"/>
          <p:cNvSpPr/>
          <p:nvPr/>
        </p:nvSpPr>
        <p:spPr bwMode="auto">
          <a:xfrm>
            <a:off x="906509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3" name="Rectangle 772"/>
          <p:cNvSpPr/>
          <p:nvPr/>
        </p:nvSpPr>
        <p:spPr bwMode="auto">
          <a:xfrm>
            <a:off x="906509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4" name="Rectangle 773"/>
          <p:cNvSpPr/>
          <p:nvPr/>
        </p:nvSpPr>
        <p:spPr bwMode="auto">
          <a:xfrm>
            <a:off x="9353127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5" name="Rectangle 774"/>
          <p:cNvSpPr/>
          <p:nvPr/>
        </p:nvSpPr>
        <p:spPr bwMode="auto">
          <a:xfrm>
            <a:off x="9353127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6" name="Rectangle 775"/>
          <p:cNvSpPr/>
          <p:nvPr/>
        </p:nvSpPr>
        <p:spPr bwMode="auto">
          <a:xfrm>
            <a:off x="9713168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7" name="Rectangle 776"/>
          <p:cNvSpPr/>
          <p:nvPr/>
        </p:nvSpPr>
        <p:spPr bwMode="auto">
          <a:xfrm>
            <a:off x="9713168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8" name="Isosceles Triangle 777"/>
          <p:cNvSpPr/>
          <p:nvPr/>
        </p:nvSpPr>
        <p:spPr bwMode="auto">
          <a:xfrm flipV="1">
            <a:off x="331284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9" name="Isosceles Triangle 778"/>
          <p:cNvSpPr/>
          <p:nvPr/>
        </p:nvSpPr>
        <p:spPr bwMode="auto">
          <a:xfrm flipV="1">
            <a:off x="928112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80" name="Isosceles Triangle 779"/>
          <p:cNvSpPr/>
          <p:nvPr/>
        </p:nvSpPr>
        <p:spPr bwMode="auto">
          <a:xfrm flipV="1">
            <a:off x="410492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81" name="Isosceles Triangle 780"/>
          <p:cNvSpPr/>
          <p:nvPr/>
        </p:nvSpPr>
        <p:spPr bwMode="auto">
          <a:xfrm flipV="1">
            <a:off x="842540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2" name="Rectangle 791"/>
          <p:cNvSpPr/>
          <p:nvPr/>
        </p:nvSpPr>
        <p:spPr bwMode="auto">
          <a:xfrm>
            <a:off x="373650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3" name="Rectangle 792"/>
          <p:cNvSpPr/>
          <p:nvPr/>
        </p:nvSpPr>
        <p:spPr bwMode="auto">
          <a:xfrm>
            <a:off x="373650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4" name="Rectangle 793"/>
          <p:cNvSpPr/>
          <p:nvPr/>
        </p:nvSpPr>
        <p:spPr bwMode="auto">
          <a:xfrm>
            <a:off x="402453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5" name="Rectangle 794"/>
          <p:cNvSpPr/>
          <p:nvPr/>
        </p:nvSpPr>
        <p:spPr bwMode="auto">
          <a:xfrm>
            <a:off x="402453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6" name="Rectangle 795"/>
          <p:cNvSpPr/>
          <p:nvPr/>
        </p:nvSpPr>
        <p:spPr bwMode="auto">
          <a:xfrm>
            <a:off x="438457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7" name="Rectangle 796"/>
          <p:cNvSpPr/>
          <p:nvPr/>
        </p:nvSpPr>
        <p:spPr bwMode="auto">
          <a:xfrm>
            <a:off x="438457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8" name="Rectangle 807"/>
          <p:cNvSpPr/>
          <p:nvPr/>
        </p:nvSpPr>
        <p:spPr bwMode="auto">
          <a:xfrm>
            <a:off x="8128992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9" name="Rectangle 808"/>
          <p:cNvSpPr/>
          <p:nvPr/>
        </p:nvSpPr>
        <p:spPr bwMode="auto">
          <a:xfrm>
            <a:off x="8128992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0" name="Rectangle 809"/>
          <p:cNvSpPr/>
          <p:nvPr/>
        </p:nvSpPr>
        <p:spPr bwMode="auto">
          <a:xfrm>
            <a:off x="841702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1" name="Rectangle 810"/>
          <p:cNvSpPr/>
          <p:nvPr/>
        </p:nvSpPr>
        <p:spPr bwMode="auto">
          <a:xfrm>
            <a:off x="841702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2" name="Rectangle 811"/>
          <p:cNvSpPr/>
          <p:nvPr/>
        </p:nvSpPr>
        <p:spPr bwMode="auto">
          <a:xfrm>
            <a:off x="877488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3" name="Rectangle 812"/>
          <p:cNvSpPr/>
          <p:nvPr/>
        </p:nvSpPr>
        <p:spPr bwMode="auto">
          <a:xfrm>
            <a:off x="877488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PBB </a:t>
            </a:r>
            <a:r>
              <a:rPr lang="en-GB" dirty="0" smtClean="0"/>
              <a:t>IB-BEB Portal DRNI </a:t>
            </a:r>
            <a:r>
              <a:rPr lang="en-GB" dirty="0" smtClean="0"/>
              <a:t>Data </a:t>
            </a:r>
            <a:r>
              <a:rPr lang="en-GB" dirty="0" smtClean="0"/>
              <a:t>Plane </a:t>
            </a:r>
            <a:r>
              <a:rPr lang="en-GB" dirty="0" smtClean="0"/>
              <a:t>Model</a:t>
            </a:r>
            <a:br>
              <a:rPr lang="en-GB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separate B- and S-VLAN fabrics)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800400" y="6816824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800400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800400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 flipH="1">
            <a:off x="9065096" y="6816824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Rectangle 37"/>
          <p:cNvSpPr/>
          <p:nvPr/>
        </p:nvSpPr>
        <p:spPr bwMode="auto">
          <a:xfrm flipH="1">
            <a:off x="9065096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 flipH="1">
            <a:off x="9065096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3" name="Straight Connector 332"/>
          <p:cNvCxnSpPr/>
          <p:nvPr/>
        </p:nvCxnSpPr>
        <p:spPr bwMode="auto">
          <a:xfrm flipH="1">
            <a:off x="3232450" y="8741295"/>
            <a:ext cx="633670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5" name="Isosceles Triangle 494"/>
          <p:cNvSpPr/>
          <p:nvPr/>
        </p:nvSpPr>
        <p:spPr bwMode="auto">
          <a:xfrm flipV="1">
            <a:off x="9353128" y="688883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0" name="Isosceles Triangle 499"/>
          <p:cNvSpPr/>
          <p:nvPr/>
        </p:nvSpPr>
        <p:spPr bwMode="auto">
          <a:xfrm flipV="1">
            <a:off x="3016424" y="688883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6" name="Rectangle 545"/>
          <p:cNvSpPr/>
          <p:nvPr/>
        </p:nvSpPr>
        <p:spPr bwMode="auto">
          <a:xfrm flipH="1">
            <a:off x="2800400" y="5736704"/>
            <a:ext cx="295232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7" name="Rectangle 546"/>
          <p:cNvSpPr/>
          <p:nvPr/>
        </p:nvSpPr>
        <p:spPr bwMode="auto">
          <a:xfrm flipH="1">
            <a:off x="7048872" y="5736704"/>
            <a:ext cx="295232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8" name="Rectangle 547"/>
          <p:cNvSpPr/>
          <p:nvPr/>
        </p:nvSpPr>
        <p:spPr bwMode="auto">
          <a:xfrm>
            <a:off x="2800400" y="6024736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9" name="Rectangle 548"/>
          <p:cNvSpPr/>
          <p:nvPr/>
        </p:nvSpPr>
        <p:spPr bwMode="auto">
          <a:xfrm>
            <a:off x="2800400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0" name="Rectangle 549"/>
          <p:cNvSpPr/>
          <p:nvPr/>
        </p:nvSpPr>
        <p:spPr bwMode="auto">
          <a:xfrm>
            <a:off x="2800400" y="66008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0" name="Group 294"/>
          <p:cNvGrpSpPr/>
          <p:nvPr/>
        </p:nvGrpSpPr>
        <p:grpSpPr>
          <a:xfrm>
            <a:off x="2872409" y="6096745"/>
            <a:ext cx="792088" cy="216023"/>
            <a:chOff x="2728392" y="4440560"/>
            <a:chExt cx="792088" cy="216023"/>
          </a:xfrm>
          <a:solidFill>
            <a:srgbClr val="66FF33"/>
          </a:solidFill>
        </p:grpSpPr>
        <p:grpSp>
          <p:nvGrpSpPr>
            <p:cNvPr id="71" name="Group 282"/>
            <p:cNvGrpSpPr/>
            <p:nvPr/>
          </p:nvGrpSpPr>
          <p:grpSpPr>
            <a:xfrm>
              <a:off x="272839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59" name="Flowchart: Delay 5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0" name="Flowchart: Delay 5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2" name="Group 284"/>
            <p:cNvGrpSpPr/>
            <p:nvPr/>
          </p:nvGrpSpPr>
          <p:grpSpPr>
            <a:xfrm>
              <a:off x="3016424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57" name="Flowchart: Delay 55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8" name="Flowchart: Delay 55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3" name="Group 286"/>
            <p:cNvGrpSpPr/>
            <p:nvPr/>
          </p:nvGrpSpPr>
          <p:grpSpPr>
            <a:xfrm>
              <a:off x="3304456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55" name="Flowchart: Delay 55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6" name="Flowchart: Delay 55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</p:grpSp>
      <p:sp>
        <p:nvSpPr>
          <p:cNvPr id="613" name="Rectangle 612"/>
          <p:cNvSpPr/>
          <p:nvPr/>
        </p:nvSpPr>
        <p:spPr bwMode="auto">
          <a:xfrm>
            <a:off x="9065095" y="6024735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4" name="Rectangle 613"/>
          <p:cNvSpPr/>
          <p:nvPr/>
        </p:nvSpPr>
        <p:spPr bwMode="auto">
          <a:xfrm>
            <a:off x="9065095" y="6384775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5" name="Rectangle 614"/>
          <p:cNvSpPr/>
          <p:nvPr/>
        </p:nvSpPr>
        <p:spPr bwMode="auto">
          <a:xfrm>
            <a:off x="9065095" y="6600799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1" name="Group 294"/>
          <p:cNvGrpSpPr/>
          <p:nvPr/>
        </p:nvGrpSpPr>
        <p:grpSpPr>
          <a:xfrm>
            <a:off x="9137104" y="6096744"/>
            <a:ext cx="792088" cy="216023"/>
            <a:chOff x="2728392" y="4440560"/>
            <a:chExt cx="792088" cy="216023"/>
          </a:xfrm>
          <a:solidFill>
            <a:srgbClr val="66FF33"/>
          </a:solidFill>
        </p:grpSpPr>
        <p:grpSp>
          <p:nvGrpSpPr>
            <p:cNvPr id="92" name="Group 282"/>
            <p:cNvGrpSpPr/>
            <p:nvPr/>
          </p:nvGrpSpPr>
          <p:grpSpPr>
            <a:xfrm>
              <a:off x="272839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624" name="Flowchart: Delay 6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25" name="Flowchart: Delay 6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93" name="Group 284"/>
            <p:cNvGrpSpPr/>
            <p:nvPr/>
          </p:nvGrpSpPr>
          <p:grpSpPr>
            <a:xfrm>
              <a:off x="3016424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622" name="Flowchart: Delay 6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23" name="Flowchart: Delay 6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94" name="Group 286"/>
            <p:cNvGrpSpPr/>
            <p:nvPr/>
          </p:nvGrpSpPr>
          <p:grpSpPr>
            <a:xfrm>
              <a:off x="3304456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620" name="Flowchart: Delay 61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21" name="Flowchart: Delay 62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</p:grpSp>
      <p:cxnSp>
        <p:nvCxnSpPr>
          <p:cNvPr id="653" name="Straight Connector 652"/>
          <p:cNvCxnSpPr/>
          <p:nvPr/>
        </p:nvCxnSpPr>
        <p:spPr bwMode="auto">
          <a:xfrm flipV="1">
            <a:off x="3232448" y="7608913"/>
            <a:ext cx="1" cy="115212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4" name="Straight Connector 653"/>
          <p:cNvCxnSpPr/>
          <p:nvPr/>
        </p:nvCxnSpPr>
        <p:spPr bwMode="auto">
          <a:xfrm flipV="1">
            <a:off x="9569152" y="7628658"/>
            <a:ext cx="0" cy="113238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>
            <a:off x="4672608" y="540308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dirty="0" smtClean="0"/>
              <a:t>BVLAN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0" name="TextBox 669"/>
          <p:cNvSpPr txBox="1"/>
          <p:nvPr/>
        </p:nvSpPr>
        <p:spPr>
          <a:xfrm>
            <a:off x="2224336" y="6817985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60" name="Right Brace 459"/>
          <p:cNvSpPr/>
          <p:nvPr/>
        </p:nvSpPr>
        <p:spPr bwMode="auto">
          <a:xfrm>
            <a:off x="10145216" y="5808712"/>
            <a:ext cx="360040" cy="2016224"/>
          </a:xfrm>
          <a:prstGeom prst="rightBrac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1" name="TextBox 460"/>
          <p:cNvSpPr txBox="1"/>
          <p:nvPr/>
        </p:nvSpPr>
        <p:spPr>
          <a:xfrm>
            <a:off x="10433248" y="6168752"/>
            <a:ext cx="22963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These functions support the BVLAN connections and can be removed from the view; see next slide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62" name="Freeform 461"/>
          <p:cNvSpPr/>
          <p:nvPr/>
        </p:nvSpPr>
        <p:spPr bwMode="auto">
          <a:xfrm flipH="1" flipV="1">
            <a:off x="6400800" y="5664698"/>
            <a:ext cx="3024336" cy="288030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6" name="Freeform 465"/>
          <p:cNvSpPr/>
          <p:nvPr/>
        </p:nvSpPr>
        <p:spPr bwMode="auto">
          <a:xfrm flipV="1">
            <a:off x="3448472" y="5664696"/>
            <a:ext cx="2952328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2" name="TextBox 471"/>
          <p:cNvSpPr txBox="1"/>
          <p:nvPr/>
        </p:nvSpPr>
        <p:spPr>
          <a:xfrm>
            <a:off x="5896744" y="6168752"/>
            <a:ext cx="1080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Intra-DAS Virtual Link</a:t>
            </a:r>
            <a:endParaRPr lang="en-GB" sz="1100" dirty="0"/>
          </a:p>
        </p:txBody>
      </p:sp>
      <p:cxnSp>
        <p:nvCxnSpPr>
          <p:cNvPr id="477" name="Straight Connector 476"/>
          <p:cNvCxnSpPr/>
          <p:nvPr/>
        </p:nvCxnSpPr>
        <p:spPr bwMode="auto">
          <a:xfrm flipH="1">
            <a:off x="6400800" y="5952728"/>
            <a:ext cx="216024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93" name="Rectangle 592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3" name="Rectangle 602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4" name="TextBox 603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606" name="Rectangle 605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6" name="Rectangle 615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7" name="Rectangle 616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8" name="Rectangle 617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9" name="Rectangle 618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26" name="Straight Connector 625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6" name="Rectangle 705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7" name="Rectangle 706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8" name="Rectangle 707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9" name="Rectangle 708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0" name="Rectangle 709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11" name="Straight Connector 710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12" name="TextBox 711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729" name="Isosceles Triangle 72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0" name="Isosceles Triangle 729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814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815" name="Isosceles Triangle 81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16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828" name="Flowchart: Delay 82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29" name="Flowchart: Delay 82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17" name="Isosceles Triangle 81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8" name="Isosceles Triangle 81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1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826" name="Flowchart: Delay 8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27" name="Flowchart: Delay 8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20" name="Isosceles Triangle 81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21" name="Isosceles Triangle 82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2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824" name="Flowchart: Delay 8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25" name="Flowchart: Delay 8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23" name="Isosceles Triangle 82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30" name="Group 265"/>
          <p:cNvGrpSpPr/>
          <p:nvPr/>
        </p:nvGrpSpPr>
        <p:grpSpPr>
          <a:xfrm>
            <a:off x="8201000" y="3000400"/>
            <a:ext cx="792088" cy="792088"/>
            <a:chOff x="8993088" y="4152528"/>
            <a:chExt cx="792088" cy="792088"/>
          </a:xfrm>
        </p:grpSpPr>
        <p:sp>
          <p:nvSpPr>
            <p:cNvPr id="831" name="Isosceles Triangle 83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32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844" name="Flowchart: Delay 84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45" name="Flowchart: Delay 84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33" name="Isosceles Triangle 83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34" name="Isosceles Triangle 83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35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842" name="Flowchart: Delay 84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43" name="Flowchart: Delay 84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36" name="Isosceles Triangle 83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37" name="Isosceles Triangle 83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38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840" name="Flowchart: Delay 83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41" name="Flowchart: Delay 84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39" name="Isosceles Triangle 83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46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</p:grpSpPr>
        <p:sp>
          <p:nvSpPr>
            <p:cNvPr id="847" name="Isosceles Triangle 84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48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860" name="Flowchart: Delay 8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61" name="Flowchart: Delay 8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49" name="Isosceles Triangle 84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0" name="Isosceles Triangle 84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5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858" name="Flowchart: Delay 8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59" name="Flowchart: Delay 8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52" name="Isosceles Triangle 85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3" name="Isosceles Triangle 85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54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856" name="Flowchart: Delay 8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57" name="Flowchart: Delay 8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55" name="Isosceles Triangle 85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62" name="Group 265"/>
          <p:cNvGrpSpPr/>
          <p:nvPr/>
        </p:nvGrpSpPr>
        <p:grpSpPr>
          <a:xfrm>
            <a:off x="2872410" y="3000400"/>
            <a:ext cx="792088" cy="792088"/>
            <a:chOff x="8993088" y="4152528"/>
            <a:chExt cx="792088" cy="792088"/>
          </a:xfrm>
        </p:grpSpPr>
        <p:sp>
          <p:nvSpPr>
            <p:cNvPr id="863" name="Isosceles Triangle 86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64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876" name="Flowchart: Delay 8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77" name="Flowchart: Delay 8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65" name="Isosceles Triangle 8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66" name="Isosceles Triangle 86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67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874" name="Flowchart: Delay 8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75" name="Flowchart: Delay 8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68" name="Isosceles Triangle 86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69" name="Isosceles Triangle 86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70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872" name="Flowchart: Delay 8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73" name="Flowchart: Delay 8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71" name="Isosceles Triangle 87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78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879" name="Isosceles Triangle 87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80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892" name="Flowchart: Delay 89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93" name="Flowchart: Delay 89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81" name="Isosceles Triangle 88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82" name="Isosceles Triangle 88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83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890" name="Flowchart: Delay 8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91" name="Flowchart: Delay 8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84" name="Isosceles Triangle 88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85" name="Isosceles Triangle 88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86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888" name="Flowchart: Delay 8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89" name="Flowchart: Delay 8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87" name="Isosceles Triangle 88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94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895" name="Isosceles Triangle 89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96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908" name="Flowchart: Delay 9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09" name="Flowchart: Delay 90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97" name="Isosceles Triangle 89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98" name="Isosceles Triangle 89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9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906" name="Flowchart: Delay 9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07" name="Flowchart: Delay 9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900" name="Isosceles Triangle 89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01" name="Isosceles Triangle 90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0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904" name="Flowchart: Delay 9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05" name="Flowchart: Delay 9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903" name="Isosceles Triangle 90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910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911" name="Isosceles Triangle 91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12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924" name="Flowchart: Delay 9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5" name="Flowchart: Delay 9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913" name="Isosceles Triangle 91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14" name="Isosceles Triangle 91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15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922" name="Flowchart: Delay 9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3" name="Flowchart: Delay 9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916" name="Isosceles Triangle 91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17" name="Isosceles Triangle 91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18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920" name="Flowchart: Delay 91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1" name="Flowchart: Delay 92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919" name="Isosceles Triangle 91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926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927" name="Isosceles Triangle 92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28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940" name="Flowchart: Delay 93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41" name="Flowchart: Delay 94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929" name="Isosceles Triangle 92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30" name="Isosceles Triangle 92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31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938" name="Flowchart: Delay 93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39" name="Flowchart: Delay 93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932" name="Isosceles Triangle 93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33" name="Isosceles Triangle 93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34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936" name="Flowchart: Delay 93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37" name="Flowchart: Delay 93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935" name="Isosceles Triangle 93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942" name="TextBox 941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947" name="TextBox 946"/>
          <p:cNvSpPr txBox="1"/>
          <p:nvPr/>
        </p:nvSpPr>
        <p:spPr>
          <a:xfrm>
            <a:off x="0" y="276463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948" name="TextBox 947"/>
          <p:cNvSpPr txBox="1"/>
          <p:nvPr/>
        </p:nvSpPr>
        <p:spPr>
          <a:xfrm>
            <a:off x="0" y="348587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949" name="TextBox 948"/>
          <p:cNvSpPr txBox="1"/>
          <p:nvPr/>
        </p:nvSpPr>
        <p:spPr>
          <a:xfrm>
            <a:off x="-79920" y="3125832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SP/ENNI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950" name="TextBox 949"/>
          <p:cNvSpPr txBox="1"/>
          <p:nvPr/>
        </p:nvSpPr>
        <p:spPr>
          <a:xfrm>
            <a:off x="4744616" y="3288432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NO/ENNI MIP</a:t>
            </a:r>
            <a:endParaRPr lang="en-GB" sz="1100" b="0" dirty="0"/>
          </a:p>
        </p:txBody>
      </p:sp>
      <p:sp>
        <p:nvSpPr>
          <p:cNvPr id="250" name="TextBox 249"/>
          <p:cNvSpPr txBox="1"/>
          <p:nvPr/>
        </p:nvSpPr>
        <p:spPr>
          <a:xfrm>
            <a:off x="5464696" y="4656584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BVLAN </a:t>
            </a:r>
            <a:r>
              <a:rPr lang="en-GB" sz="1400" dirty="0" smtClean="0">
                <a:solidFill>
                  <a:srgbClr val="C00000"/>
                </a:solidFill>
              </a:rPr>
              <a:t>end points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251" name="Straight Connector 250"/>
          <p:cNvCxnSpPr/>
          <p:nvPr/>
        </p:nvCxnSpPr>
        <p:spPr bwMode="auto">
          <a:xfrm flipH="1">
            <a:off x="4240560" y="4872608"/>
            <a:ext cx="1368152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54" name="Straight Connector 253"/>
          <p:cNvCxnSpPr/>
          <p:nvPr/>
        </p:nvCxnSpPr>
        <p:spPr bwMode="auto">
          <a:xfrm>
            <a:off x="7120880" y="4872608"/>
            <a:ext cx="144016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sp>
        <p:nvSpPr>
          <p:cNvPr id="257" name="TextBox 256"/>
          <p:cNvSpPr txBox="1"/>
          <p:nvPr/>
        </p:nvSpPr>
        <p:spPr>
          <a:xfrm>
            <a:off x="1792288" y="6096744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0" dirty="0" smtClean="0"/>
              <a:t>BVLAN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258" name="TextBox 257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Freeform 604"/>
          <p:cNvSpPr/>
          <p:nvPr/>
        </p:nvSpPr>
        <p:spPr bwMode="auto">
          <a:xfrm>
            <a:off x="758021" y="1323833"/>
            <a:ext cx="11259403" cy="3848668"/>
          </a:xfrm>
          <a:custGeom>
            <a:avLst/>
            <a:gdLst>
              <a:gd name="connsiteX0" fmla="*/ 13648 w 11259403"/>
              <a:gd name="connsiteY0" fmla="*/ 0 h 3848668"/>
              <a:gd name="connsiteX1" fmla="*/ 0 w 11259403"/>
              <a:gd name="connsiteY1" fmla="*/ 3848668 h 3848668"/>
              <a:gd name="connsiteX2" fmla="*/ 1965278 w 11259403"/>
              <a:gd name="connsiteY2" fmla="*/ 3848668 h 3848668"/>
              <a:gd name="connsiteX3" fmla="*/ 1965278 w 11259403"/>
              <a:gd name="connsiteY3" fmla="*/ 3057098 h 3848668"/>
              <a:gd name="connsiteX4" fmla="*/ 9294126 w 11259403"/>
              <a:gd name="connsiteY4" fmla="*/ 3070746 h 3848668"/>
              <a:gd name="connsiteX5" fmla="*/ 9280478 w 11259403"/>
              <a:gd name="connsiteY5" fmla="*/ 3835021 h 3848668"/>
              <a:gd name="connsiteX6" fmla="*/ 11259403 w 11259403"/>
              <a:gd name="connsiteY6" fmla="*/ 3848668 h 3848668"/>
              <a:gd name="connsiteX7" fmla="*/ 11245756 w 11259403"/>
              <a:gd name="connsiteY7" fmla="*/ 27295 h 3848668"/>
              <a:gd name="connsiteX8" fmla="*/ 13648 w 11259403"/>
              <a:gd name="connsiteY8" fmla="*/ 0 h 384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9403" h="3848668">
                <a:moveTo>
                  <a:pt x="13648" y="0"/>
                </a:moveTo>
                <a:cubicBezTo>
                  <a:pt x="9099" y="1282889"/>
                  <a:pt x="4549" y="2565779"/>
                  <a:pt x="0" y="3848668"/>
                </a:cubicBezTo>
                <a:lnTo>
                  <a:pt x="1965278" y="3848668"/>
                </a:lnTo>
                <a:lnTo>
                  <a:pt x="1965278" y="3057098"/>
                </a:lnTo>
                <a:lnTo>
                  <a:pt x="9294126" y="3070746"/>
                </a:lnTo>
                <a:lnTo>
                  <a:pt x="9280478" y="3835021"/>
                </a:lnTo>
                <a:lnTo>
                  <a:pt x="11259403" y="3848668"/>
                </a:lnTo>
                <a:lnTo>
                  <a:pt x="11245756" y="27295"/>
                </a:lnTo>
                <a:lnTo>
                  <a:pt x="13648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8100" cap="flat" cmpd="sng" algn="ctr">
            <a:solidFill>
              <a:srgbClr val="0070C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5" name="Rectangle 474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2800400" y="4429512"/>
            <a:ext cx="7200800" cy="238731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3" name="Rectangle 562"/>
          <p:cNvSpPr/>
          <p:nvPr/>
        </p:nvSpPr>
        <p:spPr bwMode="auto">
          <a:xfrm>
            <a:off x="2800400" y="2712368"/>
            <a:ext cx="1872209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4" name="Rectangle 563"/>
          <p:cNvSpPr/>
          <p:nvPr/>
        </p:nvSpPr>
        <p:spPr bwMode="auto">
          <a:xfrm flipH="1">
            <a:off x="8128992" y="2712368"/>
            <a:ext cx="1872208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Rectangle 587"/>
          <p:cNvSpPr/>
          <p:nvPr/>
        </p:nvSpPr>
        <p:spPr bwMode="auto">
          <a:xfrm>
            <a:off x="2800400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>
            <a:off x="2800400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90" name="Straight Connector 589"/>
          <p:cNvCxnSpPr/>
          <p:nvPr/>
        </p:nvCxnSpPr>
        <p:spPr bwMode="auto">
          <a:xfrm>
            <a:off x="3736504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4" name="Rectangle 593"/>
          <p:cNvSpPr/>
          <p:nvPr/>
        </p:nvSpPr>
        <p:spPr bwMode="auto">
          <a:xfrm>
            <a:off x="2800400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5" name="Rectangle 594"/>
          <p:cNvSpPr/>
          <p:nvPr/>
        </p:nvSpPr>
        <p:spPr bwMode="auto">
          <a:xfrm>
            <a:off x="2800400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6" name="Rectangle 595"/>
          <p:cNvSpPr/>
          <p:nvPr/>
        </p:nvSpPr>
        <p:spPr bwMode="auto">
          <a:xfrm>
            <a:off x="2800400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7" name="Rectangle 596"/>
          <p:cNvSpPr/>
          <p:nvPr/>
        </p:nvSpPr>
        <p:spPr bwMode="auto">
          <a:xfrm>
            <a:off x="8128992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8" name="Rectangle 597"/>
          <p:cNvSpPr/>
          <p:nvPr/>
        </p:nvSpPr>
        <p:spPr bwMode="auto">
          <a:xfrm>
            <a:off x="8128992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99" name="Straight Connector 598"/>
          <p:cNvCxnSpPr/>
          <p:nvPr/>
        </p:nvCxnSpPr>
        <p:spPr bwMode="auto">
          <a:xfrm>
            <a:off x="9065096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0" name="Rectangle 599"/>
          <p:cNvSpPr/>
          <p:nvPr/>
        </p:nvSpPr>
        <p:spPr bwMode="auto">
          <a:xfrm>
            <a:off x="8128992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1" name="Rectangle 600"/>
          <p:cNvSpPr/>
          <p:nvPr/>
        </p:nvSpPr>
        <p:spPr bwMode="auto">
          <a:xfrm>
            <a:off x="8128992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2" name="Rectangle 601"/>
          <p:cNvSpPr/>
          <p:nvPr/>
        </p:nvSpPr>
        <p:spPr bwMode="auto">
          <a:xfrm>
            <a:off x="8128992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3" name="Rectangle 602"/>
          <p:cNvSpPr/>
          <p:nvPr/>
        </p:nvSpPr>
        <p:spPr bwMode="auto">
          <a:xfrm>
            <a:off x="2800399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7" name="Rectangle 606"/>
          <p:cNvSpPr/>
          <p:nvPr/>
        </p:nvSpPr>
        <p:spPr bwMode="auto">
          <a:xfrm>
            <a:off x="2800399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8" name="Rectangle 607"/>
          <p:cNvSpPr/>
          <p:nvPr/>
        </p:nvSpPr>
        <p:spPr bwMode="auto">
          <a:xfrm>
            <a:off x="308843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Rectangle 608"/>
          <p:cNvSpPr/>
          <p:nvPr/>
        </p:nvSpPr>
        <p:spPr bwMode="auto">
          <a:xfrm>
            <a:off x="308843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Rectangle 609"/>
          <p:cNvSpPr/>
          <p:nvPr/>
        </p:nvSpPr>
        <p:spPr bwMode="auto">
          <a:xfrm>
            <a:off x="344847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1" name="Rectangle 610"/>
          <p:cNvSpPr/>
          <p:nvPr/>
        </p:nvSpPr>
        <p:spPr bwMode="auto">
          <a:xfrm>
            <a:off x="344847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Rectangle 611"/>
          <p:cNvSpPr/>
          <p:nvPr/>
        </p:nvSpPr>
        <p:spPr bwMode="auto">
          <a:xfrm>
            <a:off x="906509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Rectangle 612"/>
          <p:cNvSpPr/>
          <p:nvPr/>
        </p:nvSpPr>
        <p:spPr bwMode="auto">
          <a:xfrm>
            <a:off x="906509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4" name="Rectangle 613"/>
          <p:cNvSpPr/>
          <p:nvPr/>
        </p:nvSpPr>
        <p:spPr bwMode="auto">
          <a:xfrm>
            <a:off x="9353127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5" name="Rectangle 614"/>
          <p:cNvSpPr/>
          <p:nvPr/>
        </p:nvSpPr>
        <p:spPr bwMode="auto">
          <a:xfrm>
            <a:off x="9353127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7" name="Rectangle 616"/>
          <p:cNvSpPr/>
          <p:nvPr/>
        </p:nvSpPr>
        <p:spPr bwMode="auto">
          <a:xfrm>
            <a:off x="9713168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8" name="Rectangle 617"/>
          <p:cNvSpPr/>
          <p:nvPr/>
        </p:nvSpPr>
        <p:spPr bwMode="auto">
          <a:xfrm>
            <a:off x="9713168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9" name="Isosceles Triangle 618"/>
          <p:cNvSpPr/>
          <p:nvPr/>
        </p:nvSpPr>
        <p:spPr bwMode="auto">
          <a:xfrm flipV="1">
            <a:off x="331284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0" name="Isosceles Triangle 619"/>
          <p:cNvSpPr/>
          <p:nvPr/>
        </p:nvSpPr>
        <p:spPr bwMode="auto">
          <a:xfrm flipV="1">
            <a:off x="928112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1" name="Isosceles Triangle 620"/>
          <p:cNvSpPr/>
          <p:nvPr/>
        </p:nvSpPr>
        <p:spPr bwMode="auto">
          <a:xfrm flipV="1">
            <a:off x="410492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2" name="Isosceles Triangle 621"/>
          <p:cNvSpPr/>
          <p:nvPr/>
        </p:nvSpPr>
        <p:spPr bwMode="auto">
          <a:xfrm flipV="1">
            <a:off x="842540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9" name="Rectangle 638"/>
          <p:cNvSpPr/>
          <p:nvPr/>
        </p:nvSpPr>
        <p:spPr bwMode="auto">
          <a:xfrm>
            <a:off x="373650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2" name="Rectangle 641"/>
          <p:cNvSpPr/>
          <p:nvPr/>
        </p:nvSpPr>
        <p:spPr bwMode="auto">
          <a:xfrm>
            <a:off x="373650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5" name="Rectangle 644"/>
          <p:cNvSpPr/>
          <p:nvPr/>
        </p:nvSpPr>
        <p:spPr bwMode="auto">
          <a:xfrm>
            <a:off x="402453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6" name="Rectangle 645"/>
          <p:cNvSpPr/>
          <p:nvPr/>
        </p:nvSpPr>
        <p:spPr bwMode="auto">
          <a:xfrm>
            <a:off x="402453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7" name="Rectangle 646"/>
          <p:cNvSpPr/>
          <p:nvPr/>
        </p:nvSpPr>
        <p:spPr bwMode="auto">
          <a:xfrm>
            <a:off x="438457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8" name="Rectangle 647"/>
          <p:cNvSpPr/>
          <p:nvPr/>
        </p:nvSpPr>
        <p:spPr bwMode="auto">
          <a:xfrm>
            <a:off x="438457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5" name="Rectangle 664"/>
          <p:cNvSpPr/>
          <p:nvPr/>
        </p:nvSpPr>
        <p:spPr bwMode="auto">
          <a:xfrm>
            <a:off x="8128992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6" name="Rectangle 665"/>
          <p:cNvSpPr/>
          <p:nvPr/>
        </p:nvSpPr>
        <p:spPr bwMode="auto">
          <a:xfrm>
            <a:off x="8128992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7" name="Rectangle 666"/>
          <p:cNvSpPr/>
          <p:nvPr/>
        </p:nvSpPr>
        <p:spPr bwMode="auto">
          <a:xfrm>
            <a:off x="841702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8" name="Rectangle 667"/>
          <p:cNvSpPr/>
          <p:nvPr/>
        </p:nvSpPr>
        <p:spPr bwMode="auto">
          <a:xfrm>
            <a:off x="841702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0" name="Rectangle 669"/>
          <p:cNvSpPr/>
          <p:nvPr/>
        </p:nvSpPr>
        <p:spPr bwMode="auto">
          <a:xfrm>
            <a:off x="877488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6" name="Rectangle 675"/>
          <p:cNvSpPr/>
          <p:nvPr/>
        </p:nvSpPr>
        <p:spPr bwMode="auto">
          <a:xfrm>
            <a:off x="877488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PBB IB-BEB </a:t>
            </a:r>
            <a:r>
              <a:rPr lang="en-GB" dirty="0" smtClean="0"/>
              <a:t>Portal DRNI Data </a:t>
            </a:r>
            <a:r>
              <a:rPr lang="en-GB" dirty="0" smtClean="0"/>
              <a:t>Plane </a:t>
            </a:r>
            <a:r>
              <a:rPr lang="en-GB" dirty="0" smtClean="0"/>
              <a:t>Model</a:t>
            </a:r>
            <a:br>
              <a:rPr lang="en-GB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separate B- and S-VLAN fabrics)</a:t>
            </a:r>
            <a:endParaRPr lang="en-US" dirty="0"/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5896744" y="6241921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Intra-DAS BVLAN (Virtual Link)</a:t>
            </a:r>
            <a:endParaRPr lang="en-GB" sz="1100" dirty="0"/>
          </a:p>
        </p:txBody>
      </p:sp>
      <p:cxnSp>
        <p:nvCxnSpPr>
          <p:cNvPr id="659" name="Straight Connector 658"/>
          <p:cNvCxnSpPr/>
          <p:nvPr/>
        </p:nvCxnSpPr>
        <p:spPr bwMode="auto">
          <a:xfrm flipH="1">
            <a:off x="6472808" y="5952728"/>
            <a:ext cx="36004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>
            <a:off x="4600600" y="5403086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/>
              <a:t>BVLAN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1" name="TextBox 670"/>
          <p:cNvSpPr txBox="1"/>
          <p:nvPr/>
        </p:nvSpPr>
        <p:spPr>
          <a:xfrm>
            <a:off x="-7912" y="2784376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2" name="TextBox 671"/>
          <p:cNvSpPr txBox="1"/>
          <p:nvPr/>
        </p:nvSpPr>
        <p:spPr>
          <a:xfrm>
            <a:off x="-79920" y="3505617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E-NNI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3" name="TextBox 672"/>
          <p:cNvSpPr txBox="1"/>
          <p:nvPr/>
        </p:nvSpPr>
        <p:spPr>
          <a:xfrm>
            <a:off x="-7912" y="3145577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674" name="TextBox 673"/>
          <p:cNvSpPr txBox="1"/>
          <p:nvPr/>
        </p:nvSpPr>
        <p:spPr>
          <a:xfrm>
            <a:off x="4672608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461" name="TextBox 460"/>
          <p:cNvSpPr txBox="1"/>
          <p:nvPr/>
        </p:nvSpPr>
        <p:spPr>
          <a:xfrm>
            <a:off x="8633048" y="6024736"/>
            <a:ext cx="19442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BVLAN connections represent the lower layers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448" name="TextBox 447"/>
          <p:cNvSpPr txBox="1"/>
          <p:nvPr/>
        </p:nvSpPr>
        <p:spPr>
          <a:xfrm>
            <a:off x="2800400" y="6384776"/>
            <a:ext cx="1838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B-MAC space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593" name="TextBox 592"/>
          <p:cNvSpPr txBox="1"/>
          <p:nvPr/>
        </p:nvSpPr>
        <p:spPr>
          <a:xfrm>
            <a:off x="136104" y="8352799"/>
            <a:ext cx="62646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1200" indent="-711200"/>
            <a:r>
              <a:rPr lang="en-GB" sz="1600" dirty="0" smtClean="0">
                <a:solidFill>
                  <a:srgbClr val="C00000"/>
                </a:solidFill>
              </a:rPr>
              <a:t>The DAS function operates in the </a:t>
            </a:r>
            <a:r>
              <a:rPr lang="en-GB" sz="1600" dirty="0" smtClean="0">
                <a:solidFill>
                  <a:srgbClr val="C00000"/>
                </a:solidFill>
              </a:rPr>
              <a:t>S-MAC space</a:t>
            </a:r>
          </a:p>
          <a:p>
            <a:pPr marL="711200" indent="-711200"/>
            <a:r>
              <a:rPr lang="en-GB" sz="1600" dirty="0" smtClean="0">
                <a:solidFill>
                  <a:srgbClr val="C00000"/>
                </a:solidFill>
              </a:rPr>
              <a:t>c6.10:	S-MAC</a:t>
            </a:r>
            <a:r>
              <a:rPr lang="en-GB" sz="1600" dirty="0" smtClean="0">
                <a:solidFill>
                  <a:srgbClr val="C00000"/>
                </a:solidFill>
                <a:sym typeface="Wingdings" pitchFamily="2" charset="2"/>
              </a:rPr>
              <a:t> B-MAC</a:t>
            </a:r>
          </a:p>
          <a:p>
            <a:pPr marL="711200" indent="-711200"/>
            <a:r>
              <a:rPr lang="en-GB" sz="1600" dirty="0" smtClean="0">
                <a:solidFill>
                  <a:srgbClr val="C00000"/>
                </a:solidFill>
                <a:sym typeface="Wingdings" pitchFamily="2" charset="2"/>
              </a:rPr>
              <a:t>c6.11: 	BSI Group Address  Default Backbone Destination (DBD); DBD = {CBP, Group} Address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604" name="TextBox 603"/>
          <p:cNvSpPr txBox="1"/>
          <p:nvPr/>
        </p:nvSpPr>
        <p:spPr>
          <a:xfrm>
            <a:off x="5569947" y="1344216"/>
            <a:ext cx="1824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70C0"/>
                </a:solidFill>
              </a:rPr>
              <a:t>S-MAC space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29" name="TextBox 628"/>
          <p:cNvSpPr txBox="1"/>
          <p:nvPr/>
        </p:nvSpPr>
        <p:spPr>
          <a:xfrm>
            <a:off x="6688832" y="8352799"/>
            <a:ext cx="5904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C00000"/>
                </a:solidFill>
              </a:rPr>
              <a:t>BVLAN connections replace the Ethernet Link connections in the PB case. </a:t>
            </a:r>
            <a:r>
              <a:rPr lang="en-GB" sz="1600" dirty="0" smtClean="0">
                <a:solidFill>
                  <a:srgbClr val="C00000"/>
                </a:solidFill>
              </a:rPr>
              <a:t>SVLAN EC </a:t>
            </a:r>
            <a:r>
              <a:rPr lang="en-GB" sz="1600" dirty="0" smtClean="0">
                <a:solidFill>
                  <a:srgbClr val="C00000"/>
                </a:solidFill>
              </a:rPr>
              <a:t>examples are very similar </a:t>
            </a:r>
            <a:r>
              <a:rPr lang="en-GB" sz="1600" dirty="0" smtClean="0">
                <a:solidFill>
                  <a:srgbClr val="C00000"/>
                </a:solidFill>
              </a:rPr>
              <a:t>to SVLAN </a:t>
            </a:r>
            <a:r>
              <a:rPr lang="en-GB" sz="1600" dirty="0" smtClean="0">
                <a:solidFill>
                  <a:srgbClr val="C00000"/>
                </a:solidFill>
              </a:rPr>
              <a:t>EC examples in PB </a:t>
            </a:r>
            <a:r>
              <a:rPr lang="en-GB" sz="1600" dirty="0" smtClean="0">
                <a:solidFill>
                  <a:srgbClr val="C00000"/>
                </a:solidFill>
              </a:rPr>
              <a:t>case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345" name="Freeform 344"/>
          <p:cNvSpPr/>
          <p:nvPr/>
        </p:nvSpPr>
        <p:spPr bwMode="auto">
          <a:xfrm flipH="1" flipV="1">
            <a:off x="6400800" y="5664698"/>
            <a:ext cx="3024336" cy="288030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6" name="Freeform 345"/>
          <p:cNvSpPr/>
          <p:nvPr/>
        </p:nvSpPr>
        <p:spPr bwMode="auto">
          <a:xfrm flipV="1">
            <a:off x="3448472" y="5664696"/>
            <a:ext cx="2952328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0" name="Rectangle 349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1" name="Rectangle 350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2" name="TextBox 351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53" name="Rectangle 352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ectangle 354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6" name="Rectangle 355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Rectangle 356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59" name="Straight Connector 358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60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61" name="Isosceles Triangle 3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2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74" name="Flowchart: Delay 3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5" name="Flowchart: Delay 3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3" name="Isosceles Triangle 3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4" name="Isosceles Triangle 3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5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72" name="Flowchart: Delay 3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3" name="Flowchart: Delay 3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6" name="Isosceles Triangle 3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7" name="Isosceles Triangle 3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8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70" name="Flowchart: Delay 3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1" name="Flowchart: Delay 3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9" name="Isosceles Triangle 3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76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377" name="Isosceles Triangle 3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8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92" name="Flowchart: Delay 39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3" name="Flowchart: Delay 39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0" name="Isosceles Triangle 3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88" name="Flowchart: Delay 3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1" name="Flowchart: Delay 3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2" name="Isosceles Triangle 3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3" name="Isosceles Triangle 3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4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86" name="Flowchart: Delay 3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7" name="Flowchart: Delay 3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5" name="Isosceles Triangle 3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94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395" name="Isosceles Triangle 39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96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3" name="Flowchart: Delay 47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4" name="Flowchart: Delay 47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7" name="Isosceles Triangle 40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Isosceles Triangle 40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10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25" name="Flowchart: Delay 42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0" name="Flowchart: Delay 4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12" name="Isosceles Triangle 41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3" name="Isosceles Triangle 41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0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22" name="Flowchart: Delay 4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3" name="Flowchart: Delay 4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1" name="Isosceles Triangle 42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6" name="Rectangle 475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8" name="Rectangle 477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9" name="Rectangle 478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0" name="Rectangle 479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5" name="Rectangle 494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96" name="Straight Connector 495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7" name="TextBox 496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grpSp>
        <p:nvGrpSpPr>
          <p:cNvPr id="498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499" name="Isosceles Triangle 49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00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59" name="Flowchart: Delay 5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0" name="Flowchart: Delay 5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46" name="Isosceles Triangle 54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7" name="Isosceles Triangle 54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4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57" name="Flowchart: Delay 55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8" name="Flowchart: Delay 55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49" name="Isosceles Triangle 548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0" name="Isosceles Triangle 549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53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55" name="Flowchart: Delay 55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6" name="Flowchart: Delay 55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4" name="Isosceles Triangle 55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1" name="Isosceles Triangle 560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2" name="Isosceles Triangle 561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77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</p:grpSpPr>
        <p:sp>
          <p:nvSpPr>
            <p:cNvPr id="678" name="Isosceles Triangle 677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79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691" name="Flowchart: Delay 69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2" name="Flowchart: Delay 69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80" name="Isosceles Triangle 679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1" name="Isosceles Triangle 680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8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689" name="Flowchart: Delay 68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0" name="Flowchart: Delay 68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83" name="Isosceles Triangle 682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4" name="Isosceles Triangle 683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85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687" name="Flowchart: Delay 68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88" name="Flowchart: Delay 68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86" name="Isosceles Triangle 685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93" name="Group 265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694" name="Isosceles Triangle 693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95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07" name="Flowchart: Delay 70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08" name="Flowchart: Delay 70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96" name="Isosceles Triangle 69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7" name="Isosceles Triangle 69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98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05" name="Flowchart: Delay 70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06" name="Flowchart: Delay 70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99" name="Isosceles Triangle 698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Isosceles Triangle 699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0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03" name="Flowchart: Delay 70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04" name="Flowchart: Delay 70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02" name="Isosceles Triangle 701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09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710" name="Isosceles Triangle 70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1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23" name="Flowchart: Delay 72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24" name="Flowchart: Delay 72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12" name="Isosceles Triangle 71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3" name="Isosceles Triangle 71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14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21" name="Flowchart: Delay 72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22" name="Flowchart: Delay 72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15" name="Isosceles Triangle 71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6" name="Isosceles Triangle 71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1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19" name="Flowchart: Delay 71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20" name="Flowchart: Delay 71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18" name="Isosceles Triangle 71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25" name="Group 265"/>
          <p:cNvGrpSpPr/>
          <p:nvPr/>
        </p:nvGrpSpPr>
        <p:grpSpPr>
          <a:xfrm>
            <a:off x="8201000" y="3000400"/>
            <a:ext cx="792088" cy="792088"/>
            <a:chOff x="8993088" y="4152528"/>
            <a:chExt cx="792088" cy="792088"/>
          </a:xfrm>
        </p:grpSpPr>
        <p:sp>
          <p:nvSpPr>
            <p:cNvPr id="726" name="Isosceles Triangle 72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27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39" name="Flowchart: Delay 73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40" name="Flowchart: Delay 73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28" name="Isosceles Triangle 72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9" name="Isosceles Triangle 72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30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37" name="Flowchart: Delay 73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38" name="Flowchart: Delay 73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31" name="Isosceles Triangle 73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2" name="Isosceles Triangle 73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33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35" name="Flowchart: Delay 73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36" name="Flowchart: Delay 73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34" name="Isosceles Triangle 73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12" name="TextBox 211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Freeform 604"/>
          <p:cNvSpPr/>
          <p:nvPr/>
        </p:nvSpPr>
        <p:spPr bwMode="auto">
          <a:xfrm>
            <a:off x="758021" y="1323833"/>
            <a:ext cx="11259403" cy="3848668"/>
          </a:xfrm>
          <a:custGeom>
            <a:avLst/>
            <a:gdLst>
              <a:gd name="connsiteX0" fmla="*/ 13648 w 11259403"/>
              <a:gd name="connsiteY0" fmla="*/ 0 h 3848668"/>
              <a:gd name="connsiteX1" fmla="*/ 0 w 11259403"/>
              <a:gd name="connsiteY1" fmla="*/ 3848668 h 3848668"/>
              <a:gd name="connsiteX2" fmla="*/ 1965278 w 11259403"/>
              <a:gd name="connsiteY2" fmla="*/ 3848668 h 3848668"/>
              <a:gd name="connsiteX3" fmla="*/ 1965278 w 11259403"/>
              <a:gd name="connsiteY3" fmla="*/ 3057098 h 3848668"/>
              <a:gd name="connsiteX4" fmla="*/ 9294126 w 11259403"/>
              <a:gd name="connsiteY4" fmla="*/ 3070746 h 3848668"/>
              <a:gd name="connsiteX5" fmla="*/ 9280478 w 11259403"/>
              <a:gd name="connsiteY5" fmla="*/ 3835021 h 3848668"/>
              <a:gd name="connsiteX6" fmla="*/ 11259403 w 11259403"/>
              <a:gd name="connsiteY6" fmla="*/ 3848668 h 3848668"/>
              <a:gd name="connsiteX7" fmla="*/ 11245756 w 11259403"/>
              <a:gd name="connsiteY7" fmla="*/ 27295 h 3848668"/>
              <a:gd name="connsiteX8" fmla="*/ 13648 w 11259403"/>
              <a:gd name="connsiteY8" fmla="*/ 0 h 384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9403" h="3848668">
                <a:moveTo>
                  <a:pt x="13648" y="0"/>
                </a:moveTo>
                <a:cubicBezTo>
                  <a:pt x="9099" y="1282889"/>
                  <a:pt x="4549" y="2565779"/>
                  <a:pt x="0" y="3848668"/>
                </a:cubicBezTo>
                <a:lnTo>
                  <a:pt x="1965278" y="3848668"/>
                </a:lnTo>
                <a:lnTo>
                  <a:pt x="1965278" y="3057098"/>
                </a:lnTo>
                <a:lnTo>
                  <a:pt x="9294126" y="3070746"/>
                </a:lnTo>
                <a:lnTo>
                  <a:pt x="9280478" y="3835021"/>
                </a:lnTo>
                <a:lnTo>
                  <a:pt x="11259403" y="3848668"/>
                </a:lnTo>
                <a:lnTo>
                  <a:pt x="11245756" y="27295"/>
                </a:lnTo>
                <a:lnTo>
                  <a:pt x="13648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8100" cap="flat" cmpd="sng" algn="ctr">
            <a:solidFill>
              <a:srgbClr val="0070C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5" name="Rectangle 474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2800400" y="4429512"/>
            <a:ext cx="7200800" cy="238731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3" name="Rectangle 562"/>
          <p:cNvSpPr/>
          <p:nvPr/>
        </p:nvSpPr>
        <p:spPr bwMode="auto">
          <a:xfrm>
            <a:off x="2800400" y="2712368"/>
            <a:ext cx="1872209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4" name="Rectangle 563"/>
          <p:cNvSpPr/>
          <p:nvPr/>
        </p:nvSpPr>
        <p:spPr bwMode="auto">
          <a:xfrm flipH="1">
            <a:off x="8128992" y="2712368"/>
            <a:ext cx="1872208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Rectangle 587"/>
          <p:cNvSpPr/>
          <p:nvPr/>
        </p:nvSpPr>
        <p:spPr bwMode="auto">
          <a:xfrm>
            <a:off x="2800400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>
            <a:off x="2800400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90" name="Straight Connector 589"/>
          <p:cNvCxnSpPr/>
          <p:nvPr/>
        </p:nvCxnSpPr>
        <p:spPr bwMode="auto">
          <a:xfrm>
            <a:off x="3736504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4" name="Rectangle 593"/>
          <p:cNvSpPr/>
          <p:nvPr/>
        </p:nvSpPr>
        <p:spPr bwMode="auto">
          <a:xfrm>
            <a:off x="2800400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5" name="Rectangle 594"/>
          <p:cNvSpPr/>
          <p:nvPr/>
        </p:nvSpPr>
        <p:spPr bwMode="auto">
          <a:xfrm>
            <a:off x="2800400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6" name="Rectangle 595"/>
          <p:cNvSpPr/>
          <p:nvPr/>
        </p:nvSpPr>
        <p:spPr bwMode="auto">
          <a:xfrm>
            <a:off x="2800400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7" name="Rectangle 596"/>
          <p:cNvSpPr/>
          <p:nvPr/>
        </p:nvSpPr>
        <p:spPr bwMode="auto">
          <a:xfrm>
            <a:off x="8128992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8" name="Rectangle 597"/>
          <p:cNvSpPr/>
          <p:nvPr/>
        </p:nvSpPr>
        <p:spPr bwMode="auto">
          <a:xfrm>
            <a:off x="8128992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99" name="Straight Connector 598"/>
          <p:cNvCxnSpPr/>
          <p:nvPr/>
        </p:nvCxnSpPr>
        <p:spPr bwMode="auto">
          <a:xfrm>
            <a:off x="9065096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0" name="Rectangle 599"/>
          <p:cNvSpPr/>
          <p:nvPr/>
        </p:nvSpPr>
        <p:spPr bwMode="auto">
          <a:xfrm>
            <a:off x="8128992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1" name="Rectangle 600"/>
          <p:cNvSpPr/>
          <p:nvPr/>
        </p:nvSpPr>
        <p:spPr bwMode="auto">
          <a:xfrm>
            <a:off x="8128992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2" name="Rectangle 601"/>
          <p:cNvSpPr/>
          <p:nvPr/>
        </p:nvSpPr>
        <p:spPr bwMode="auto">
          <a:xfrm>
            <a:off x="8128992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3" name="Rectangle 602"/>
          <p:cNvSpPr/>
          <p:nvPr/>
        </p:nvSpPr>
        <p:spPr bwMode="auto">
          <a:xfrm>
            <a:off x="2800399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7" name="Rectangle 606"/>
          <p:cNvSpPr/>
          <p:nvPr/>
        </p:nvSpPr>
        <p:spPr bwMode="auto">
          <a:xfrm>
            <a:off x="2800399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8" name="Rectangle 607"/>
          <p:cNvSpPr/>
          <p:nvPr/>
        </p:nvSpPr>
        <p:spPr bwMode="auto">
          <a:xfrm>
            <a:off x="308843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Rectangle 608"/>
          <p:cNvSpPr/>
          <p:nvPr/>
        </p:nvSpPr>
        <p:spPr bwMode="auto">
          <a:xfrm>
            <a:off x="308843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Rectangle 609"/>
          <p:cNvSpPr/>
          <p:nvPr/>
        </p:nvSpPr>
        <p:spPr bwMode="auto">
          <a:xfrm>
            <a:off x="344847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1" name="Rectangle 610"/>
          <p:cNvSpPr/>
          <p:nvPr/>
        </p:nvSpPr>
        <p:spPr bwMode="auto">
          <a:xfrm>
            <a:off x="344847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Rectangle 611"/>
          <p:cNvSpPr/>
          <p:nvPr/>
        </p:nvSpPr>
        <p:spPr bwMode="auto">
          <a:xfrm>
            <a:off x="906509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Rectangle 612"/>
          <p:cNvSpPr/>
          <p:nvPr/>
        </p:nvSpPr>
        <p:spPr bwMode="auto">
          <a:xfrm>
            <a:off x="906509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4" name="Rectangle 613"/>
          <p:cNvSpPr/>
          <p:nvPr/>
        </p:nvSpPr>
        <p:spPr bwMode="auto">
          <a:xfrm>
            <a:off x="9353127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5" name="Rectangle 614"/>
          <p:cNvSpPr/>
          <p:nvPr/>
        </p:nvSpPr>
        <p:spPr bwMode="auto">
          <a:xfrm>
            <a:off x="9353127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7" name="Rectangle 616"/>
          <p:cNvSpPr/>
          <p:nvPr/>
        </p:nvSpPr>
        <p:spPr bwMode="auto">
          <a:xfrm>
            <a:off x="9713168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8" name="Rectangle 617"/>
          <p:cNvSpPr/>
          <p:nvPr/>
        </p:nvSpPr>
        <p:spPr bwMode="auto">
          <a:xfrm>
            <a:off x="9713168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9" name="Isosceles Triangle 618"/>
          <p:cNvSpPr/>
          <p:nvPr/>
        </p:nvSpPr>
        <p:spPr bwMode="auto">
          <a:xfrm flipV="1">
            <a:off x="316044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0" name="Isosceles Triangle 619"/>
          <p:cNvSpPr/>
          <p:nvPr/>
        </p:nvSpPr>
        <p:spPr bwMode="auto">
          <a:xfrm flipV="1">
            <a:off x="943352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1" name="Isosceles Triangle 620"/>
          <p:cNvSpPr/>
          <p:nvPr/>
        </p:nvSpPr>
        <p:spPr bwMode="auto">
          <a:xfrm flipV="1">
            <a:off x="410492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2" name="Isosceles Triangle 621"/>
          <p:cNvSpPr/>
          <p:nvPr/>
        </p:nvSpPr>
        <p:spPr bwMode="auto">
          <a:xfrm flipV="1">
            <a:off x="842540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9" name="Rectangle 638"/>
          <p:cNvSpPr/>
          <p:nvPr/>
        </p:nvSpPr>
        <p:spPr bwMode="auto">
          <a:xfrm>
            <a:off x="373650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2" name="Rectangle 641"/>
          <p:cNvSpPr/>
          <p:nvPr/>
        </p:nvSpPr>
        <p:spPr bwMode="auto">
          <a:xfrm>
            <a:off x="373650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5" name="Rectangle 644"/>
          <p:cNvSpPr/>
          <p:nvPr/>
        </p:nvSpPr>
        <p:spPr bwMode="auto">
          <a:xfrm>
            <a:off x="402453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6" name="Rectangle 645"/>
          <p:cNvSpPr/>
          <p:nvPr/>
        </p:nvSpPr>
        <p:spPr bwMode="auto">
          <a:xfrm>
            <a:off x="402453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7" name="Rectangle 646"/>
          <p:cNvSpPr/>
          <p:nvPr/>
        </p:nvSpPr>
        <p:spPr bwMode="auto">
          <a:xfrm>
            <a:off x="438457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8" name="Rectangle 647"/>
          <p:cNvSpPr/>
          <p:nvPr/>
        </p:nvSpPr>
        <p:spPr bwMode="auto">
          <a:xfrm>
            <a:off x="438457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5" name="Rectangle 664"/>
          <p:cNvSpPr/>
          <p:nvPr/>
        </p:nvSpPr>
        <p:spPr bwMode="auto">
          <a:xfrm>
            <a:off x="8128992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6" name="Rectangle 665"/>
          <p:cNvSpPr/>
          <p:nvPr/>
        </p:nvSpPr>
        <p:spPr bwMode="auto">
          <a:xfrm>
            <a:off x="8128992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7" name="Rectangle 666"/>
          <p:cNvSpPr/>
          <p:nvPr/>
        </p:nvSpPr>
        <p:spPr bwMode="auto">
          <a:xfrm>
            <a:off x="841702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8" name="Rectangle 667"/>
          <p:cNvSpPr/>
          <p:nvPr/>
        </p:nvSpPr>
        <p:spPr bwMode="auto">
          <a:xfrm>
            <a:off x="841702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0" name="Rectangle 669"/>
          <p:cNvSpPr/>
          <p:nvPr/>
        </p:nvSpPr>
        <p:spPr bwMode="auto">
          <a:xfrm>
            <a:off x="877488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6" name="Rectangle 675"/>
          <p:cNvSpPr/>
          <p:nvPr/>
        </p:nvSpPr>
        <p:spPr bwMode="auto">
          <a:xfrm>
            <a:off x="877488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PBB IB-BEB </a:t>
            </a:r>
            <a:r>
              <a:rPr lang="en-GB" dirty="0" smtClean="0"/>
              <a:t>Portal DRNI Data </a:t>
            </a:r>
            <a:r>
              <a:rPr lang="en-GB" dirty="0" smtClean="0"/>
              <a:t>Plane Model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separate B- and S-VLAN fabrics)</a:t>
            </a:r>
            <a:endParaRPr lang="en-US" dirty="0"/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5896744" y="6241921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Intra-DAS BVLAN (Virtual Link)</a:t>
            </a:r>
            <a:endParaRPr lang="en-GB" sz="1100" dirty="0"/>
          </a:p>
        </p:txBody>
      </p:sp>
      <p:cxnSp>
        <p:nvCxnSpPr>
          <p:cNvPr id="659" name="Straight Connector 658"/>
          <p:cNvCxnSpPr/>
          <p:nvPr/>
        </p:nvCxnSpPr>
        <p:spPr bwMode="auto">
          <a:xfrm flipH="1">
            <a:off x="6472808" y="5952728"/>
            <a:ext cx="36004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>
            <a:off x="4600600" y="5403086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/>
              <a:t>BVLAN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1" name="TextBox 670"/>
          <p:cNvSpPr txBox="1"/>
          <p:nvPr/>
        </p:nvSpPr>
        <p:spPr>
          <a:xfrm>
            <a:off x="-7912" y="2784376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2" name="TextBox 671"/>
          <p:cNvSpPr txBox="1"/>
          <p:nvPr/>
        </p:nvSpPr>
        <p:spPr>
          <a:xfrm>
            <a:off x="-79920" y="3505617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E-NNI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3" name="TextBox 672"/>
          <p:cNvSpPr txBox="1"/>
          <p:nvPr/>
        </p:nvSpPr>
        <p:spPr>
          <a:xfrm>
            <a:off x="-7912" y="3145577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674" name="TextBox 673"/>
          <p:cNvSpPr txBox="1"/>
          <p:nvPr/>
        </p:nvSpPr>
        <p:spPr>
          <a:xfrm>
            <a:off x="4672608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461" name="TextBox 460"/>
          <p:cNvSpPr txBox="1"/>
          <p:nvPr/>
        </p:nvSpPr>
        <p:spPr>
          <a:xfrm>
            <a:off x="8633048" y="6024736"/>
            <a:ext cx="19442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BVLAN connections represent the lower layers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448" name="TextBox 447"/>
          <p:cNvSpPr txBox="1"/>
          <p:nvPr/>
        </p:nvSpPr>
        <p:spPr>
          <a:xfrm>
            <a:off x="2800400" y="6384776"/>
            <a:ext cx="1838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B-MAC space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604" name="TextBox 603"/>
          <p:cNvSpPr txBox="1"/>
          <p:nvPr/>
        </p:nvSpPr>
        <p:spPr>
          <a:xfrm>
            <a:off x="5569947" y="1344216"/>
            <a:ext cx="1824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70C0"/>
                </a:solidFill>
              </a:rPr>
              <a:t>S-MAC space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345" name="Freeform 344"/>
          <p:cNvSpPr/>
          <p:nvPr/>
        </p:nvSpPr>
        <p:spPr bwMode="auto">
          <a:xfrm flipH="1" flipV="1">
            <a:off x="6400800" y="5592688"/>
            <a:ext cx="3168352" cy="360040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6" name="Freeform 345"/>
          <p:cNvSpPr/>
          <p:nvPr/>
        </p:nvSpPr>
        <p:spPr bwMode="auto">
          <a:xfrm flipV="1">
            <a:off x="3304456" y="5664696"/>
            <a:ext cx="3096344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0" name="Rectangle 349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1" name="Rectangle 350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2" name="TextBox 351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53" name="Rectangle 352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ectangle 354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6" name="Rectangle 355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Rectangle 356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59" name="Straight Connector 358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61" name="Isosceles Triangle 3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74" name="Flowchart: Delay 3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5" name="Flowchart: Delay 3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3" name="Isosceles Triangle 3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4" name="Isosceles Triangle 3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72" name="Flowchart: Delay 3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3" name="Flowchart: Delay 3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6" name="Isosceles Triangle 3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7" name="Isosceles Triangle 3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70" name="Flowchart: Delay 3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1" name="Flowchart: Delay 3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9" name="Isosceles Triangle 3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377" name="Isosceles Triangle 3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92" name="Flowchart: Delay 39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3" name="Flowchart: Delay 39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0" name="Isosceles Triangle 3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88" name="Flowchart: Delay 3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1" name="Flowchart: Delay 3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2" name="Isosceles Triangle 3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3" name="Isosceles Triangle 3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0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86" name="Flowchart: Delay 3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7" name="Flowchart: Delay 3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5" name="Isosceles Triangle 3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1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395" name="Isosceles Triangle 39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2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3" name="Flowchart: Delay 47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4" name="Flowchart: Delay 47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7" name="Isosceles Triangle 40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Isosceles Triangle 40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25" name="Flowchart: Delay 42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0" name="Flowchart: Delay 4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12" name="Isosceles Triangle 41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3" name="Isosceles Triangle 41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22" name="Flowchart: Delay 4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3" name="Flowchart: Delay 4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1" name="Isosceles Triangle 42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6" name="Rectangle 475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8" name="Rectangle 477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9" name="Rectangle 478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0" name="Rectangle 479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5" name="Rectangle 494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96" name="Straight Connector 495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7" name="TextBox 496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grpSp>
        <p:nvGrpSpPr>
          <p:cNvPr id="15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499" name="Isosceles Triangle 49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6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59" name="Flowchart: Delay 5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0" name="Flowchart: Delay 5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46" name="Isosceles Triangle 54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7" name="Isosceles Triangle 54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57" name="Flowchart: Delay 55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8" name="Flowchart: Delay 55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49" name="Isosceles Triangle 548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0" name="Isosceles Triangle 549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55" name="Flowchart: Delay 55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6" name="Flowchart: Delay 55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4" name="Isosceles Triangle 55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1" name="Isosceles Triangle 560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2" name="Isosceles Triangle 561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</p:grpSpPr>
        <p:sp>
          <p:nvSpPr>
            <p:cNvPr id="678" name="Isosceles Triangle 677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691" name="Flowchart: Delay 69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2" name="Flowchart: Delay 69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80" name="Isosceles Triangle 679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1" name="Isosceles Triangle 680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689" name="Flowchart: Delay 68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0" name="Flowchart: Delay 68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83" name="Isosceles Triangle 682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4" name="Isosceles Triangle 683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687" name="Flowchart: Delay 68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88" name="Flowchart: Delay 68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86" name="Isosceles Triangle 685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3" name="Group 265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694" name="Isosceles Triangle 693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4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07" name="Flowchart: Delay 70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08" name="Flowchart: Delay 70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96" name="Isosceles Triangle 69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7" name="Isosceles Triangle 69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05" name="Flowchart: Delay 70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06" name="Flowchart: Delay 70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99" name="Isosceles Triangle 698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Isosceles Triangle 699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03" name="Flowchart: Delay 70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04" name="Flowchart: Delay 70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02" name="Isosceles Triangle 701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7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710" name="Isosceles Triangle 70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8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23" name="Flowchart: Delay 72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24" name="Flowchart: Delay 72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12" name="Isosceles Triangle 71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3" name="Isosceles Triangle 71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21" name="Flowchart: Delay 72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22" name="Flowchart: Delay 72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15" name="Isosceles Triangle 71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6" name="Isosceles Triangle 71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19" name="Flowchart: Delay 71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20" name="Flowchart: Delay 71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18" name="Isosceles Triangle 71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1" name="Group 265"/>
          <p:cNvGrpSpPr/>
          <p:nvPr/>
        </p:nvGrpSpPr>
        <p:grpSpPr>
          <a:xfrm>
            <a:off x="8201000" y="3000400"/>
            <a:ext cx="792088" cy="792088"/>
            <a:chOff x="8993088" y="4152528"/>
            <a:chExt cx="792088" cy="792088"/>
          </a:xfrm>
        </p:grpSpPr>
        <p:sp>
          <p:nvSpPr>
            <p:cNvPr id="726" name="Isosceles Triangle 72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1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39" name="Flowchart: Delay 73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40" name="Flowchart: Delay 73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28" name="Isosceles Triangle 72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9" name="Isosceles Triangle 72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2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37" name="Flowchart: Delay 73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38" name="Flowchart: Delay 73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31" name="Isosceles Triangle 73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2" name="Isosceles Triangle 73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3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35" name="Flowchart: Delay 73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36" name="Flowchart: Delay 73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34" name="Isosceles Triangle 73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4" name="TextBox 233"/>
          <p:cNvSpPr txBox="1"/>
          <p:nvPr/>
        </p:nvSpPr>
        <p:spPr>
          <a:xfrm>
            <a:off x="2894861" y="4152528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232" name="Trapezoid 231"/>
          <p:cNvSpPr/>
          <p:nvPr/>
        </p:nvSpPr>
        <p:spPr bwMode="auto">
          <a:xfrm flipV="1">
            <a:off x="2800400" y="3864496"/>
            <a:ext cx="864096" cy="1512168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3808512" y="4152528"/>
            <a:ext cx="7696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233" name="Trapezoid 232"/>
          <p:cNvSpPr/>
          <p:nvPr/>
        </p:nvSpPr>
        <p:spPr bwMode="auto">
          <a:xfrm flipV="1">
            <a:off x="3736504" y="3864496"/>
            <a:ext cx="936104" cy="1512168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8223453" y="4152528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239" name="Trapezoid 238"/>
          <p:cNvSpPr/>
          <p:nvPr/>
        </p:nvSpPr>
        <p:spPr bwMode="auto">
          <a:xfrm flipV="1">
            <a:off x="8128992" y="3864496"/>
            <a:ext cx="864096" cy="1512168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9137104" y="4152528"/>
            <a:ext cx="7696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241" name="Trapezoid 240"/>
          <p:cNvSpPr/>
          <p:nvPr/>
        </p:nvSpPr>
        <p:spPr bwMode="auto">
          <a:xfrm flipV="1">
            <a:off x="9065096" y="3864496"/>
            <a:ext cx="936104" cy="1512168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568152" y="7392888"/>
            <a:ext cx="119533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The functionality of the clause 6.9, 9.5b, 8.5, 6.14, 6.14 and 6.11 functions on PIP/CBP can be summarized as a (set of) S-VLAN into B-VLAN ‘MUX’ function(s).</a:t>
            </a:r>
          </a:p>
          <a:p>
            <a:endParaRPr lang="en-GB" sz="2000" dirty="0" smtClean="0">
              <a:solidFill>
                <a:srgbClr val="C00000"/>
              </a:solidFill>
            </a:endParaRPr>
          </a:p>
          <a:p>
            <a:r>
              <a:rPr lang="en-GB" sz="2000" dirty="0" smtClean="0">
                <a:solidFill>
                  <a:srgbClr val="C00000"/>
                </a:solidFill>
              </a:rPr>
              <a:t>PBB data plane model is now very similar with PB data plane model; PBB has a Intra-DAS (BVLAN) virtual link, where PB has a Intra-DAS link. 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PBB IB-BEB </a:t>
            </a:r>
            <a:r>
              <a:rPr lang="en-GB" dirty="0" smtClean="0"/>
              <a:t>Portal DRNI Data </a:t>
            </a:r>
            <a:r>
              <a:rPr lang="en-GB" dirty="0" smtClean="0"/>
              <a:t>Plane Models I and </a:t>
            </a:r>
            <a:r>
              <a:rPr lang="en-GB" dirty="0" smtClean="0"/>
              <a:t>II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GB" sz="3200" dirty="0" smtClean="0"/>
              <a:t>The behaviour is the same as for the </a:t>
            </a:r>
            <a:r>
              <a:rPr lang="en-GB" sz="3200" dirty="0" smtClean="0"/>
              <a:t>PB Portal DRNI </a:t>
            </a:r>
            <a:r>
              <a:rPr lang="en-GB" sz="3200" dirty="0" smtClean="0"/>
              <a:t>Data Plane Models I and II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PBB-TE IB-BEB </a:t>
            </a:r>
            <a:r>
              <a:rPr lang="en-GB" dirty="0" smtClean="0"/>
              <a:t>Portal DRNI Data Plane Model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Rectangle 563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3" name="Rectangle 632"/>
          <p:cNvSpPr/>
          <p:nvPr/>
        </p:nvSpPr>
        <p:spPr bwMode="auto">
          <a:xfrm>
            <a:off x="2800398" y="2712368"/>
            <a:ext cx="1872209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4" name="Rectangle 633"/>
          <p:cNvSpPr/>
          <p:nvPr/>
        </p:nvSpPr>
        <p:spPr bwMode="auto">
          <a:xfrm flipH="1">
            <a:off x="8128992" y="2712368"/>
            <a:ext cx="1872208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6" name="Rectangle 675"/>
          <p:cNvSpPr/>
          <p:nvPr/>
        </p:nvSpPr>
        <p:spPr bwMode="auto">
          <a:xfrm>
            <a:off x="2800400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7" name="Rectangle 676"/>
          <p:cNvSpPr/>
          <p:nvPr/>
        </p:nvSpPr>
        <p:spPr bwMode="auto">
          <a:xfrm>
            <a:off x="2800400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78" name="Straight Connector 677"/>
          <p:cNvCxnSpPr/>
          <p:nvPr/>
        </p:nvCxnSpPr>
        <p:spPr bwMode="auto">
          <a:xfrm>
            <a:off x="3736504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9" name="Rectangle 678"/>
          <p:cNvSpPr/>
          <p:nvPr/>
        </p:nvSpPr>
        <p:spPr bwMode="auto">
          <a:xfrm>
            <a:off x="2800400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0" name="Rectangle 679"/>
          <p:cNvSpPr/>
          <p:nvPr/>
        </p:nvSpPr>
        <p:spPr bwMode="auto">
          <a:xfrm>
            <a:off x="2800400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1" name="Rectangle 680"/>
          <p:cNvSpPr/>
          <p:nvPr/>
        </p:nvSpPr>
        <p:spPr bwMode="auto">
          <a:xfrm>
            <a:off x="2800400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2" name="Rectangle 681"/>
          <p:cNvSpPr/>
          <p:nvPr/>
        </p:nvSpPr>
        <p:spPr bwMode="auto">
          <a:xfrm>
            <a:off x="8128992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3" name="Rectangle 682"/>
          <p:cNvSpPr/>
          <p:nvPr/>
        </p:nvSpPr>
        <p:spPr bwMode="auto">
          <a:xfrm>
            <a:off x="8128992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84" name="Straight Connector 683"/>
          <p:cNvCxnSpPr/>
          <p:nvPr/>
        </p:nvCxnSpPr>
        <p:spPr bwMode="auto">
          <a:xfrm>
            <a:off x="9065096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5" name="Rectangle 684"/>
          <p:cNvSpPr/>
          <p:nvPr/>
        </p:nvSpPr>
        <p:spPr bwMode="auto">
          <a:xfrm>
            <a:off x="8128992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6" name="Rectangle 685"/>
          <p:cNvSpPr/>
          <p:nvPr/>
        </p:nvSpPr>
        <p:spPr bwMode="auto">
          <a:xfrm>
            <a:off x="8128992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7" name="Rectangle 686"/>
          <p:cNvSpPr/>
          <p:nvPr/>
        </p:nvSpPr>
        <p:spPr bwMode="auto">
          <a:xfrm>
            <a:off x="8128992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8" name="Rectangle 687"/>
          <p:cNvSpPr/>
          <p:nvPr/>
        </p:nvSpPr>
        <p:spPr bwMode="auto">
          <a:xfrm>
            <a:off x="2800399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9" name="Rectangle 688"/>
          <p:cNvSpPr/>
          <p:nvPr/>
        </p:nvSpPr>
        <p:spPr bwMode="auto">
          <a:xfrm>
            <a:off x="2800399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0" name="Rectangle 689"/>
          <p:cNvSpPr/>
          <p:nvPr/>
        </p:nvSpPr>
        <p:spPr bwMode="auto">
          <a:xfrm>
            <a:off x="308843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1" name="Rectangle 690"/>
          <p:cNvSpPr/>
          <p:nvPr/>
        </p:nvSpPr>
        <p:spPr bwMode="auto">
          <a:xfrm>
            <a:off x="308843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2" name="Rectangle 691"/>
          <p:cNvSpPr/>
          <p:nvPr/>
        </p:nvSpPr>
        <p:spPr bwMode="auto">
          <a:xfrm>
            <a:off x="344847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3" name="Rectangle 692"/>
          <p:cNvSpPr/>
          <p:nvPr/>
        </p:nvSpPr>
        <p:spPr bwMode="auto">
          <a:xfrm>
            <a:off x="344847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4" name="Rectangle 693"/>
          <p:cNvSpPr/>
          <p:nvPr/>
        </p:nvSpPr>
        <p:spPr bwMode="auto">
          <a:xfrm>
            <a:off x="906509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5" name="Rectangle 694"/>
          <p:cNvSpPr/>
          <p:nvPr/>
        </p:nvSpPr>
        <p:spPr bwMode="auto">
          <a:xfrm>
            <a:off x="906509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6" name="Rectangle 695"/>
          <p:cNvSpPr/>
          <p:nvPr/>
        </p:nvSpPr>
        <p:spPr bwMode="auto">
          <a:xfrm>
            <a:off x="9353127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7" name="Rectangle 696"/>
          <p:cNvSpPr/>
          <p:nvPr/>
        </p:nvSpPr>
        <p:spPr bwMode="auto">
          <a:xfrm>
            <a:off x="9353127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8" name="Rectangle 697"/>
          <p:cNvSpPr/>
          <p:nvPr/>
        </p:nvSpPr>
        <p:spPr bwMode="auto">
          <a:xfrm>
            <a:off x="9713168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9" name="Rectangle 698"/>
          <p:cNvSpPr/>
          <p:nvPr/>
        </p:nvSpPr>
        <p:spPr bwMode="auto">
          <a:xfrm>
            <a:off x="9713168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0" name="Isosceles Triangle 699"/>
          <p:cNvSpPr/>
          <p:nvPr/>
        </p:nvSpPr>
        <p:spPr bwMode="auto">
          <a:xfrm flipV="1">
            <a:off x="331284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1" name="Isosceles Triangle 700"/>
          <p:cNvSpPr/>
          <p:nvPr/>
        </p:nvSpPr>
        <p:spPr bwMode="auto">
          <a:xfrm flipV="1">
            <a:off x="928112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2" name="Isosceles Triangle 701"/>
          <p:cNvSpPr/>
          <p:nvPr/>
        </p:nvSpPr>
        <p:spPr bwMode="auto">
          <a:xfrm flipV="1">
            <a:off x="410492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3" name="Isosceles Triangle 702"/>
          <p:cNvSpPr/>
          <p:nvPr/>
        </p:nvSpPr>
        <p:spPr bwMode="auto">
          <a:xfrm flipV="1">
            <a:off x="842540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4" name="Rectangle 713"/>
          <p:cNvSpPr/>
          <p:nvPr/>
        </p:nvSpPr>
        <p:spPr bwMode="auto">
          <a:xfrm>
            <a:off x="373650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5" name="Rectangle 714"/>
          <p:cNvSpPr/>
          <p:nvPr/>
        </p:nvSpPr>
        <p:spPr bwMode="auto">
          <a:xfrm>
            <a:off x="373650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6" name="Rectangle 715"/>
          <p:cNvSpPr/>
          <p:nvPr/>
        </p:nvSpPr>
        <p:spPr bwMode="auto">
          <a:xfrm>
            <a:off x="402453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7" name="Rectangle 716"/>
          <p:cNvSpPr/>
          <p:nvPr/>
        </p:nvSpPr>
        <p:spPr bwMode="auto">
          <a:xfrm>
            <a:off x="402453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8" name="Rectangle 717"/>
          <p:cNvSpPr/>
          <p:nvPr/>
        </p:nvSpPr>
        <p:spPr bwMode="auto">
          <a:xfrm>
            <a:off x="438457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9" name="Rectangle 718"/>
          <p:cNvSpPr/>
          <p:nvPr/>
        </p:nvSpPr>
        <p:spPr bwMode="auto">
          <a:xfrm>
            <a:off x="438457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0" name="Rectangle 729"/>
          <p:cNvSpPr/>
          <p:nvPr/>
        </p:nvSpPr>
        <p:spPr bwMode="auto">
          <a:xfrm>
            <a:off x="8128992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1" name="Rectangle 730"/>
          <p:cNvSpPr/>
          <p:nvPr/>
        </p:nvSpPr>
        <p:spPr bwMode="auto">
          <a:xfrm>
            <a:off x="8128992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2" name="Rectangle 731"/>
          <p:cNvSpPr/>
          <p:nvPr/>
        </p:nvSpPr>
        <p:spPr bwMode="auto">
          <a:xfrm>
            <a:off x="841702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3" name="Rectangle 732"/>
          <p:cNvSpPr/>
          <p:nvPr/>
        </p:nvSpPr>
        <p:spPr bwMode="auto">
          <a:xfrm>
            <a:off x="841702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4" name="Rectangle 733"/>
          <p:cNvSpPr/>
          <p:nvPr/>
        </p:nvSpPr>
        <p:spPr bwMode="auto">
          <a:xfrm>
            <a:off x="877488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5" name="Rectangle 734"/>
          <p:cNvSpPr/>
          <p:nvPr/>
        </p:nvSpPr>
        <p:spPr bwMode="auto">
          <a:xfrm>
            <a:off x="877488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168" y="220892"/>
            <a:ext cx="11809312" cy="1218635"/>
          </a:xfrm>
        </p:spPr>
        <p:txBody>
          <a:bodyPr/>
          <a:lstStyle/>
          <a:p>
            <a:r>
              <a:rPr lang="en-GB" dirty="0" smtClean="0"/>
              <a:t>PBB-TE IB-BEB </a:t>
            </a:r>
            <a:r>
              <a:rPr lang="en-GB" dirty="0" smtClean="0"/>
              <a:t>Portal DRNI Data </a:t>
            </a:r>
            <a:r>
              <a:rPr lang="en-GB" dirty="0" smtClean="0"/>
              <a:t>Plane Model</a:t>
            </a:r>
            <a:r>
              <a:rPr lang="en-GB" sz="2800" dirty="0" smtClean="0"/>
              <a:t>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separate TESI and S-VLAN fabrics)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800400" y="6816824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800400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800400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 flipH="1">
            <a:off x="9065096" y="6816824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Rectangle 37"/>
          <p:cNvSpPr/>
          <p:nvPr/>
        </p:nvSpPr>
        <p:spPr bwMode="auto">
          <a:xfrm flipH="1">
            <a:off x="9065096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 flipH="1">
            <a:off x="9065096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3" name="Straight Connector 332"/>
          <p:cNvCxnSpPr/>
          <p:nvPr/>
        </p:nvCxnSpPr>
        <p:spPr bwMode="auto">
          <a:xfrm flipH="1">
            <a:off x="3232450" y="8741295"/>
            <a:ext cx="633670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5" name="Isosceles Triangle 494"/>
          <p:cNvSpPr/>
          <p:nvPr/>
        </p:nvSpPr>
        <p:spPr bwMode="auto">
          <a:xfrm flipV="1">
            <a:off x="9353128" y="688883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0" name="Isosceles Triangle 499"/>
          <p:cNvSpPr/>
          <p:nvPr/>
        </p:nvSpPr>
        <p:spPr bwMode="auto">
          <a:xfrm flipV="1">
            <a:off x="3016424" y="688883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6" name="Rectangle 545"/>
          <p:cNvSpPr/>
          <p:nvPr/>
        </p:nvSpPr>
        <p:spPr bwMode="auto">
          <a:xfrm flipH="1">
            <a:off x="2800400" y="5736704"/>
            <a:ext cx="295232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TESI-Relay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7" name="Rectangle 546"/>
          <p:cNvSpPr/>
          <p:nvPr/>
        </p:nvSpPr>
        <p:spPr bwMode="auto">
          <a:xfrm flipH="1">
            <a:off x="7048872" y="5736704"/>
            <a:ext cx="295232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TESI-Relay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8" name="Rectangle 547"/>
          <p:cNvSpPr/>
          <p:nvPr/>
        </p:nvSpPr>
        <p:spPr bwMode="auto">
          <a:xfrm>
            <a:off x="2800400" y="6024736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9" name="Rectangle 548"/>
          <p:cNvSpPr/>
          <p:nvPr/>
        </p:nvSpPr>
        <p:spPr bwMode="auto">
          <a:xfrm>
            <a:off x="2800400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0" name="Rectangle 549"/>
          <p:cNvSpPr/>
          <p:nvPr/>
        </p:nvSpPr>
        <p:spPr bwMode="auto">
          <a:xfrm>
            <a:off x="2800400" y="66008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" name="Group 294"/>
          <p:cNvGrpSpPr/>
          <p:nvPr/>
        </p:nvGrpSpPr>
        <p:grpSpPr>
          <a:xfrm>
            <a:off x="2872409" y="6096745"/>
            <a:ext cx="792088" cy="216023"/>
            <a:chOff x="2728392" y="4440560"/>
            <a:chExt cx="792088" cy="216023"/>
          </a:xfrm>
          <a:solidFill>
            <a:srgbClr val="66FF33"/>
          </a:solidFill>
        </p:grpSpPr>
        <p:grpSp>
          <p:nvGrpSpPr>
            <p:cNvPr id="75" name="Group 282"/>
            <p:cNvGrpSpPr/>
            <p:nvPr/>
          </p:nvGrpSpPr>
          <p:grpSpPr>
            <a:xfrm>
              <a:off x="272839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59" name="Flowchart: Delay 5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0" name="Flowchart: Delay 5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6" name="Group 284"/>
            <p:cNvGrpSpPr/>
            <p:nvPr/>
          </p:nvGrpSpPr>
          <p:grpSpPr>
            <a:xfrm>
              <a:off x="3016424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57" name="Flowchart: Delay 55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8" name="Flowchart: Delay 55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7" name="Group 286"/>
            <p:cNvGrpSpPr/>
            <p:nvPr/>
          </p:nvGrpSpPr>
          <p:grpSpPr>
            <a:xfrm>
              <a:off x="3304456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55" name="Flowchart: Delay 55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6" name="Flowchart: Delay 55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</p:grpSp>
      <p:sp>
        <p:nvSpPr>
          <p:cNvPr id="613" name="Rectangle 612"/>
          <p:cNvSpPr/>
          <p:nvPr/>
        </p:nvSpPr>
        <p:spPr bwMode="auto">
          <a:xfrm>
            <a:off x="9065095" y="6024735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4" name="Rectangle 613"/>
          <p:cNvSpPr/>
          <p:nvPr/>
        </p:nvSpPr>
        <p:spPr bwMode="auto">
          <a:xfrm>
            <a:off x="9065095" y="6384775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5" name="Rectangle 614"/>
          <p:cNvSpPr/>
          <p:nvPr/>
        </p:nvSpPr>
        <p:spPr bwMode="auto">
          <a:xfrm>
            <a:off x="9065095" y="6600799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5" name="Group 294"/>
          <p:cNvGrpSpPr/>
          <p:nvPr/>
        </p:nvGrpSpPr>
        <p:grpSpPr>
          <a:xfrm>
            <a:off x="9137104" y="6096744"/>
            <a:ext cx="792088" cy="216023"/>
            <a:chOff x="2728392" y="4440560"/>
            <a:chExt cx="792088" cy="216023"/>
          </a:xfrm>
          <a:solidFill>
            <a:srgbClr val="66FF33"/>
          </a:solidFill>
        </p:grpSpPr>
        <p:grpSp>
          <p:nvGrpSpPr>
            <p:cNvPr id="96" name="Group 282"/>
            <p:cNvGrpSpPr/>
            <p:nvPr/>
          </p:nvGrpSpPr>
          <p:grpSpPr>
            <a:xfrm>
              <a:off x="272839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624" name="Flowchart: Delay 6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25" name="Flowchart: Delay 6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97" name="Group 284"/>
            <p:cNvGrpSpPr/>
            <p:nvPr/>
          </p:nvGrpSpPr>
          <p:grpSpPr>
            <a:xfrm>
              <a:off x="3016424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622" name="Flowchart: Delay 6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23" name="Flowchart: Delay 6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98" name="Group 286"/>
            <p:cNvGrpSpPr/>
            <p:nvPr/>
          </p:nvGrpSpPr>
          <p:grpSpPr>
            <a:xfrm>
              <a:off x="3304456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620" name="Flowchart: Delay 61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21" name="Flowchart: Delay 62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</p:grpSp>
      <p:cxnSp>
        <p:nvCxnSpPr>
          <p:cNvPr id="653" name="Straight Connector 652"/>
          <p:cNvCxnSpPr/>
          <p:nvPr/>
        </p:nvCxnSpPr>
        <p:spPr bwMode="auto">
          <a:xfrm flipV="1">
            <a:off x="3232448" y="7608914"/>
            <a:ext cx="1" cy="115212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4" name="Straight Connector 653"/>
          <p:cNvCxnSpPr/>
          <p:nvPr/>
        </p:nvCxnSpPr>
        <p:spPr bwMode="auto">
          <a:xfrm flipV="1">
            <a:off x="9569152" y="7608913"/>
            <a:ext cx="0" cy="115212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6" name="Freeform 655"/>
          <p:cNvSpPr/>
          <p:nvPr/>
        </p:nvSpPr>
        <p:spPr bwMode="auto">
          <a:xfrm flipH="1" flipV="1">
            <a:off x="6400800" y="5664698"/>
            <a:ext cx="3024336" cy="288030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7" name="Freeform 656"/>
          <p:cNvSpPr/>
          <p:nvPr/>
        </p:nvSpPr>
        <p:spPr bwMode="auto">
          <a:xfrm flipV="1">
            <a:off x="3448472" y="5664696"/>
            <a:ext cx="2952328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5824736" y="6241921"/>
            <a:ext cx="11521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dirty="0" smtClean="0"/>
              <a:t>Intra-DAS Virtual Link</a:t>
            </a:r>
            <a:endParaRPr lang="en-GB" sz="1100" b="0" dirty="0"/>
          </a:p>
        </p:txBody>
      </p:sp>
      <p:cxnSp>
        <p:nvCxnSpPr>
          <p:cNvPr id="659" name="Straight Connector 658"/>
          <p:cNvCxnSpPr/>
          <p:nvPr/>
        </p:nvCxnSpPr>
        <p:spPr bwMode="auto">
          <a:xfrm flipH="1">
            <a:off x="6400800" y="5952728"/>
            <a:ext cx="144016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39" name="TextBox 438"/>
          <p:cNvSpPr txBox="1"/>
          <p:nvPr/>
        </p:nvSpPr>
        <p:spPr>
          <a:xfrm>
            <a:off x="4672608" y="540308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/>
              <a:t>TESI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0" name="TextBox 439"/>
          <p:cNvSpPr txBox="1"/>
          <p:nvPr/>
        </p:nvSpPr>
        <p:spPr>
          <a:xfrm>
            <a:off x="2224336" y="6817985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1" name="TextBox 440"/>
          <p:cNvSpPr txBox="1"/>
          <p:nvPr/>
        </p:nvSpPr>
        <p:spPr>
          <a:xfrm>
            <a:off x="-7912" y="2784376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2" name="TextBox 441"/>
          <p:cNvSpPr txBox="1"/>
          <p:nvPr/>
        </p:nvSpPr>
        <p:spPr>
          <a:xfrm>
            <a:off x="-79920" y="3505617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E-NNI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3" name="TextBox 442"/>
          <p:cNvSpPr txBox="1"/>
          <p:nvPr/>
        </p:nvSpPr>
        <p:spPr>
          <a:xfrm>
            <a:off x="-7912" y="3145577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44" name="TextBox 443"/>
          <p:cNvSpPr txBox="1"/>
          <p:nvPr/>
        </p:nvSpPr>
        <p:spPr>
          <a:xfrm>
            <a:off x="4672608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435" name="Rectangle 434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6" name="Rectangle 43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7" name="TextBox 4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446" name="Rectangle 445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7" name="Rectangle 446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8" name="Rectangle 447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9" name="Rectangle 448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0" name="Rectangle 449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51" name="Straight Connector 450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5" name="Rectangle 564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6" name="Rectangle 565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7" name="Rectangle 566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7" name="Rectangle 576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8" name="Rectangle 577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79" name="Straight Connector 578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0" name="TextBox 579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630" name="Isosceles Triangle 629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1" name="Isosceles Triangle 630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36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737" name="Isosceles Triangle 73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38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50" name="Flowchart: Delay 74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51" name="Flowchart: Delay 75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39" name="Isosceles Triangle 73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0" name="Isosceles Triangle 73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1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48" name="Flowchart: Delay 74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49" name="Flowchart: Delay 74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42" name="Isosceles Triangle 74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3" name="Isosceles Triangle 74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4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46" name="Flowchart: Delay 74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47" name="Flowchart: Delay 74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45" name="Isosceles Triangle 74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52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753" name="Isosceles Triangle 75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5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66" name="Flowchart: Delay 76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67" name="Flowchart: Delay 76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55" name="Isosceles Triangle 75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6" name="Isosceles Triangle 75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57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64" name="Flowchart: Delay 7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65" name="Flowchart: Delay 7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58" name="Isosceles Triangle 75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9" name="Isosceles Triangle 75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60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62" name="Flowchart: Delay 7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63" name="Flowchart: Delay 7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61" name="Isosceles Triangle 76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8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769" name="Isosceles Triangle 76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70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82" name="Flowchart: Delay 7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83" name="Flowchart: Delay 7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71" name="Isosceles Triangle 77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2" name="Isosceles Triangle 77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73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80" name="Flowchart: Delay 7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81" name="Flowchart: Delay 7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74" name="Isosceles Triangle 77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5" name="Isosceles Triangle 77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76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78" name="Flowchart: Delay 7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79" name="Flowchart: Delay 7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77" name="Isosceles Triangle 77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84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785" name="Isosceles Triangle 78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86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798" name="Flowchart: Delay 7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99" name="Flowchart: Delay 7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87" name="Isosceles Triangle 78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8" name="Isosceles Triangle 78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89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796" name="Flowchart: Delay 7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97" name="Flowchart: Delay 7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90" name="Isosceles Triangle 78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91" name="Isosceles Triangle 79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92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794" name="Flowchart: Delay 79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95" name="Flowchart: Delay 79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93" name="Isosceles Triangle 79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00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</p:grpSpPr>
        <p:sp>
          <p:nvSpPr>
            <p:cNvPr id="801" name="Isosceles Triangle 80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02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814" name="Flowchart: Delay 81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15" name="Flowchart: Delay 81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03" name="Isosceles Triangle 80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4" name="Isosceles Triangle 80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0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812" name="Flowchart: Delay 81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13" name="Flowchart: Delay 81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06" name="Isosceles Triangle 80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7" name="Isosceles Triangle 80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08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810" name="Flowchart: Delay 80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11" name="Flowchart: Delay 81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09" name="Isosceles Triangle 80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16" name="Group 265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817" name="Isosceles Triangle 81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1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830" name="Flowchart: Delay 82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31" name="Flowchart: Delay 83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19" name="Isosceles Triangle 81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20" name="Isosceles Triangle 81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21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828" name="Flowchart: Delay 82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29" name="Flowchart: Delay 82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22" name="Isosceles Triangle 82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23" name="Isosceles Triangle 82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24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826" name="Flowchart: Delay 8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27" name="Flowchart: Delay 8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25" name="Isosceles Triangle 82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32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833" name="Isosceles Triangle 83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3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846" name="Flowchart: Delay 84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47" name="Flowchart: Delay 84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35" name="Isosceles Triangle 83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36" name="Isosceles Triangle 83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37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844" name="Flowchart: Delay 84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45" name="Flowchart: Delay 84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38" name="Isosceles Triangle 83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39" name="Isosceles Triangle 83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40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842" name="Flowchart: Delay 84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43" name="Flowchart: Delay 84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41" name="Isosceles Triangle 84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48" name="Group 265"/>
          <p:cNvGrpSpPr/>
          <p:nvPr/>
        </p:nvGrpSpPr>
        <p:grpSpPr>
          <a:xfrm>
            <a:off x="8201000" y="3000400"/>
            <a:ext cx="792088" cy="792088"/>
            <a:chOff x="8993088" y="4152528"/>
            <a:chExt cx="792088" cy="792088"/>
          </a:xfrm>
        </p:grpSpPr>
        <p:sp>
          <p:nvSpPr>
            <p:cNvPr id="849" name="Isosceles Triangle 84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50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862" name="Flowchart: Delay 8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63" name="Flowchart: Delay 8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51" name="Isosceles Triangle 85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2" name="Isosceles Triangle 85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53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860" name="Flowchart: Delay 8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61" name="Flowchart: Delay 8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54" name="Isosceles Triangle 85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5" name="Isosceles Triangle 85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56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858" name="Flowchart: Delay 8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59" name="Flowchart: Delay 8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57" name="Isosceles Triangle 85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64" name="Right Brace 863"/>
          <p:cNvSpPr/>
          <p:nvPr/>
        </p:nvSpPr>
        <p:spPr bwMode="auto">
          <a:xfrm>
            <a:off x="10145216" y="5808712"/>
            <a:ext cx="360040" cy="2016224"/>
          </a:xfrm>
          <a:prstGeom prst="rightBrac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65" name="TextBox 864"/>
          <p:cNvSpPr txBox="1"/>
          <p:nvPr/>
        </p:nvSpPr>
        <p:spPr>
          <a:xfrm>
            <a:off x="10369152" y="6462008"/>
            <a:ext cx="2440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These functions support the TESI connections and can be removed from the view; see next slide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5464696" y="4656584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TESI </a:t>
            </a:r>
            <a:r>
              <a:rPr lang="en-GB" sz="1400" dirty="0" smtClean="0">
                <a:solidFill>
                  <a:srgbClr val="C00000"/>
                </a:solidFill>
              </a:rPr>
              <a:t>end points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248" name="Straight Connector 247"/>
          <p:cNvCxnSpPr/>
          <p:nvPr/>
        </p:nvCxnSpPr>
        <p:spPr bwMode="auto">
          <a:xfrm flipH="1">
            <a:off x="4240560" y="4872608"/>
            <a:ext cx="1368152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9" name="Straight Connector 248"/>
          <p:cNvCxnSpPr/>
          <p:nvPr/>
        </p:nvCxnSpPr>
        <p:spPr bwMode="auto">
          <a:xfrm>
            <a:off x="7120880" y="4872608"/>
            <a:ext cx="144016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sp>
        <p:nvSpPr>
          <p:cNvPr id="250" name="TextBox 249"/>
          <p:cNvSpPr txBox="1"/>
          <p:nvPr/>
        </p:nvSpPr>
        <p:spPr>
          <a:xfrm>
            <a:off x="1936304" y="6096744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0" dirty="0" smtClean="0"/>
              <a:t>TESI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251" name="TextBox 250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Rectangle 295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9" name="Freeform 448"/>
          <p:cNvSpPr/>
          <p:nvPr/>
        </p:nvSpPr>
        <p:spPr bwMode="auto">
          <a:xfrm>
            <a:off x="758021" y="1323833"/>
            <a:ext cx="11259403" cy="3848668"/>
          </a:xfrm>
          <a:custGeom>
            <a:avLst/>
            <a:gdLst>
              <a:gd name="connsiteX0" fmla="*/ 13648 w 11259403"/>
              <a:gd name="connsiteY0" fmla="*/ 0 h 3848668"/>
              <a:gd name="connsiteX1" fmla="*/ 0 w 11259403"/>
              <a:gd name="connsiteY1" fmla="*/ 3848668 h 3848668"/>
              <a:gd name="connsiteX2" fmla="*/ 1965278 w 11259403"/>
              <a:gd name="connsiteY2" fmla="*/ 3848668 h 3848668"/>
              <a:gd name="connsiteX3" fmla="*/ 1965278 w 11259403"/>
              <a:gd name="connsiteY3" fmla="*/ 3057098 h 3848668"/>
              <a:gd name="connsiteX4" fmla="*/ 9294126 w 11259403"/>
              <a:gd name="connsiteY4" fmla="*/ 3070746 h 3848668"/>
              <a:gd name="connsiteX5" fmla="*/ 9280478 w 11259403"/>
              <a:gd name="connsiteY5" fmla="*/ 3835021 h 3848668"/>
              <a:gd name="connsiteX6" fmla="*/ 11259403 w 11259403"/>
              <a:gd name="connsiteY6" fmla="*/ 3848668 h 3848668"/>
              <a:gd name="connsiteX7" fmla="*/ 11245756 w 11259403"/>
              <a:gd name="connsiteY7" fmla="*/ 27295 h 3848668"/>
              <a:gd name="connsiteX8" fmla="*/ 13648 w 11259403"/>
              <a:gd name="connsiteY8" fmla="*/ 0 h 384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9403" h="3848668">
                <a:moveTo>
                  <a:pt x="13648" y="0"/>
                </a:moveTo>
                <a:cubicBezTo>
                  <a:pt x="9099" y="1282889"/>
                  <a:pt x="4549" y="2565779"/>
                  <a:pt x="0" y="3848668"/>
                </a:cubicBezTo>
                <a:lnTo>
                  <a:pt x="1965278" y="3848668"/>
                </a:lnTo>
                <a:lnTo>
                  <a:pt x="1965278" y="3057098"/>
                </a:lnTo>
                <a:lnTo>
                  <a:pt x="9294126" y="3070746"/>
                </a:lnTo>
                <a:lnTo>
                  <a:pt x="9280478" y="3835021"/>
                </a:lnTo>
                <a:lnTo>
                  <a:pt x="11259403" y="3848668"/>
                </a:lnTo>
                <a:lnTo>
                  <a:pt x="11245756" y="27295"/>
                </a:lnTo>
                <a:lnTo>
                  <a:pt x="13648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8100" cap="flat" cmpd="sng" algn="ctr">
            <a:solidFill>
              <a:srgbClr val="0070C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>
            <a:off x="2800400" y="4429512"/>
            <a:ext cx="7200800" cy="238731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168" y="220892"/>
            <a:ext cx="11809312" cy="1218635"/>
          </a:xfrm>
        </p:spPr>
        <p:txBody>
          <a:bodyPr/>
          <a:lstStyle/>
          <a:p>
            <a:r>
              <a:rPr lang="en-GB" dirty="0" smtClean="0"/>
              <a:t>PBB-TE IB-BEB </a:t>
            </a:r>
            <a:r>
              <a:rPr lang="en-GB" dirty="0" smtClean="0"/>
              <a:t>Portal DRNI Data </a:t>
            </a:r>
            <a:r>
              <a:rPr lang="en-GB" dirty="0" smtClean="0"/>
              <a:t>Plane Model</a:t>
            </a:r>
            <a:r>
              <a:rPr lang="en-GB" sz="2800" dirty="0" smtClean="0"/>
              <a:t>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separate TESI and S-VLAN fabrics)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800398" y="2712368"/>
            <a:ext cx="1872209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 flipH="1">
            <a:off x="8128992" y="2712368"/>
            <a:ext cx="1872208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Rectangle 83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158" name="Rectangle 15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3" name="Straight Connector 162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195" name="Isosceles Triangle 19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08" name="Flowchart: Delay 2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9" name="Flowchart: Delay 20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197" name="Isosceles Triangle 19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Isosceles Triangle 19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06" name="Flowchart: Delay 2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7" name="Flowchart: Delay 2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0" name="Isosceles Triangle 19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Isosceles Triangle 20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04" name="Flowchart: Delay 2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5" name="Flowchart: Delay 2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3" name="Isosceles Triangle 20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9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6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8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9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7" name="Rectangle 296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8" name="Rectangle 297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Rectangle 298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1" name="Rectangle 300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2" name="Straight Connector 301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3" name="TextBox 302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grpSp>
        <p:nvGrpSpPr>
          <p:cNvPr id="38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305" name="Isosceles Triangle 30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9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18" name="Flowchart: Delay 31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lowchart: Delay 31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07" name="Isosceles Triangle 30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8" name="Isosceles Triangle 30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3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16" name="Flowchart: Delay 31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lowchart: Delay 31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0" name="Isosceles Triangle 30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1" name="Isosceles Triangle 31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14" name="Flowchart: Delay 31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5" name="Flowchart: Delay 31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3" name="Isosceles Triangle 31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43" name="Isosceles Triangle 142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Isosceles Triangle 330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9" name="Rectangle 388"/>
          <p:cNvSpPr/>
          <p:nvPr/>
        </p:nvSpPr>
        <p:spPr bwMode="auto">
          <a:xfrm>
            <a:off x="2800400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0" name="Rectangle 389"/>
          <p:cNvSpPr/>
          <p:nvPr/>
        </p:nvSpPr>
        <p:spPr bwMode="auto">
          <a:xfrm>
            <a:off x="2800400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97" name="Straight Connector 396"/>
          <p:cNvCxnSpPr/>
          <p:nvPr/>
        </p:nvCxnSpPr>
        <p:spPr bwMode="auto">
          <a:xfrm>
            <a:off x="3736504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8" name="Rectangle 397"/>
          <p:cNvSpPr/>
          <p:nvPr/>
        </p:nvSpPr>
        <p:spPr bwMode="auto">
          <a:xfrm>
            <a:off x="2800400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1" name="Rectangle 400"/>
          <p:cNvSpPr/>
          <p:nvPr/>
        </p:nvSpPr>
        <p:spPr bwMode="auto">
          <a:xfrm>
            <a:off x="2800400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5" name="Rectangle 534"/>
          <p:cNvSpPr/>
          <p:nvPr/>
        </p:nvSpPr>
        <p:spPr bwMode="auto">
          <a:xfrm>
            <a:off x="8128992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6" name="Rectangle 535"/>
          <p:cNvSpPr/>
          <p:nvPr/>
        </p:nvSpPr>
        <p:spPr bwMode="auto">
          <a:xfrm>
            <a:off x="8128992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37" name="Straight Connector 536"/>
          <p:cNvCxnSpPr/>
          <p:nvPr/>
        </p:nvCxnSpPr>
        <p:spPr bwMode="auto">
          <a:xfrm>
            <a:off x="9065096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8" name="Rectangle 537"/>
          <p:cNvSpPr/>
          <p:nvPr/>
        </p:nvSpPr>
        <p:spPr bwMode="auto">
          <a:xfrm>
            <a:off x="8128992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9" name="Rectangle 538"/>
          <p:cNvSpPr/>
          <p:nvPr/>
        </p:nvSpPr>
        <p:spPr bwMode="auto">
          <a:xfrm>
            <a:off x="8128992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0" name="Rectangle 539"/>
          <p:cNvSpPr/>
          <p:nvPr/>
        </p:nvSpPr>
        <p:spPr bwMode="auto">
          <a:xfrm>
            <a:off x="8128992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5968752" y="6241921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dirty="0" smtClean="0"/>
              <a:t>Intra-DAS TESI (Virtual Link)</a:t>
            </a:r>
            <a:endParaRPr lang="en-GB" sz="1100" b="0" dirty="0"/>
          </a:p>
        </p:txBody>
      </p:sp>
      <p:cxnSp>
        <p:nvCxnSpPr>
          <p:cNvPr id="659" name="Straight Connector 658"/>
          <p:cNvCxnSpPr/>
          <p:nvPr/>
        </p:nvCxnSpPr>
        <p:spPr bwMode="auto">
          <a:xfrm flipH="1">
            <a:off x="6544816" y="5952728"/>
            <a:ext cx="36004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39" name="TextBox 438"/>
          <p:cNvSpPr txBox="1"/>
          <p:nvPr/>
        </p:nvSpPr>
        <p:spPr>
          <a:xfrm>
            <a:off x="4744616" y="540308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/>
              <a:t>TESI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1" name="TextBox 440"/>
          <p:cNvSpPr txBox="1"/>
          <p:nvPr/>
        </p:nvSpPr>
        <p:spPr>
          <a:xfrm>
            <a:off x="-7912" y="2784376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2" name="TextBox 441"/>
          <p:cNvSpPr txBox="1"/>
          <p:nvPr/>
        </p:nvSpPr>
        <p:spPr>
          <a:xfrm>
            <a:off x="-79920" y="3505617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E-NNI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3" name="TextBox 442"/>
          <p:cNvSpPr txBox="1"/>
          <p:nvPr/>
        </p:nvSpPr>
        <p:spPr>
          <a:xfrm>
            <a:off x="-7912" y="3145577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44" name="TextBox 443"/>
          <p:cNvSpPr txBox="1"/>
          <p:nvPr/>
        </p:nvSpPr>
        <p:spPr>
          <a:xfrm>
            <a:off x="4672608" y="324284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47" name="TextBox 446"/>
          <p:cNvSpPr txBox="1"/>
          <p:nvPr/>
        </p:nvSpPr>
        <p:spPr>
          <a:xfrm>
            <a:off x="2800400" y="6384776"/>
            <a:ext cx="21675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ESP-MAC space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48" name="TextBox 447"/>
          <p:cNvSpPr txBox="1"/>
          <p:nvPr/>
        </p:nvSpPr>
        <p:spPr>
          <a:xfrm>
            <a:off x="5569947" y="1344216"/>
            <a:ext cx="1838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70C0"/>
                </a:solidFill>
              </a:rPr>
              <a:t>S-MAC space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2800399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2" name="Rectangle 321"/>
          <p:cNvSpPr/>
          <p:nvPr/>
        </p:nvSpPr>
        <p:spPr bwMode="auto">
          <a:xfrm>
            <a:off x="2800399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3" name="Rectangle 322"/>
          <p:cNvSpPr/>
          <p:nvPr/>
        </p:nvSpPr>
        <p:spPr bwMode="auto">
          <a:xfrm>
            <a:off x="308843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4" name="Rectangle 323"/>
          <p:cNvSpPr/>
          <p:nvPr/>
        </p:nvSpPr>
        <p:spPr bwMode="auto">
          <a:xfrm>
            <a:off x="308843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5" name="Rectangle 324"/>
          <p:cNvSpPr/>
          <p:nvPr/>
        </p:nvSpPr>
        <p:spPr bwMode="auto">
          <a:xfrm>
            <a:off x="344847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Rectangle 325"/>
          <p:cNvSpPr/>
          <p:nvPr/>
        </p:nvSpPr>
        <p:spPr bwMode="auto">
          <a:xfrm>
            <a:off x="344847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Rectangle 326"/>
          <p:cNvSpPr/>
          <p:nvPr/>
        </p:nvSpPr>
        <p:spPr bwMode="auto">
          <a:xfrm>
            <a:off x="906509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>
            <a:off x="906509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>
            <a:off x="9353127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2" name="Rectangle 331"/>
          <p:cNvSpPr/>
          <p:nvPr/>
        </p:nvSpPr>
        <p:spPr bwMode="auto">
          <a:xfrm>
            <a:off x="9353127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3" name="Rectangle 332"/>
          <p:cNvSpPr/>
          <p:nvPr/>
        </p:nvSpPr>
        <p:spPr bwMode="auto">
          <a:xfrm>
            <a:off x="9713168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4" name="Rectangle 333"/>
          <p:cNvSpPr/>
          <p:nvPr/>
        </p:nvSpPr>
        <p:spPr bwMode="auto">
          <a:xfrm>
            <a:off x="9713168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Isosceles Triangle 334"/>
          <p:cNvSpPr/>
          <p:nvPr/>
        </p:nvSpPr>
        <p:spPr bwMode="auto">
          <a:xfrm flipV="1">
            <a:off x="331284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Isosceles Triangle 335"/>
          <p:cNvSpPr/>
          <p:nvPr/>
        </p:nvSpPr>
        <p:spPr bwMode="auto">
          <a:xfrm flipV="1">
            <a:off x="928112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Freeform 336"/>
          <p:cNvSpPr/>
          <p:nvPr/>
        </p:nvSpPr>
        <p:spPr bwMode="auto">
          <a:xfrm flipH="1" flipV="1">
            <a:off x="6400800" y="5664698"/>
            <a:ext cx="3024336" cy="288030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8" name="Freeform 337"/>
          <p:cNvSpPr/>
          <p:nvPr/>
        </p:nvSpPr>
        <p:spPr bwMode="auto">
          <a:xfrm flipV="1">
            <a:off x="3448472" y="5664696"/>
            <a:ext cx="2952328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Isosceles Triangle 339"/>
          <p:cNvSpPr/>
          <p:nvPr/>
        </p:nvSpPr>
        <p:spPr bwMode="auto">
          <a:xfrm flipV="1">
            <a:off x="410492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Isosceles Triangle 340"/>
          <p:cNvSpPr/>
          <p:nvPr/>
        </p:nvSpPr>
        <p:spPr bwMode="auto">
          <a:xfrm flipV="1">
            <a:off x="842540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373650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>
            <a:off x="373650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>
            <a:off x="402453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>
            <a:off x="402453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2" name="Rectangle 361"/>
          <p:cNvSpPr/>
          <p:nvPr/>
        </p:nvSpPr>
        <p:spPr bwMode="auto">
          <a:xfrm>
            <a:off x="438457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3" name="Rectangle 362"/>
          <p:cNvSpPr/>
          <p:nvPr/>
        </p:nvSpPr>
        <p:spPr bwMode="auto">
          <a:xfrm>
            <a:off x="438457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0" name="Rectangle 379"/>
          <p:cNvSpPr/>
          <p:nvPr/>
        </p:nvSpPr>
        <p:spPr bwMode="auto">
          <a:xfrm>
            <a:off x="8128992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1" name="Rectangle 380"/>
          <p:cNvSpPr/>
          <p:nvPr/>
        </p:nvSpPr>
        <p:spPr bwMode="auto">
          <a:xfrm>
            <a:off x="8128992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Rectangle 381"/>
          <p:cNvSpPr/>
          <p:nvPr/>
        </p:nvSpPr>
        <p:spPr bwMode="auto">
          <a:xfrm>
            <a:off x="841702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Rectangle 382"/>
          <p:cNvSpPr/>
          <p:nvPr/>
        </p:nvSpPr>
        <p:spPr bwMode="auto">
          <a:xfrm>
            <a:off x="841702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4" name="Rectangle 383"/>
          <p:cNvSpPr/>
          <p:nvPr/>
        </p:nvSpPr>
        <p:spPr bwMode="auto">
          <a:xfrm>
            <a:off x="877488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5" name="Rectangle 414"/>
          <p:cNvSpPr/>
          <p:nvPr/>
        </p:nvSpPr>
        <p:spPr bwMode="auto">
          <a:xfrm>
            <a:off x="877488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40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</p:grpSpPr>
        <p:sp>
          <p:nvSpPr>
            <p:cNvPr id="474" name="Isosceles Triangle 473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87" name="Flowchart: Delay 48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8" name="Flowchart: Delay 48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6" name="Isosceles Triangle 47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7" name="Isosceles Triangle 47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8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85" name="Flowchart: Delay 48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6" name="Flowchart: Delay 48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81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83" name="Flowchart: Delay 48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4" name="Flowchart: Delay 48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89" name="Group 265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90" name="Isosceles Triangle 48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1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47" name="Flowchart: Delay 54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8" name="Flowchart: Delay 54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2" name="Isosceles Triangle 49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3" name="Isosceles Triangle 49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4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18" name="Flowchart: Delay 51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6" name="Flowchart: Delay 54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7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99" name="Flowchart: Delay 49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0" name="Flowchart: Delay 49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49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550" name="Isosceles Triangle 54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5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63" name="Flowchart: Delay 56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4" name="Flowchart: Delay 56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2" name="Isosceles Triangle 55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3" name="Isosceles Triangle 55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54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61" name="Flowchart: Delay 56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2" name="Flowchart: Delay 56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5" name="Isosceles Triangle 55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6" name="Isosceles Triangle 55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5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59" name="Flowchart: Delay 5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0" name="Flowchart: Delay 5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8" name="Isosceles Triangle 55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65" name="Group 265"/>
          <p:cNvGrpSpPr/>
          <p:nvPr/>
        </p:nvGrpSpPr>
        <p:grpSpPr>
          <a:xfrm>
            <a:off x="8201000" y="3000400"/>
            <a:ext cx="792088" cy="792088"/>
            <a:chOff x="8993088" y="4152528"/>
            <a:chExt cx="792088" cy="792088"/>
          </a:xfrm>
        </p:grpSpPr>
        <p:sp>
          <p:nvSpPr>
            <p:cNvPr id="566" name="Isosceles Triangle 56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67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79" name="Flowchart: Delay 57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80" name="Flowchart: Delay 57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68" name="Isosceles Triangle 56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9" name="Isosceles Triangle 56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70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77" name="Flowchart: Delay 57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8" name="Flowchart: Delay 57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71" name="Isosceles Triangle 57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2" name="Isosceles Triangle 57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73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75" name="Flowchart: Delay 57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6" name="Flowchart: Delay 57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74" name="Isosceles Triangle 57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10" name="TextBox 209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Rectangle 295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9" name="Freeform 448"/>
          <p:cNvSpPr/>
          <p:nvPr/>
        </p:nvSpPr>
        <p:spPr bwMode="auto">
          <a:xfrm>
            <a:off x="758021" y="1323833"/>
            <a:ext cx="11259403" cy="3848668"/>
          </a:xfrm>
          <a:custGeom>
            <a:avLst/>
            <a:gdLst>
              <a:gd name="connsiteX0" fmla="*/ 13648 w 11259403"/>
              <a:gd name="connsiteY0" fmla="*/ 0 h 3848668"/>
              <a:gd name="connsiteX1" fmla="*/ 0 w 11259403"/>
              <a:gd name="connsiteY1" fmla="*/ 3848668 h 3848668"/>
              <a:gd name="connsiteX2" fmla="*/ 1965278 w 11259403"/>
              <a:gd name="connsiteY2" fmla="*/ 3848668 h 3848668"/>
              <a:gd name="connsiteX3" fmla="*/ 1965278 w 11259403"/>
              <a:gd name="connsiteY3" fmla="*/ 3057098 h 3848668"/>
              <a:gd name="connsiteX4" fmla="*/ 9294126 w 11259403"/>
              <a:gd name="connsiteY4" fmla="*/ 3070746 h 3848668"/>
              <a:gd name="connsiteX5" fmla="*/ 9280478 w 11259403"/>
              <a:gd name="connsiteY5" fmla="*/ 3835021 h 3848668"/>
              <a:gd name="connsiteX6" fmla="*/ 11259403 w 11259403"/>
              <a:gd name="connsiteY6" fmla="*/ 3848668 h 3848668"/>
              <a:gd name="connsiteX7" fmla="*/ 11245756 w 11259403"/>
              <a:gd name="connsiteY7" fmla="*/ 27295 h 3848668"/>
              <a:gd name="connsiteX8" fmla="*/ 13648 w 11259403"/>
              <a:gd name="connsiteY8" fmla="*/ 0 h 384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9403" h="3848668">
                <a:moveTo>
                  <a:pt x="13648" y="0"/>
                </a:moveTo>
                <a:cubicBezTo>
                  <a:pt x="9099" y="1282889"/>
                  <a:pt x="4549" y="2565779"/>
                  <a:pt x="0" y="3848668"/>
                </a:cubicBezTo>
                <a:lnTo>
                  <a:pt x="1965278" y="3848668"/>
                </a:lnTo>
                <a:lnTo>
                  <a:pt x="1965278" y="3057098"/>
                </a:lnTo>
                <a:lnTo>
                  <a:pt x="9294126" y="3070746"/>
                </a:lnTo>
                <a:lnTo>
                  <a:pt x="9280478" y="3835021"/>
                </a:lnTo>
                <a:lnTo>
                  <a:pt x="11259403" y="3848668"/>
                </a:lnTo>
                <a:lnTo>
                  <a:pt x="11245756" y="27295"/>
                </a:lnTo>
                <a:lnTo>
                  <a:pt x="13648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8100" cap="flat" cmpd="sng" algn="ctr">
            <a:solidFill>
              <a:srgbClr val="0070C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>
            <a:off x="2800400" y="4429512"/>
            <a:ext cx="7200800" cy="238731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168" y="220892"/>
            <a:ext cx="11809312" cy="1218635"/>
          </a:xfrm>
        </p:spPr>
        <p:txBody>
          <a:bodyPr/>
          <a:lstStyle/>
          <a:p>
            <a:r>
              <a:rPr lang="en-GB" dirty="0" smtClean="0"/>
              <a:t>PBB-TE IB-BEB </a:t>
            </a:r>
            <a:r>
              <a:rPr lang="en-GB" dirty="0" smtClean="0"/>
              <a:t>Portal DRNI Data </a:t>
            </a:r>
            <a:r>
              <a:rPr lang="en-GB" dirty="0" smtClean="0"/>
              <a:t>Plane Model</a:t>
            </a:r>
            <a:r>
              <a:rPr lang="en-GB" sz="2800" dirty="0" smtClean="0"/>
              <a:t>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separate TESI and S-VLAN fabrics)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800398" y="2712368"/>
            <a:ext cx="1872209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 flipH="1">
            <a:off x="8128992" y="2712368"/>
            <a:ext cx="1872208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Rectangle 83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158" name="Rectangle 15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3" name="Straight Connector 162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195" name="Isosceles Triangle 19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08" name="Flowchart: Delay 2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9" name="Flowchart: Delay 20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197" name="Isosceles Triangle 19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Isosceles Triangle 19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06" name="Flowchart: Delay 2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7" name="Flowchart: Delay 2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0" name="Isosceles Triangle 19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Isosceles Triangle 20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04" name="Flowchart: Delay 2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5" name="Flowchart: Delay 2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3" name="Isosceles Triangle 20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2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7" name="Rectangle 296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8" name="Rectangle 297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Rectangle 298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1" name="Rectangle 300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2" name="Straight Connector 301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3" name="TextBox 302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grpSp>
        <p:nvGrpSpPr>
          <p:cNvPr id="16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305" name="Isosceles Triangle 30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18" name="Flowchart: Delay 31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lowchart: Delay 31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07" name="Isosceles Triangle 30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8" name="Isosceles Triangle 30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16" name="Flowchart: Delay 31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lowchart: Delay 31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0" name="Isosceles Triangle 30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1" name="Isosceles Triangle 31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14" name="Flowchart: Delay 31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5" name="Flowchart: Delay 31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3" name="Isosceles Triangle 31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43" name="Isosceles Triangle 142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Isosceles Triangle 330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9" name="Rectangle 388"/>
          <p:cNvSpPr/>
          <p:nvPr/>
        </p:nvSpPr>
        <p:spPr bwMode="auto">
          <a:xfrm>
            <a:off x="2800400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0" name="Rectangle 389"/>
          <p:cNvSpPr/>
          <p:nvPr/>
        </p:nvSpPr>
        <p:spPr bwMode="auto">
          <a:xfrm>
            <a:off x="2800400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97" name="Straight Connector 396"/>
          <p:cNvCxnSpPr/>
          <p:nvPr/>
        </p:nvCxnSpPr>
        <p:spPr bwMode="auto">
          <a:xfrm>
            <a:off x="3736504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8" name="Rectangle 397"/>
          <p:cNvSpPr/>
          <p:nvPr/>
        </p:nvSpPr>
        <p:spPr bwMode="auto">
          <a:xfrm>
            <a:off x="2800400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1" name="Rectangle 400"/>
          <p:cNvSpPr/>
          <p:nvPr/>
        </p:nvSpPr>
        <p:spPr bwMode="auto">
          <a:xfrm>
            <a:off x="2800400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5" name="Rectangle 534"/>
          <p:cNvSpPr/>
          <p:nvPr/>
        </p:nvSpPr>
        <p:spPr bwMode="auto">
          <a:xfrm>
            <a:off x="8128992" y="4512568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6" name="Rectangle 535"/>
          <p:cNvSpPr/>
          <p:nvPr/>
        </p:nvSpPr>
        <p:spPr bwMode="auto">
          <a:xfrm>
            <a:off x="8128992" y="4296544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37" name="Straight Connector 536"/>
          <p:cNvCxnSpPr/>
          <p:nvPr/>
        </p:nvCxnSpPr>
        <p:spPr bwMode="auto">
          <a:xfrm>
            <a:off x="9065096" y="472859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8" name="Rectangle 537"/>
          <p:cNvSpPr/>
          <p:nvPr/>
        </p:nvSpPr>
        <p:spPr bwMode="auto">
          <a:xfrm>
            <a:off x="8128992" y="4944616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9" name="Rectangle 538"/>
          <p:cNvSpPr/>
          <p:nvPr/>
        </p:nvSpPr>
        <p:spPr bwMode="auto">
          <a:xfrm>
            <a:off x="8128992" y="5160640"/>
            <a:ext cx="187220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0" name="Rectangle 539"/>
          <p:cNvSpPr/>
          <p:nvPr/>
        </p:nvSpPr>
        <p:spPr bwMode="auto">
          <a:xfrm>
            <a:off x="8128992" y="5376664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5968752" y="6241921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dirty="0" smtClean="0"/>
              <a:t>Intra-DAS TESI (Virtual Link)</a:t>
            </a:r>
            <a:endParaRPr lang="en-GB" sz="1100" b="0" dirty="0"/>
          </a:p>
        </p:txBody>
      </p:sp>
      <p:cxnSp>
        <p:nvCxnSpPr>
          <p:cNvPr id="659" name="Straight Connector 658"/>
          <p:cNvCxnSpPr/>
          <p:nvPr/>
        </p:nvCxnSpPr>
        <p:spPr bwMode="auto">
          <a:xfrm flipH="1">
            <a:off x="6544816" y="5952728"/>
            <a:ext cx="36004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39" name="TextBox 438"/>
          <p:cNvSpPr txBox="1"/>
          <p:nvPr/>
        </p:nvSpPr>
        <p:spPr>
          <a:xfrm>
            <a:off x="4744616" y="540308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/>
              <a:t>TESI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1" name="TextBox 440"/>
          <p:cNvSpPr txBox="1"/>
          <p:nvPr/>
        </p:nvSpPr>
        <p:spPr>
          <a:xfrm>
            <a:off x="-7912" y="2784376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2" name="TextBox 441"/>
          <p:cNvSpPr txBox="1"/>
          <p:nvPr/>
        </p:nvSpPr>
        <p:spPr>
          <a:xfrm>
            <a:off x="-79920" y="3505617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E-NNI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43" name="TextBox 442"/>
          <p:cNvSpPr txBox="1"/>
          <p:nvPr/>
        </p:nvSpPr>
        <p:spPr>
          <a:xfrm>
            <a:off x="-7912" y="3145577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44" name="TextBox 443"/>
          <p:cNvSpPr txBox="1"/>
          <p:nvPr/>
        </p:nvSpPr>
        <p:spPr>
          <a:xfrm>
            <a:off x="4672608" y="324284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47" name="TextBox 446"/>
          <p:cNvSpPr txBox="1"/>
          <p:nvPr/>
        </p:nvSpPr>
        <p:spPr>
          <a:xfrm>
            <a:off x="2800400" y="6384776"/>
            <a:ext cx="21675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ESP-MAC space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48" name="TextBox 447"/>
          <p:cNvSpPr txBox="1"/>
          <p:nvPr/>
        </p:nvSpPr>
        <p:spPr>
          <a:xfrm>
            <a:off x="5569947" y="1344216"/>
            <a:ext cx="1838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70C0"/>
                </a:solidFill>
              </a:rPr>
              <a:t>S-MAC space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2800399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2" name="Rectangle 321"/>
          <p:cNvSpPr/>
          <p:nvPr/>
        </p:nvSpPr>
        <p:spPr bwMode="auto">
          <a:xfrm>
            <a:off x="2800399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3" name="Rectangle 322"/>
          <p:cNvSpPr/>
          <p:nvPr/>
        </p:nvSpPr>
        <p:spPr bwMode="auto">
          <a:xfrm>
            <a:off x="308843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4" name="Rectangle 323"/>
          <p:cNvSpPr/>
          <p:nvPr/>
        </p:nvSpPr>
        <p:spPr bwMode="auto">
          <a:xfrm>
            <a:off x="308843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5" name="Rectangle 324"/>
          <p:cNvSpPr/>
          <p:nvPr/>
        </p:nvSpPr>
        <p:spPr bwMode="auto">
          <a:xfrm>
            <a:off x="3448471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Rectangle 325"/>
          <p:cNvSpPr/>
          <p:nvPr/>
        </p:nvSpPr>
        <p:spPr bwMode="auto">
          <a:xfrm>
            <a:off x="3448471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Rectangle 326"/>
          <p:cNvSpPr/>
          <p:nvPr/>
        </p:nvSpPr>
        <p:spPr bwMode="auto">
          <a:xfrm>
            <a:off x="906509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>
            <a:off x="906509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>
            <a:off x="9353127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2" name="Rectangle 331"/>
          <p:cNvSpPr/>
          <p:nvPr/>
        </p:nvSpPr>
        <p:spPr bwMode="auto">
          <a:xfrm>
            <a:off x="9353127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3" name="Rectangle 332"/>
          <p:cNvSpPr/>
          <p:nvPr/>
        </p:nvSpPr>
        <p:spPr bwMode="auto">
          <a:xfrm>
            <a:off x="9713168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4" name="Rectangle 333"/>
          <p:cNvSpPr/>
          <p:nvPr/>
        </p:nvSpPr>
        <p:spPr bwMode="auto">
          <a:xfrm>
            <a:off x="9713168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Isosceles Triangle 334"/>
          <p:cNvSpPr/>
          <p:nvPr/>
        </p:nvSpPr>
        <p:spPr bwMode="auto">
          <a:xfrm flipV="1">
            <a:off x="3088432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Isosceles Triangle 335"/>
          <p:cNvSpPr/>
          <p:nvPr/>
        </p:nvSpPr>
        <p:spPr bwMode="auto">
          <a:xfrm flipV="1">
            <a:off x="9433520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Freeform 336"/>
          <p:cNvSpPr/>
          <p:nvPr/>
        </p:nvSpPr>
        <p:spPr bwMode="auto">
          <a:xfrm flipH="1" flipV="1">
            <a:off x="6400800" y="5664696"/>
            <a:ext cx="3168352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8" name="Freeform 337"/>
          <p:cNvSpPr/>
          <p:nvPr/>
        </p:nvSpPr>
        <p:spPr bwMode="auto">
          <a:xfrm flipV="1">
            <a:off x="3232448" y="5664696"/>
            <a:ext cx="3168352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Isosceles Triangle 339"/>
          <p:cNvSpPr/>
          <p:nvPr/>
        </p:nvSpPr>
        <p:spPr bwMode="auto">
          <a:xfrm flipV="1">
            <a:off x="410492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Isosceles Triangle 340"/>
          <p:cNvSpPr/>
          <p:nvPr/>
        </p:nvSpPr>
        <p:spPr bwMode="auto">
          <a:xfrm flipV="1">
            <a:off x="8425408" y="5448672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373650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>
            <a:off x="373650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>
            <a:off x="402453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>
            <a:off x="402453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2" name="Rectangle 361"/>
          <p:cNvSpPr/>
          <p:nvPr/>
        </p:nvSpPr>
        <p:spPr bwMode="auto">
          <a:xfrm>
            <a:off x="4384576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3" name="Rectangle 362"/>
          <p:cNvSpPr/>
          <p:nvPr/>
        </p:nvSpPr>
        <p:spPr bwMode="auto">
          <a:xfrm>
            <a:off x="4384576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0" name="Rectangle 379"/>
          <p:cNvSpPr/>
          <p:nvPr/>
        </p:nvSpPr>
        <p:spPr bwMode="auto">
          <a:xfrm>
            <a:off x="8128992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1" name="Rectangle 380"/>
          <p:cNvSpPr/>
          <p:nvPr/>
        </p:nvSpPr>
        <p:spPr bwMode="auto">
          <a:xfrm>
            <a:off x="8128992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Rectangle 381"/>
          <p:cNvSpPr/>
          <p:nvPr/>
        </p:nvSpPr>
        <p:spPr bwMode="auto">
          <a:xfrm>
            <a:off x="8417024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Rectangle 382"/>
          <p:cNvSpPr/>
          <p:nvPr/>
        </p:nvSpPr>
        <p:spPr bwMode="auto">
          <a:xfrm>
            <a:off x="8417024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4" name="Rectangle 383"/>
          <p:cNvSpPr/>
          <p:nvPr/>
        </p:nvSpPr>
        <p:spPr bwMode="auto">
          <a:xfrm>
            <a:off x="8774885" y="38644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5" name="Rectangle 414"/>
          <p:cNvSpPr/>
          <p:nvPr/>
        </p:nvSpPr>
        <p:spPr bwMode="auto">
          <a:xfrm>
            <a:off x="8774885" y="408052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0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</p:grpSpPr>
        <p:sp>
          <p:nvSpPr>
            <p:cNvPr id="474" name="Isosceles Triangle 473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87" name="Flowchart: Delay 48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8" name="Flowchart: Delay 48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6" name="Isosceles Triangle 47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7" name="Isosceles Triangle 47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85" name="Flowchart: Delay 48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6" name="Flowchart: Delay 48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83" name="Flowchart: Delay 48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4" name="Flowchart: Delay 48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265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90" name="Isosceles Triangle 48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47" name="Flowchart: Delay 54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8" name="Flowchart: Delay 54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2" name="Isosceles Triangle 49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3" name="Isosceles Triangle 49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18" name="Flowchart: Delay 51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6" name="Flowchart: Delay 54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99" name="Flowchart: Delay 49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0" name="Flowchart: Delay 49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8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550" name="Isosceles Triangle 54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9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63" name="Flowchart: Delay 56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4" name="Flowchart: Delay 56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2" name="Isosceles Triangle 55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3" name="Isosceles Triangle 55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61" name="Flowchart: Delay 56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2" name="Flowchart: Delay 56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5" name="Isosceles Triangle 55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6" name="Isosceles Triangle 55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59" name="Flowchart: Delay 5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60" name="Flowchart: Delay 5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8" name="Isosceles Triangle 55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2" name="Group 265"/>
          <p:cNvGrpSpPr/>
          <p:nvPr/>
        </p:nvGrpSpPr>
        <p:grpSpPr>
          <a:xfrm>
            <a:off x="8201000" y="3000400"/>
            <a:ext cx="792088" cy="792088"/>
            <a:chOff x="8993088" y="4152528"/>
            <a:chExt cx="792088" cy="792088"/>
          </a:xfrm>
        </p:grpSpPr>
        <p:sp>
          <p:nvSpPr>
            <p:cNvPr id="566" name="Isosceles Triangle 56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3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79" name="Flowchart: Delay 57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80" name="Flowchart: Delay 57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68" name="Isosceles Triangle 56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9" name="Isosceles Triangle 56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77" name="Flowchart: Delay 57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8" name="Flowchart: Delay 57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71" name="Isosceles Triangle 57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2" name="Isosceles Triangle 57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75" name="Flowchart: Delay 57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6" name="Flowchart: Delay 57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74" name="Isosceles Triangle 57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27" name="TextBox 226"/>
          <p:cNvSpPr txBox="1"/>
          <p:nvPr/>
        </p:nvSpPr>
        <p:spPr>
          <a:xfrm>
            <a:off x="2894861" y="4152528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228" name="Trapezoid 227"/>
          <p:cNvSpPr/>
          <p:nvPr/>
        </p:nvSpPr>
        <p:spPr bwMode="auto">
          <a:xfrm flipV="1">
            <a:off x="2800400" y="3864496"/>
            <a:ext cx="864096" cy="1512168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3808512" y="4152528"/>
            <a:ext cx="7696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230" name="Trapezoid 229"/>
          <p:cNvSpPr/>
          <p:nvPr/>
        </p:nvSpPr>
        <p:spPr bwMode="auto">
          <a:xfrm flipV="1">
            <a:off x="3736504" y="3864496"/>
            <a:ext cx="936104" cy="1512168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8223453" y="4152528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232" name="Trapezoid 231"/>
          <p:cNvSpPr/>
          <p:nvPr/>
        </p:nvSpPr>
        <p:spPr bwMode="auto">
          <a:xfrm flipV="1">
            <a:off x="8128992" y="3864496"/>
            <a:ext cx="864096" cy="1512168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9137104" y="4152528"/>
            <a:ext cx="7696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234" name="Trapezoid 233"/>
          <p:cNvSpPr/>
          <p:nvPr/>
        </p:nvSpPr>
        <p:spPr bwMode="auto">
          <a:xfrm flipV="1">
            <a:off x="9065096" y="3864496"/>
            <a:ext cx="936104" cy="1512168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568152" y="7392888"/>
            <a:ext cx="119533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The functionality of the clause 6.9, 9.5b, 8.5, 6.14, 6.14 and 6.11 functions on PIP/CBP can be summarized as a (set of) S-VLAN into TESI ‘MUX’ function(s).</a:t>
            </a:r>
          </a:p>
          <a:p>
            <a:endParaRPr lang="en-GB" sz="2000" dirty="0" smtClean="0">
              <a:solidFill>
                <a:srgbClr val="C00000"/>
              </a:solidFill>
            </a:endParaRPr>
          </a:p>
          <a:p>
            <a:r>
              <a:rPr lang="en-GB" sz="2000" dirty="0" smtClean="0">
                <a:solidFill>
                  <a:srgbClr val="C00000"/>
                </a:solidFill>
              </a:rPr>
              <a:t>PBB-TE data plane model is now very similar with PB data plane model; PBB-TE has a Intra-DAS (TESI) virtual link, where PB has a Intra-DAS link. 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PBB-TE IB-BEB </a:t>
            </a:r>
            <a:r>
              <a:rPr lang="en-GB" dirty="0" smtClean="0"/>
              <a:t>Portal DRNI Data </a:t>
            </a:r>
            <a:r>
              <a:rPr lang="en-GB" dirty="0" smtClean="0"/>
              <a:t>Plane Models I and II</a:t>
            </a:r>
            <a:endParaRPr lang="en-US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40160" y="2208312"/>
            <a:ext cx="11521821" cy="6336030"/>
          </a:xfrm>
          <a:prstGeom prst="rect">
            <a:avLst/>
          </a:prstGeom>
        </p:spPr>
        <p:txBody>
          <a:bodyPr lIns="109701" tIns="54850" rIns="109701" bIns="5485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behaviour is the same as for the PB Portal DRNI Data Plane Models I and II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EOTN TB </a:t>
            </a:r>
            <a:r>
              <a:rPr lang="en-GB" dirty="0" smtClean="0"/>
              <a:t>Portal DRNI Data Plane Model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0" y="1848272"/>
            <a:ext cx="11521821" cy="6984776"/>
          </a:xfrm>
        </p:spPr>
        <p:txBody>
          <a:bodyPr/>
          <a:lstStyle/>
          <a:p>
            <a:pPr lvl="1"/>
            <a:r>
              <a:rPr lang="en-GB" sz="2400" dirty="0" smtClean="0"/>
              <a:t>Introduction</a:t>
            </a:r>
          </a:p>
          <a:p>
            <a:pPr lvl="1"/>
            <a:r>
              <a:rPr lang="en-GB" sz="2400" dirty="0" smtClean="0"/>
              <a:t>DRNI Data Plane Models I/II for PB, PBB(-TE) IB-BEB and EOTN TB Portals</a:t>
            </a:r>
          </a:p>
          <a:p>
            <a:pPr lvl="2"/>
            <a:r>
              <a:rPr lang="en-GB" sz="2200" dirty="0" smtClean="0"/>
              <a:t>EC MEP/MIP configuration examples in Model I Portal</a:t>
            </a:r>
          </a:p>
          <a:p>
            <a:pPr lvl="2"/>
            <a:r>
              <a:rPr lang="en-GB" sz="2200" dirty="0" smtClean="0"/>
              <a:t>EC MEP/MIP configuration examples in Model II Portal</a:t>
            </a:r>
          </a:p>
          <a:p>
            <a:pPr lvl="2"/>
            <a:r>
              <a:rPr lang="en-GB" sz="2200" dirty="0" smtClean="0"/>
              <a:t>Comparison between Models I and II</a:t>
            </a:r>
          </a:p>
          <a:p>
            <a:pPr lvl="1"/>
            <a:r>
              <a:rPr lang="en-GB" sz="2400" dirty="0" smtClean="0"/>
              <a:t>Generic DRNI Data Plane Model</a:t>
            </a:r>
          </a:p>
          <a:p>
            <a:pPr lvl="1"/>
            <a:r>
              <a:rPr lang="en-GB" sz="2400" dirty="0" smtClean="0"/>
              <a:t>MAC address considerations</a:t>
            </a:r>
          </a:p>
          <a:p>
            <a:pPr lvl="2"/>
            <a:r>
              <a:rPr lang="en-GB" sz="2200" dirty="0" smtClean="0"/>
              <a:t>EUI48 values</a:t>
            </a:r>
          </a:p>
          <a:p>
            <a:pPr lvl="2"/>
            <a:r>
              <a:rPr lang="en-GB" sz="2200" dirty="0" smtClean="0"/>
              <a:t>Model I </a:t>
            </a:r>
          </a:p>
          <a:p>
            <a:pPr lvl="3"/>
            <a:r>
              <a:rPr lang="en-GB" sz="2200" dirty="0" smtClean="0"/>
              <a:t>EC ENNI Maintenance Associations</a:t>
            </a:r>
          </a:p>
          <a:p>
            <a:pPr lvl="3"/>
            <a:r>
              <a:rPr lang="en-GB" sz="2200" dirty="0" smtClean="0"/>
              <a:t>EC Network Operator Maintenance Associations</a:t>
            </a:r>
          </a:p>
          <a:p>
            <a:pPr lvl="3"/>
            <a:r>
              <a:rPr lang="en-GB" sz="2200" dirty="0" smtClean="0"/>
              <a:t>MAC address considerations</a:t>
            </a:r>
          </a:p>
          <a:p>
            <a:pPr lvl="2"/>
            <a:r>
              <a:rPr lang="en-GB" sz="2200" dirty="0" smtClean="0"/>
              <a:t>Model II </a:t>
            </a:r>
          </a:p>
          <a:p>
            <a:pPr lvl="3"/>
            <a:r>
              <a:rPr lang="en-GB" sz="2200" dirty="0" smtClean="0"/>
              <a:t>EC Network Operator Maintenance Associations</a:t>
            </a:r>
          </a:p>
          <a:p>
            <a:pPr lvl="3"/>
            <a:r>
              <a:rPr lang="en-GB" sz="2200" dirty="0" smtClean="0"/>
              <a:t>EC ENNI Maintenance Associations</a:t>
            </a:r>
          </a:p>
          <a:p>
            <a:pPr lvl="2"/>
            <a:r>
              <a:rPr lang="en-GB" sz="2200" dirty="0" smtClean="0"/>
              <a:t>Comparison of Models I and II</a:t>
            </a:r>
          </a:p>
          <a:p>
            <a:pPr lvl="1"/>
            <a:r>
              <a:rPr lang="en-GB" sz="2400" dirty="0" smtClean="0"/>
              <a:t>Conclusion</a:t>
            </a: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Rectangle 340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0" name="Rectangle 369"/>
          <p:cNvSpPr/>
          <p:nvPr/>
        </p:nvSpPr>
        <p:spPr bwMode="auto">
          <a:xfrm flipH="1">
            <a:off x="8128992" y="2712368"/>
            <a:ext cx="1872208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EOTN TB </a:t>
            </a:r>
            <a:r>
              <a:rPr lang="en-GB" dirty="0" smtClean="0"/>
              <a:t>Portal DRNI Data </a:t>
            </a:r>
            <a:r>
              <a:rPr lang="en-GB" dirty="0" smtClean="0"/>
              <a:t>Plane Model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separate ODUk and S-VLAN fabrics)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800400" y="5376664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800400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3" name="Straight Connector 332"/>
          <p:cNvCxnSpPr/>
          <p:nvPr/>
        </p:nvCxnSpPr>
        <p:spPr bwMode="auto">
          <a:xfrm flipH="1">
            <a:off x="3232450" y="7085110"/>
            <a:ext cx="633670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0" name="Isosceles Triangle 499"/>
          <p:cNvSpPr/>
          <p:nvPr/>
        </p:nvSpPr>
        <p:spPr bwMode="auto">
          <a:xfrm flipV="1">
            <a:off x="3016424" y="544867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6" name="Rectangle 545"/>
          <p:cNvSpPr/>
          <p:nvPr/>
        </p:nvSpPr>
        <p:spPr bwMode="auto">
          <a:xfrm flipH="1">
            <a:off x="2800400" y="4872608"/>
            <a:ext cx="295232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ODUk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7" name="Rectangle 546"/>
          <p:cNvSpPr/>
          <p:nvPr/>
        </p:nvSpPr>
        <p:spPr bwMode="auto">
          <a:xfrm flipH="1">
            <a:off x="7048872" y="4872608"/>
            <a:ext cx="295232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ODUk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9" name="Rectangle 548"/>
          <p:cNvSpPr/>
          <p:nvPr/>
        </p:nvSpPr>
        <p:spPr bwMode="auto">
          <a:xfrm>
            <a:off x="2800400" y="516064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ODU MUX</a:t>
            </a:r>
          </a:p>
        </p:txBody>
      </p:sp>
      <p:cxnSp>
        <p:nvCxnSpPr>
          <p:cNvPr id="653" name="Straight Connector 652"/>
          <p:cNvCxnSpPr/>
          <p:nvPr/>
        </p:nvCxnSpPr>
        <p:spPr bwMode="auto">
          <a:xfrm flipV="1">
            <a:off x="3232448" y="5952728"/>
            <a:ext cx="1" cy="115212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4" name="Straight Connector 653"/>
          <p:cNvCxnSpPr/>
          <p:nvPr/>
        </p:nvCxnSpPr>
        <p:spPr bwMode="auto">
          <a:xfrm flipV="1">
            <a:off x="9569152" y="5972473"/>
            <a:ext cx="0" cy="113238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752728" y="5424572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Intra-DAS Virtual Link</a:t>
            </a:r>
            <a:endParaRPr lang="en-GB" sz="1100" dirty="0"/>
          </a:p>
        </p:txBody>
      </p:sp>
      <p:cxnSp>
        <p:nvCxnSpPr>
          <p:cNvPr id="659" name="Straight Connector 658"/>
          <p:cNvCxnSpPr/>
          <p:nvPr/>
        </p:nvCxnSpPr>
        <p:spPr bwMode="auto">
          <a:xfrm flipH="1">
            <a:off x="6184776" y="5088632"/>
            <a:ext cx="216024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>
            <a:off x="4672608" y="4538990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/>
              <a:t>ODUk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0" name="TextBox 669"/>
          <p:cNvSpPr txBox="1"/>
          <p:nvPr/>
        </p:nvSpPr>
        <p:spPr>
          <a:xfrm>
            <a:off x="3664496" y="5377825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OTN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1" name="TextBox 670"/>
          <p:cNvSpPr txBox="1"/>
          <p:nvPr/>
        </p:nvSpPr>
        <p:spPr>
          <a:xfrm>
            <a:off x="-7912" y="2784376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2" name="TextBox 671"/>
          <p:cNvSpPr txBox="1"/>
          <p:nvPr/>
        </p:nvSpPr>
        <p:spPr>
          <a:xfrm>
            <a:off x="-79920" y="3505617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E-NNI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3" name="TextBox 672"/>
          <p:cNvSpPr txBox="1"/>
          <p:nvPr/>
        </p:nvSpPr>
        <p:spPr>
          <a:xfrm>
            <a:off x="-7912" y="3145577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61" name="TextBox 460"/>
          <p:cNvSpPr txBox="1"/>
          <p:nvPr/>
        </p:nvSpPr>
        <p:spPr>
          <a:xfrm>
            <a:off x="10073208" y="6240760"/>
            <a:ext cx="2440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These functions support the ODUk connections and can be removed from the view; see next slide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14" name="Rectangle 213"/>
          <p:cNvSpPr/>
          <p:nvPr/>
        </p:nvSpPr>
        <p:spPr bwMode="auto">
          <a:xfrm>
            <a:off x="9065096" y="5376664"/>
            <a:ext cx="9361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>
            <a:off x="9065096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6" name="Isosceles Triangle 215"/>
          <p:cNvSpPr/>
          <p:nvPr/>
        </p:nvSpPr>
        <p:spPr bwMode="auto">
          <a:xfrm flipV="1">
            <a:off x="9281120" y="544867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7" name="Rectangle 216"/>
          <p:cNvSpPr/>
          <p:nvPr/>
        </p:nvSpPr>
        <p:spPr bwMode="auto">
          <a:xfrm>
            <a:off x="9065096" y="516064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ODU MUX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4672608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224" name="Freeform 223"/>
          <p:cNvSpPr/>
          <p:nvPr/>
        </p:nvSpPr>
        <p:spPr bwMode="auto">
          <a:xfrm flipH="1" flipV="1">
            <a:off x="6400800" y="4800600"/>
            <a:ext cx="3096344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Freeform 224"/>
          <p:cNvSpPr/>
          <p:nvPr/>
        </p:nvSpPr>
        <p:spPr bwMode="auto">
          <a:xfrm flipV="1">
            <a:off x="3304456" y="4800600"/>
            <a:ext cx="3096344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231" name="Rectangle 230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6" name="Rectangle 235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7" name="Straight Connector 236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2" name="Rectangle 341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5" name="Rectangle 344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6" name="Rectangle 345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7" name="Straight Connector 34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8" name="TextBox 34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5" name="Isosceles Triangle 364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6" name="Isosceles Triangle 365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7" name="Rectangle 366"/>
          <p:cNvSpPr/>
          <p:nvPr/>
        </p:nvSpPr>
        <p:spPr bwMode="auto">
          <a:xfrm>
            <a:off x="2800399" y="2712368"/>
            <a:ext cx="1872210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2800399" y="3864496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9" name="Rectangle 368"/>
          <p:cNvSpPr/>
          <p:nvPr/>
        </p:nvSpPr>
        <p:spPr bwMode="auto">
          <a:xfrm>
            <a:off x="2800399" y="4080520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1" name="Rectangle 370"/>
          <p:cNvSpPr/>
          <p:nvPr/>
        </p:nvSpPr>
        <p:spPr bwMode="auto">
          <a:xfrm flipH="1">
            <a:off x="9065096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2" name="Rectangle 371"/>
          <p:cNvSpPr/>
          <p:nvPr/>
        </p:nvSpPr>
        <p:spPr bwMode="auto">
          <a:xfrm flipH="1">
            <a:off x="9065096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5" name="Rectangle 394"/>
          <p:cNvSpPr/>
          <p:nvPr/>
        </p:nvSpPr>
        <p:spPr bwMode="auto">
          <a:xfrm>
            <a:off x="2800401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6" name="Rectangle 395"/>
          <p:cNvSpPr/>
          <p:nvPr/>
        </p:nvSpPr>
        <p:spPr bwMode="auto">
          <a:xfrm>
            <a:off x="2800400" y="4512568"/>
            <a:ext cx="187221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9" name="Rectangle 398"/>
          <p:cNvSpPr/>
          <p:nvPr/>
        </p:nvSpPr>
        <p:spPr bwMode="auto">
          <a:xfrm>
            <a:off x="9065096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0" name="Rectangle 399"/>
          <p:cNvSpPr/>
          <p:nvPr/>
        </p:nvSpPr>
        <p:spPr bwMode="auto">
          <a:xfrm>
            <a:off x="8128992" y="4512568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2" name="Isosceles Triangle 401"/>
          <p:cNvSpPr/>
          <p:nvPr/>
        </p:nvSpPr>
        <p:spPr bwMode="auto">
          <a:xfrm flipV="1">
            <a:off x="3160440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Isosceles Triangle 402"/>
          <p:cNvSpPr/>
          <p:nvPr/>
        </p:nvSpPr>
        <p:spPr bwMode="auto">
          <a:xfrm flipV="1">
            <a:off x="9361512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4032920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6" name="Isosceles Triangle 405"/>
          <p:cNvSpPr/>
          <p:nvPr/>
        </p:nvSpPr>
        <p:spPr bwMode="auto">
          <a:xfrm flipV="1">
            <a:off x="8417024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Rectangle 228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27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428" name="Isosceles Triangle 427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9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41" name="Flowchart: Delay 44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2" name="Flowchart: Delay 44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0" name="Isosceles Triangle 429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1" name="Isosceles Triangle 430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32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39" name="Flowchart: Delay 43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0" name="Flowchart: Delay 43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3" name="Isosceles Triangle 432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4" name="Isosceles Triangle 433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3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37" name="Flowchart: Delay 43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8" name="Flowchart: Delay 43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6" name="Isosceles Triangle 435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43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444" name="Isosceles Triangle 443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7" name="Flowchart: Delay 45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8" name="Flowchart: Delay 45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6" name="Isosceles Triangle 44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7" name="Isosceles Triangle 44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8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5" name="Flowchart: Delay 45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6" name="Flowchart: Delay 45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9" name="Isosceles Triangle 448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0" name="Isosceles Triangle 449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51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3" name="Flowchart: Delay 45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4" name="Flowchart: Delay 45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2" name="Isosceles Triangle 451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59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462" name="Isosceles Triangle 46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66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81" name="Flowchart: Delay 48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2" name="Flowchart: Delay 48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7" name="Isosceles Triangle 46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8" name="Isosceles Triangle 46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2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9" name="Flowchart: Delay 47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0" name="Flowchart: Delay 47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3" name="Isosceles Triangle 472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4" name="Isosceles Triangle 473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5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7" name="Flowchart: Delay 47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8" name="Flowchart: Delay 47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6" name="Isosceles Triangle 475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83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484" name="Isosceles Triangle 483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8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6" name="Isosceles Triangle 48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7" name="Isosceles Triangle 48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8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9" name="Isosceles Triangle 488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99" name="Flowchart: Delay 49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1" name="Flowchart: Delay 5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06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</p:grpSpPr>
        <p:sp>
          <p:nvSpPr>
            <p:cNvPr id="507" name="Isosceles Triangle 50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08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22" name="Flowchart: Delay 5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3" name="Flowchart: Delay 5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9" name="Isosceles Triangle 50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0" name="Isosceles Triangle 50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20" name="Flowchart: Delay 51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1" name="Flowchart: Delay 52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2" name="Isosceles Triangle 51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3" name="Isosceles Triangle 51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4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16" name="Flowchart: Delay 51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9" name="Flowchart: Delay 51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5" name="Isosceles Triangle 51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24" name="Group 265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525" name="Isosceles Triangle 52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26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45" name="Flowchart: Delay 54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2" name="Flowchart: Delay 55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27" name="Isosceles Triangle 52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8" name="Isosceles Triangle 52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2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42" name="Flowchart: Delay 54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3" name="Flowchart: Delay 54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30" name="Isosceles Triangle 52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1" name="Isosceles Triangle 53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32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34" name="Flowchart: Delay 53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1" name="Flowchart: Delay 54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33" name="Isosceles Triangle 53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53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554" name="Isosceles Triangle 553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6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73" name="Flowchart: Delay 57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4" name="Flowchart: Delay 57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62" name="Isosceles Triangle 56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3" name="Isosceles Triangle 56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64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71" name="Flowchart: Delay 57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2" name="Flowchart: Delay 57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65" name="Isosceles Triangle 56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6" name="Isosceles Triangle 56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6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69" name="Flowchart: Delay 56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0" name="Flowchart: Delay 56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68" name="Isosceles Triangle 56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75" name="Group 265"/>
          <p:cNvGrpSpPr/>
          <p:nvPr/>
        </p:nvGrpSpPr>
        <p:grpSpPr>
          <a:xfrm>
            <a:off x="8201000" y="3000400"/>
            <a:ext cx="792088" cy="792088"/>
            <a:chOff x="8993088" y="4152528"/>
            <a:chExt cx="792088" cy="792088"/>
          </a:xfrm>
        </p:grpSpPr>
        <p:sp>
          <p:nvSpPr>
            <p:cNvPr id="576" name="Isosceles Triangle 57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77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89" name="Flowchart: Delay 58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90" name="Flowchart: Delay 58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78" name="Isosceles Triangle 57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9" name="Isosceles Triangle 57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80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87" name="Flowchart: Delay 58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88" name="Flowchart: Delay 58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81" name="Isosceles Triangle 58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2" name="Isosceles Triangle 58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83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85" name="Flowchart: Delay 58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86" name="Flowchart: Delay 58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84" name="Isosceles Triangle 58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91" name="Rectangle 590"/>
          <p:cNvSpPr/>
          <p:nvPr/>
        </p:nvSpPr>
        <p:spPr bwMode="auto">
          <a:xfrm>
            <a:off x="3736504" y="3864496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2" name="Rectangle 591"/>
          <p:cNvSpPr/>
          <p:nvPr/>
        </p:nvSpPr>
        <p:spPr bwMode="auto">
          <a:xfrm>
            <a:off x="3736504" y="4080520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3" name="Rectangle 592"/>
          <p:cNvSpPr/>
          <p:nvPr/>
        </p:nvSpPr>
        <p:spPr bwMode="auto">
          <a:xfrm flipH="1">
            <a:off x="8128992" y="3864496"/>
            <a:ext cx="93828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4" name="Rectangle 593"/>
          <p:cNvSpPr/>
          <p:nvPr/>
        </p:nvSpPr>
        <p:spPr bwMode="auto">
          <a:xfrm flipH="1">
            <a:off x="8128992" y="4080520"/>
            <a:ext cx="93828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5" name="Rectangle 594"/>
          <p:cNvSpPr/>
          <p:nvPr/>
        </p:nvSpPr>
        <p:spPr bwMode="auto">
          <a:xfrm>
            <a:off x="8128992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6" name="Rectangle 595"/>
          <p:cNvSpPr/>
          <p:nvPr/>
        </p:nvSpPr>
        <p:spPr bwMode="auto">
          <a:xfrm>
            <a:off x="3736504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7" name="Right Brace 596"/>
          <p:cNvSpPr/>
          <p:nvPr/>
        </p:nvSpPr>
        <p:spPr bwMode="auto">
          <a:xfrm>
            <a:off x="10073208" y="4944616"/>
            <a:ext cx="288032" cy="1224136"/>
          </a:xfrm>
          <a:prstGeom prst="rightBrac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99" name="Straight Connector 598"/>
          <p:cNvCxnSpPr>
            <a:stCxn id="597" idx="1"/>
          </p:cNvCxnSpPr>
          <p:nvPr/>
        </p:nvCxnSpPr>
        <p:spPr bwMode="auto">
          <a:xfrm>
            <a:off x="10361240" y="5556684"/>
            <a:ext cx="432048" cy="8280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0" name="TextBox 199"/>
          <p:cNvSpPr txBox="1"/>
          <p:nvPr/>
        </p:nvSpPr>
        <p:spPr>
          <a:xfrm>
            <a:off x="5464696" y="3792488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ODUk </a:t>
            </a:r>
            <a:r>
              <a:rPr lang="en-GB" sz="1400" dirty="0" smtClean="0">
                <a:solidFill>
                  <a:srgbClr val="C00000"/>
                </a:solidFill>
              </a:rPr>
              <a:t>end points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201" name="Straight Connector 200"/>
          <p:cNvCxnSpPr/>
          <p:nvPr/>
        </p:nvCxnSpPr>
        <p:spPr bwMode="auto">
          <a:xfrm flipH="1">
            <a:off x="4240560" y="4008512"/>
            <a:ext cx="1368152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2" name="Straight Connector 201"/>
          <p:cNvCxnSpPr/>
          <p:nvPr/>
        </p:nvCxnSpPr>
        <p:spPr bwMode="auto">
          <a:xfrm>
            <a:off x="7120880" y="4008512"/>
            <a:ext cx="144016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Freeform 181"/>
          <p:cNvSpPr/>
          <p:nvPr/>
        </p:nvSpPr>
        <p:spPr bwMode="auto">
          <a:xfrm>
            <a:off x="758021" y="1323833"/>
            <a:ext cx="11259403" cy="3848668"/>
          </a:xfrm>
          <a:custGeom>
            <a:avLst/>
            <a:gdLst>
              <a:gd name="connsiteX0" fmla="*/ 13648 w 11259403"/>
              <a:gd name="connsiteY0" fmla="*/ 0 h 3848668"/>
              <a:gd name="connsiteX1" fmla="*/ 0 w 11259403"/>
              <a:gd name="connsiteY1" fmla="*/ 3848668 h 3848668"/>
              <a:gd name="connsiteX2" fmla="*/ 1965278 w 11259403"/>
              <a:gd name="connsiteY2" fmla="*/ 3848668 h 3848668"/>
              <a:gd name="connsiteX3" fmla="*/ 1965278 w 11259403"/>
              <a:gd name="connsiteY3" fmla="*/ 3057098 h 3848668"/>
              <a:gd name="connsiteX4" fmla="*/ 9294126 w 11259403"/>
              <a:gd name="connsiteY4" fmla="*/ 3070746 h 3848668"/>
              <a:gd name="connsiteX5" fmla="*/ 9280478 w 11259403"/>
              <a:gd name="connsiteY5" fmla="*/ 3835021 h 3848668"/>
              <a:gd name="connsiteX6" fmla="*/ 11259403 w 11259403"/>
              <a:gd name="connsiteY6" fmla="*/ 3848668 h 3848668"/>
              <a:gd name="connsiteX7" fmla="*/ 11245756 w 11259403"/>
              <a:gd name="connsiteY7" fmla="*/ 27295 h 3848668"/>
              <a:gd name="connsiteX8" fmla="*/ 13648 w 11259403"/>
              <a:gd name="connsiteY8" fmla="*/ 0 h 384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9403" h="3848668">
                <a:moveTo>
                  <a:pt x="13648" y="0"/>
                </a:moveTo>
                <a:cubicBezTo>
                  <a:pt x="9099" y="1282889"/>
                  <a:pt x="4549" y="2565779"/>
                  <a:pt x="0" y="3848668"/>
                </a:cubicBezTo>
                <a:lnTo>
                  <a:pt x="1965278" y="3848668"/>
                </a:lnTo>
                <a:lnTo>
                  <a:pt x="1965278" y="3057098"/>
                </a:lnTo>
                <a:lnTo>
                  <a:pt x="9294126" y="3070746"/>
                </a:lnTo>
                <a:lnTo>
                  <a:pt x="9280478" y="3835021"/>
                </a:lnTo>
                <a:lnTo>
                  <a:pt x="11259403" y="3848668"/>
                </a:lnTo>
                <a:lnTo>
                  <a:pt x="11245756" y="27295"/>
                </a:lnTo>
                <a:lnTo>
                  <a:pt x="13648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8100" cap="flat" cmpd="sng" algn="ctr">
            <a:solidFill>
              <a:srgbClr val="0070C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Rectangle 325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EOTN TB </a:t>
            </a:r>
            <a:r>
              <a:rPr lang="en-GB" dirty="0" smtClean="0"/>
              <a:t>Portal DRNI Data </a:t>
            </a:r>
            <a:r>
              <a:rPr lang="en-GB" dirty="0" smtClean="0"/>
              <a:t>Plane Model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separate ODUk and S-VLAN fabrics)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800399" y="2712368"/>
            <a:ext cx="1872210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 flipH="1">
            <a:off x="8128992" y="2712368"/>
            <a:ext cx="1872208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512568"/>
            <a:ext cx="187221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0" name="Rectangle 539"/>
          <p:cNvSpPr/>
          <p:nvPr/>
        </p:nvSpPr>
        <p:spPr bwMode="auto">
          <a:xfrm>
            <a:off x="8128992" y="4512568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5536704" y="5424572"/>
            <a:ext cx="1296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Intra-DAS ODUk (Virtual Link)</a:t>
            </a:r>
            <a:endParaRPr lang="en-GB" sz="1100" dirty="0"/>
          </a:p>
        </p:txBody>
      </p:sp>
      <p:cxnSp>
        <p:nvCxnSpPr>
          <p:cNvPr id="659" name="Straight Connector 658"/>
          <p:cNvCxnSpPr/>
          <p:nvPr/>
        </p:nvCxnSpPr>
        <p:spPr bwMode="auto">
          <a:xfrm flipH="1">
            <a:off x="6184776" y="5088632"/>
            <a:ext cx="216024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>
            <a:off x="4672608" y="4538990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/>
              <a:t>ODUk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1" name="TextBox 670"/>
          <p:cNvSpPr txBox="1"/>
          <p:nvPr/>
        </p:nvSpPr>
        <p:spPr>
          <a:xfrm>
            <a:off x="-7912" y="2784376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2" name="TextBox 671"/>
          <p:cNvSpPr txBox="1"/>
          <p:nvPr/>
        </p:nvSpPr>
        <p:spPr>
          <a:xfrm>
            <a:off x="-79920" y="3505617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E-NNI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3" name="TextBox 672"/>
          <p:cNvSpPr txBox="1"/>
          <p:nvPr/>
        </p:nvSpPr>
        <p:spPr>
          <a:xfrm>
            <a:off x="-7912" y="3145577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183" name="TextBox 182"/>
          <p:cNvSpPr txBox="1"/>
          <p:nvPr/>
        </p:nvSpPr>
        <p:spPr>
          <a:xfrm>
            <a:off x="7624936" y="5160640"/>
            <a:ext cx="19442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 smtClean="0">
                <a:solidFill>
                  <a:srgbClr val="C00000"/>
                </a:solidFill>
              </a:rPr>
              <a:t>ODUk</a:t>
            </a:r>
            <a:r>
              <a:rPr lang="en-GB" sz="1400" dirty="0" smtClean="0">
                <a:solidFill>
                  <a:srgbClr val="C00000"/>
                </a:solidFill>
              </a:rPr>
              <a:t> connections represent the lower layers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4672608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193" name="Isosceles Triangle 192"/>
          <p:cNvSpPr/>
          <p:nvPr/>
        </p:nvSpPr>
        <p:spPr bwMode="auto">
          <a:xfrm flipV="1">
            <a:off x="3160440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Isosceles Triangle 193"/>
          <p:cNvSpPr/>
          <p:nvPr/>
        </p:nvSpPr>
        <p:spPr bwMode="auto">
          <a:xfrm flipV="1">
            <a:off x="9361512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Freeform 195"/>
          <p:cNvSpPr/>
          <p:nvPr/>
        </p:nvSpPr>
        <p:spPr bwMode="auto">
          <a:xfrm flipH="1" flipV="1">
            <a:off x="6400800" y="4800600"/>
            <a:ext cx="3096344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Freeform 198"/>
          <p:cNvSpPr/>
          <p:nvPr/>
        </p:nvSpPr>
        <p:spPr bwMode="auto">
          <a:xfrm flipV="1">
            <a:off x="3304456" y="4800600"/>
            <a:ext cx="3096344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Isosceles Triangle 201"/>
          <p:cNvSpPr/>
          <p:nvPr/>
        </p:nvSpPr>
        <p:spPr bwMode="auto">
          <a:xfrm flipV="1">
            <a:off x="4032920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Isosceles Triangle 209"/>
          <p:cNvSpPr/>
          <p:nvPr/>
        </p:nvSpPr>
        <p:spPr bwMode="auto">
          <a:xfrm flipV="1">
            <a:off x="8417024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5569947" y="1344216"/>
            <a:ext cx="1824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70C0"/>
                </a:solidFill>
              </a:rPr>
              <a:t>S-MAC space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12" name="Rectangle 211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221" name="Rectangle 220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Connector 225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7" name="Rectangle 326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2" name="Rectangle 331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4" name="Rectangle 33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5" name="Straight Connector 334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6" name="TextBox 335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54" name="Isosceles Triangle 353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Isosceles Triangle 35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78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79" name="Isosceles Triangle 37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0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93" name="Flowchart: Delay 39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4" name="Flowchart: Delay 39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1" name="Isosceles Triangle 38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2" name="Isosceles Triangle 38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3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1" name="Flowchart: Delay 39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2" name="Flowchart: Delay 39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4" name="Isosceles Triangle 38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5" name="Isosceles Triangle 38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6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88" name="Flowchart: Delay 3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9" name="Flowchart: Delay 3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7" name="Isosceles Triangle 38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95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396" name="Isosceles Triangle 39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97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10" name="Flowchart: Delay 40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11" name="Flowchart: Delay 41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8" name="Isosceles Triangle 39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9" name="Isosceles Triangle 39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00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08" name="Flowchart: Delay 4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9" name="Flowchart: Delay 40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1" name="Isosceles Triangle 40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2" name="Isosceles Triangle 40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0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06" name="Flowchart: Delay 4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7" name="Flowchart: Delay 4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5" name="Isosceles Triangle 40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12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413" name="Isosceles Triangle 41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14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26" name="Flowchart: Delay 4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7" name="Flowchart: Delay 4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15" name="Isosceles Triangle 41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6" name="Isosceles Triangle 41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17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24" name="Flowchart: Delay 4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5" name="Flowchart: Delay 4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18" name="Isosceles Triangle 41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9" name="Isosceles Triangle 41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0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22" name="Flowchart: Delay 4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3" name="Flowchart: Delay 4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1" name="Isosceles Triangle 42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28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429" name="Isosceles Triangle 42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30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42" name="Flowchart: Delay 44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3" name="Flowchart: Delay 44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1" name="Isosceles Triangle 43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2" name="Isosceles Triangle 43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33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40" name="Flowchart: Delay 43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1" name="Flowchart: Delay 44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4" name="Isosceles Triangle 43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5" name="Isosceles Triangle 43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36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38" name="Flowchart: Delay 43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9" name="Flowchart: Delay 43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7" name="Isosceles Triangle 43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44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6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5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62" name="Group 265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66" name="Isosceles Triangle 46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67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82" name="Flowchart: Delay 4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3" name="Flowchart: Delay 4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8" name="Isosceles Triangle 46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2" name="Isosceles Triangle 47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3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80" name="Flowchart: Delay 4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1" name="Flowchart: Delay 4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4" name="Isosceles Triangle 47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5" name="Isosceles Triangle 47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6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8" name="Flowchart: Delay 4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9" name="Flowchart: Delay 4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7" name="Isosceles Triangle 47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84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85" name="Isosceles Triangle 48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86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7" name="Isosceles Triangle 48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8" name="Isosceles Triangle 48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8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99" name="Flowchart: Delay 49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1" name="Flowchart: Delay 5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06" name="Group 265"/>
          <p:cNvGrpSpPr/>
          <p:nvPr/>
        </p:nvGrpSpPr>
        <p:grpSpPr>
          <a:xfrm>
            <a:off x="8201000" y="3000400"/>
            <a:ext cx="792088" cy="792088"/>
            <a:chOff x="8993088" y="4152528"/>
            <a:chExt cx="792088" cy="792088"/>
          </a:xfrm>
        </p:grpSpPr>
        <p:sp>
          <p:nvSpPr>
            <p:cNvPr id="507" name="Isosceles Triangle 50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0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22" name="Flowchart: Delay 5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3" name="Flowchart: Delay 5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9" name="Isosceles Triangle 50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0" name="Isosceles Triangle 50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1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20" name="Flowchart: Delay 51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1" name="Flowchart: Delay 52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2" name="Isosceles Triangle 51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3" name="Isosceles Triangle 51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4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16" name="Flowchart: Delay 51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9" name="Flowchart: Delay 51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5" name="Isosceles Triangle 51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24" name="Rectangle 523"/>
          <p:cNvSpPr/>
          <p:nvPr/>
        </p:nvSpPr>
        <p:spPr bwMode="auto">
          <a:xfrm>
            <a:off x="2800399" y="3864496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5" name="Rectangle 524"/>
          <p:cNvSpPr/>
          <p:nvPr/>
        </p:nvSpPr>
        <p:spPr bwMode="auto">
          <a:xfrm>
            <a:off x="2800399" y="4080520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6" name="Rectangle 525"/>
          <p:cNvSpPr/>
          <p:nvPr/>
        </p:nvSpPr>
        <p:spPr bwMode="auto">
          <a:xfrm flipH="1">
            <a:off x="9065096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7" name="Rectangle 526"/>
          <p:cNvSpPr/>
          <p:nvPr/>
        </p:nvSpPr>
        <p:spPr bwMode="auto">
          <a:xfrm flipH="1">
            <a:off x="9065096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8" name="Rectangle 527"/>
          <p:cNvSpPr/>
          <p:nvPr/>
        </p:nvSpPr>
        <p:spPr bwMode="auto">
          <a:xfrm>
            <a:off x="2800401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9" name="Rectangle 528"/>
          <p:cNvSpPr/>
          <p:nvPr/>
        </p:nvSpPr>
        <p:spPr bwMode="auto">
          <a:xfrm>
            <a:off x="9065096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0" name="Rectangle 529"/>
          <p:cNvSpPr/>
          <p:nvPr/>
        </p:nvSpPr>
        <p:spPr bwMode="auto">
          <a:xfrm>
            <a:off x="3736504" y="3864496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1" name="Rectangle 530"/>
          <p:cNvSpPr/>
          <p:nvPr/>
        </p:nvSpPr>
        <p:spPr bwMode="auto">
          <a:xfrm>
            <a:off x="3736504" y="4080520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2" name="Rectangle 531"/>
          <p:cNvSpPr/>
          <p:nvPr/>
        </p:nvSpPr>
        <p:spPr bwMode="auto">
          <a:xfrm flipH="1">
            <a:off x="8128992" y="3864496"/>
            <a:ext cx="93828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3" name="Rectangle 532"/>
          <p:cNvSpPr/>
          <p:nvPr/>
        </p:nvSpPr>
        <p:spPr bwMode="auto">
          <a:xfrm flipH="1">
            <a:off x="8128992" y="4080520"/>
            <a:ext cx="93828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4" name="Rectangle 533"/>
          <p:cNvSpPr/>
          <p:nvPr/>
        </p:nvSpPr>
        <p:spPr bwMode="auto">
          <a:xfrm>
            <a:off x="8128992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5" name="Rectangle 534"/>
          <p:cNvSpPr/>
          <p:nvPr/>
        </p:nvSpPr>
        <p:spPr bwMode="auto">
          <a:xfrm>
            <a:off x="3736504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Freeform 181"/>
          <p:cNvSpPr/>
          <p:nvPr/>
        </p:nvSpPr>
        <p:spPr bwMode="auto">
          <a:xfrm>
            <a:off x="758021" y="1323833"/>
            <a:ext cx="11259403" cy="3848668"/>
          </a:xfrm>
          <a:custGeom>
            <a:avLst/>
            <a:gdLst>
              <a:gd name="connsiteX0" fmla="*/ 13648 w 11259403"/>
              <a:gd name="connsiteY0" fmla="*/ 0 h 3848668"/>
              <a:gd name="connsiteX1" fmla="*/ 0 w 11259403"/>
              <a:gd name="connsiteY1" fmla="*/ 3848668 h 3848668"/>
              <a:gd name="connsiteX2" fmla="*/ 1965278 w 11259403"/>
              <a:gd name="connsiteY2" fmla="*/ 3848668 h 3848668"/>
              <a:gd name="connsiteX3" fmla="*/ 1965278 w 11259403"/>
              <a:gd name="connsiteY3" fmla="*/ 3057098 h 3848668"/>
              <a:gd name="connsiteX4" fmla="*/ 9294126 w 11259403"/>
              <a:gd name="connsiteY4" fmla="*/ 3070746 h 3848668"/>
              <a:gd name="connsiteX5" fmla="*/ 9280478 w 11259403"/>
              <a:gd name="connsiteY5" fmla="*/ 3835021 h 3848668"/>
              <a:gd name="connsiteX6" fmla="*/ 11259403 w 11259403"/>
              <a:gd name="connsiteY6" fmla="*/ 3848668 h 3848668"/>
              <a:gd name="connsiteX7" fmla="*/ 11245756 w 11259403"/>
              <a:gd name="connsiteY7" fmla="*/ 27295 h 3848668"/>
              <a:gd name="connsiteX8" fmla="*/ 13648 w 11259403"/>
              <a:gd name="connsiteY8" fmla="*/ 0 h 384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9403" h="3848668">
                <a:moveTo>
                  <a:pt x="13648" y="0"/>
                </a:moveTo>
                <a:cubicBezTo>
                  <a:pt x="9099" y="1282889"/>
                  <a:pt x="4549" y="2565779"/>
                  <a:pt x="0" y="3848668"/>
                </a:cubicBezTo>
                <a:lnTo>
                  <a:pt x="1965278" y="3848668"/>
                </a:lnTo>
                <a:lnTo>
                  <a:pt x="1965278" y="3057098"/>
                </a:lnTo>
                <a:lnTo>
                  <a:pt x="9294126" y="3070746"/>
                </a:lnTo>
                <a:lnTo>
                  <a:pt x="9280478" y="3835021"/>
                </a:lnTo>
                <a:lnTo>
                  <a:pt x="11259403" y="3848668"/>
                </a:lnTo>
                <a:lnTo>
                  <a:pt x="11245756" y="27295"/>
                </a:lnTo>
                <a:lnTo>
                  <a:pt x="13648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8100" cap="flat" cmpd="sng" algn="ctr">
            <a:solidFill>
              <a:srgbClr val="0070C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Rectangle 325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EOTN TB </a:t>
            </a:r>
            <a:r>
              <a:rPr lang="en-GB" dirty="0" smtClean="0"/>
              <a:t>Portal DRNI Data </a:t>
            </a:r>
            <a:r>
              <a:rPr lang="en-GB" dirty="0" smtClean="0"/>
              <a:t>Plane Model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separate ODUk and S-VLAN fabrics)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800399" y="2712368"/>
            <a:ext cx="1872210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 flipH="1">
            <a:off x="8128992" y="2712368"/>
            <a:ext cx="1872208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512568"/>
            <a:ext cx="187221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0" name="Rectangle 539"/>
          <p:cNvSpPr/>
          <p:nvPr/>
        </p:nvSpPr>
        <p:spPr bwMode="auto">
          <a:xfrm>
            <a:off x="8128992" y="4512568"/>
            <a:ext cx="187220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5536704" y="5424572"/>
            <a:ext cx="1296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Intra-DAS ODUk (Virtual Link)</a:t>
            </a:r>
            <a:endParaRPr lang="en-GB" sz="1100" dirty="0"/>
          </a:p>
        </p:txBody>
      </p:sp>
      <p:cxnSp>
        <p:nvCxnSpPr>
          <p:cNvPr id="659" name="Straight Connector 658"/>
          <p:cNvCxnSpPr/>
          <p:nvPr/>
        </p:nvCxnSpPr>
        <p:spPr bwMode="auto">
          <a:xfrm flipH="1">
            <a:off x="6184776" y="5088632"/>
            <a:ext cx="216024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>
            <a:off x="4672608" y="4538990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/>
              <a:t>ODUk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1" name="TextBox 670"/>
          <p:cNvSpPr txBox="1"/>
          <p:nvPr/>
        </p:nvSpPr>
        <p:spPr>
          <a:xfrm>
            <a:off x="-7912" y="2784376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2" name="TextBox 671"/>
          <p:cNvSpPr txBox="1"/>
          <p:nvPr/>
        </p:nvSpPr>
        <p:spPr>
          <a:xfrm>
            <a:off x="-79920" y="3505617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E-NNI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673" name="TextBox 672"/>
          <p:cNvSpPr txBox="1"/>
          <p:nvPr/>
        </p:nvSpPr>
        <p:spPr>
          <a:xfrm>
            <a:off x="-7912" y="3145577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183" name="TextBox 182"/>
          <p:cNvSpPr txBox="1"/>
          <p:nvPr/>
        </p:nvSpPr>
        <p:spPr>
          <a:xfrm>
            <a:off x="7624936" y="5160640"/>
            <a:ext cx="19442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 smtClean="0">
                <a:solidFill>
                  <a:srgbClr val="C00000"/>
                </a:solidFill>
              </a:rPr>
              <a:t>ODUk</a:t>
            </a:r>
            <a:r>
              <a:rPr lang="en-GB" sz="1400" dirty="0" smtClean="0">
                <a:solidFill>
                  <a:srgbClr val="C00000"/>
                </a:solidFill>
              </a:rPr>
              <a:t> connections represent the lower layers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4672608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193" name="Isosceles Triangle 192"/>
          <p:cNvSpPr/>
          <p:nvPr/>
        </p:nvSpPr>
        <p:spPr bwMode="auto">
          <a:xfrm flipV="1">
            <a:off x="3160440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Isosceles Triangle 193"/>
          <p:cNvSpPr/>
          <p:nvPr/>
        </p:nvSpPr>
        <p:spPr bwMode="auto">
          <a:xfrm flipV="1">
            <a:off x="9353128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Freeform 195"/>
          <p:cNvSpPr/>
          <p:nvPr/>
        </p:nvSpPr>
        <p:spPr bwMode="auto">
          <a:xfrm flipH="1" flipV="1">
            <a:off x="6400800" y="4800600"/>
            <a:ext cx="3096344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Freeform 198"/>
          <p:cNvSpPr/>
          <p:nvPr/>
        </p:nvSpPr>
        <p:spPr bwMode="auto">
          <a:xfrm flipV="1">
            <a:off x="3304456" y="4800600"/>
            <a:ext cx="3096344" cy="288032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Isosceles Triangle 201"/>
          <p:cNvSpPr/>
          <p:nvPr/>
        </p:nvSpPr>
        <p:spPr bwMode="auto">
          <a:xfrm flipV="1">
            <a:off x="4032920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Isosceles Triangle 209"/>
          <p:cNvSpPr/>
          <p:nvPr/>
        </p:nvSpPr>
        <p:spPr bwMode="auto">
          <a:xfrm flipV="1">
            <a:off x="8417024" y="458457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5569947" y="1344216"/>
            <a:ext cx="1838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70C0"/>
                </a:solidFill>
              </a:rPr>
              <a:t>S-MAC space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12" name="Rectangle 211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221" name="Rectangle 220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Connector 225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7" name="Rectangle 326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2" name="Rectangle 331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4" name="Rectangle 33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5" name="Straight Connector 334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6" name="TextBox 335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54" name="Isosceles Triangle 353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Isosceles Triangle 35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79" name="Isosceles Triangle 37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93" name="Flowchart: Delay 39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4" name="Flowchart: Delay 39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1" name="Isosceles Triangle 38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2" name="Isosceles Triangle 38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1" name="Flowchart: Delay 39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2" name="Flowchart: Delay 39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4" name="Isosceles Triangle 38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5" name="Isosceles Triangle 38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88" name="Flowchart: Delay 3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9" name="Flowchart: Delay 3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7" name="Isosceles Triangle 38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396" name="Isosceles Triangle 39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10" name="Flowchart: Delay 40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11" name="Flowchart: Delay 41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8" name="Isosceles Triangle 39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9" name="Isosceles Triangle 39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08" name="Flowchart: Delay 4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9" name="Flowchart: Delay 40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1" name="Isosceles Triangle 40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2" name="Isosceles Triangle 40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06" name="Flowchart: Delay 4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7" name="Flowchart: Delay 4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5" name="Isosceles Triangle 40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2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413" name="Isosceles Triangle 41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26" name="Flowchart: Delay 4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7" name="Flowchart: Delay 4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15" name="Isosceles Triangle 41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6" name="Isosceles Triangle 41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24" name="Flowchart: Delay 4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5" name="Flowchart: Delay 4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18" name="Isosceles Triangle 41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9" name="Isosceles Triangle 41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22" name="Flowchart: Delay 4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3" name="Flowchart: Delay 4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1" name="Isosceles Triangle 42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429" name="Isosceles Triangle 42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42" name="Flowchart: Delay 44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3" name="Flowchart: Delay 44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1" name="Isosceles Triangle 43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2" name="Isosceles Triangle 43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40" name="Flowchart: Delay 43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1" name="Flowchart: Delay 44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4" name="Isosceles Triangle 43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5" name="Isosceles Triangle 43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38" name="Flowchart: Delay 43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9" name="Flowchart: Delay 43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7" name="Isosceles Triangle 43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0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265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66" name="Isosceles Triangle 46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82" name="Flowchart: Delay 4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3" name="Flowchart: Delay 4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8" name="Isosceles Triangle 46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2" name="Isosceles Triangle 47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80" name="Flowchart: Delay 4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1" name="Flowchart: Delay 4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4" name="Isosceles Triangle 47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5" name="Isosceles Triangle 47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8" name="Flowchart: Delay 4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9" name="Flowchart: Delay 4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7" name="Isosceles Triangle 47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8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85" name="Isosceles Triangle 48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9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7" name="Isosceles Triangle 48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8" name="Isosceles Triangle 48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99" name="Flowchart: Delay 49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1" name="Flowchart: Delay 5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2" name="Group 265"/>
          <p:cNvGrpSpPr/>
          <p:nvPr/>
        </p:nvGrpSpPr>
        <p:grpSpPr>
          <a:xfrm>
            <a:off x="8201000" y="3000400"/>
            <a:ext cx="792088" cy="792088"/>
            <a:chOff x="8993088" y="4152528"/>
            <a:chExt cx="792088" cy="792088"/>
          </a:xfrm>
        </p:grpSpPr>
        <p:sp>
          <p:nvSpPr>
            <p:cNvPr id="507" name="Isosceles Triangle 50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3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22" name="Flowchart: Delay 5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3" name="Flowchart: Delay 5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9" name="Isosceles Triangle 50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0" name="Isosceles Triangle 50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20" name="Flowchart: Delay 51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1" name="Flowchart: Delay 52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2" name="Isosceles Triangle 51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3" name="Isosceles Triangle 51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16" name="Flowchart: Delay 51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9" name="Flowchart: Delay 51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5" name="Isosceles Triangle 51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24" name="Rectangle 523"/>
          <p:cNvSpPr/>
          <p:nvPr/>
        </p:nvSpPr>
        <p:spPr bwMode="auto">
          <a:xfrm>
            <a:off x="2800399" y="3864496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5" name="Rectangle 524"/>
          <p:cNvSpPr/>
          <p:nvPr/>
        </p:nvSpPr>
        <p:spPr bwMode="auto">
          <a:xfrm>
            <a:off x="2800399" y="4080520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6" name="Rectangle 525"/>
          <p:cNvSpPr/>
          <p:nvPr/>
        </p:nvSpPr>
        <p:spPr bwMode="auto">
          <a:xfrm flipH="1">
            <a:off x="9065096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7" name="Rectangle 526"/>
          <p:cNvSpPr/>
          <p:nvPr/>
        </p:nvSpPr>
        <p:spPr bwMode="auto">
          <a:xfrm flipH="1">
            <a:off x="9065096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8" name="Rectangle 527"/>
          <p:cNvSpPr/>
          <p:nvPr/>
        </p:nvSpPr>
        <p:spPr bwMode="auto">
          <a:xfrm>
            <a:off x="2800401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9" name="Rectangle 528"/>
          <p:cNvSpPr/>
          <p:nvPr/>
        </p:nvSpPr>
        <p:spPr bwMode="auto">
          <a:xfrm>
            <a:off x="9065096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0" name="Rectangle 529"/>
          <p:cNvSpPr/>
          <p:nvPr/>
        </p:nvSpPr>
        <p:spPr bwMode="auto">
          <a:xfrm>
            <a:off x="3736504" y="3864496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1" name="Rectangle 530"/>
          <p:cNvSpPr/>
          <p:nvPr/>
        </p:nvSpPr>
        <p:spPr bwMode="auto">
          <a:xfrm>
            <a:off x="3736504" y="4080520"/>
            <a:ext cx="93610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2" name="Rectangle 531"/>
          <p:cNvSpPr/>
          <p:nvPr/>
        </p:nvSpPr>
        <p:spPr bwMode="auto">
          <a:xfrm flipH="1">
            <a:off x="8128992" y="3864496"/>
            <a:ext cx="93828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3" name="Rectangle 532"/>
          <p:cNvSpPr/>
          <p:nvPr/>
        </p:nvSpPr>
        <p:spPr bwMode="auto">
          <a:xfrm flipH="1">
            <a:off x="8128992" y="4080520"/>
            <a:ext cx="93828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4" name="Rectangle 533"/>
          <p:cNvSpPr/>
          <p:nvPr/>
        </p:nvSpPr>
        <p:spPr bwMode="auto">
          <a:xfrm>
            <a:off x="8128992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5" name="Rectangle 534"/>
          <p:cNvSpPr/>
          <p:nvPr/>
        </p:nvSpPr>
        <p:spPr bwMode="auto">
          <a:xfrm>
            <a:off x="3736504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7" name="TextBox 536"/>
          <p:cNvSpPr txBox="1"/>
          <p:nvPr/>
        </p:nvSpPr>
        <p:spPr>
          <a:xfrm>
            <a:off x="2894861" y="4008512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538" name="Trapezoid 537"/>
          <p:cNvSpPr/>
          <p:nvPr/>
        </p:nvSpPr>
        <p:spPr bwMode="auto">
          <a:xfrm flipV="1">
            <a:off x="2800400" y="3864496"/>
            <a:ext cx="864096" cy="648072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9" name="TextBox 538"/>
          <p:cNvSpPr txBox="1"/>
          <p:nvPr/>
        </p:nvSpPr>
        <p:spPr>
          <a:xfrm>
            <a:off x="3808512" y="4008512"/>
            <a:ext cx="7696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541" name="Trapezoid 540"/>
          <p:cNvSpPr/>
          <p:nvPr/>
        </p:nvSpPr>
        <p:spPr bwMode="auto">
          <a:xfrm flipV="1">
            <a:off x="3736504" y="3864496"/>
            <a:ext cx="936104" cy="648072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2" name="TextBox 541"/>
          <p:cNvSpPr txBox="1"/>
          <p:nvPr/>
        </p:nvSpPr>
        <p:spPr>
          <a:xfrm>
            <a:off x="8223453" y="4008512"/>
            <a:ext cx="6976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543" name="Trapezoid 542"/>
          <p:cNvSpPr/>
          <p:nvPr/>
        </p:nvSpPr>
        <p:spPr bwMode="auto">
          <a:xfrm flipV="1">
            <a:off x="8128992" y="3864496"/>
            <a:ext cx="864096" cy="648072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5" name="TextBox 544"/>
          <p:cNvSpPr txBox="1"/>
          <p:nvPr/>
        </p:nvSpPr>
        <p:spPr>
          <a:xfrm>
            <a:off x="9137104" y="4008512"/>
            <a:ext cx="7696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/>
              <a:t>MUX</a:t>
            </a:r>
            <a:endParaRPr lang="en-US" sz="1800" dirty="0"/>
          </a:p>
        </p:txBody>
      </p:sp>
      <p:sp>
        <p:nvSpPr>
          <p:cNvPr id="548" name="Trapezoid 547"/>
          <p:cNvSpPr/>
          <p:nvPr/>
        </p:nvSpPr>
        <p:spPr bwMode="auto">
          <a:xfrm flipV="1">
            <a:off x="9065096" y="3864496"/>
            <a:ext cx="936104" cy="648072"/>
          </a:xfrm>
          <a:prstGeom prst="trapezoid">
            <a:avLst>
              <a:gd name="adj" fmla="val 2074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0" name="TextBox 549"/>
          <p:cNvSpPr txBox="1"/>
          <p:nvPr/>
        </p:nvSpPr>
        <p:spPr>
          <a:xfrm>
            <a:off x="568152" y="7320880"/>
            <a:ext cx="119533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The functionality of the clause 6.9, 9.5b, 8.5 and 6.15 functions on ONP can be summarized as a (set of) S-VLAN into ODUk ‘MUX’ function(s).</a:t>
            </a:r>
          </a:p>
          <a:p>
            <a:endParaRPr lang="en-GB" sz="2000" dirty="0" smtClean="0">
              <a:solidFill>
                <a:srgbClr val="C00000"/>
              </a:solidFill>
            </a:endParaRPr>
          </a:p>
          <a:p>
            <a:r>
              <a:rPr lang="en-GB" sz="2000" dirty="0" smtClean="0">
                <a:solidFill>
                  <a:srgbClr val="C00000"/>
                </a:solidFill>
              </a:rPr>
              <a:t>EOTN TB data plane model is now very similar with PB data plane model; EOTN TB has a Intra-DAS (ODUk) virtual link, where PB has a Intra-DAS link. 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EOTN TB </a:t>
            </a:r>
            <a:r>
              <a:rPr lang="en-GB" dirty="0" smtClean="0"/>
              <a:t>Portal DRNI Data </a:t>
            </a:r>
            <a:r>
              <a:rPr lang="en-GB" dirty="0" smtClean="0"/>
              <a:t>Plane Models I and II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 algn="ctr">
              <a:defRPr/>
            </a:pPr>
            <a:r>
              <a:rPr lang="en-GB" sz="3200" dirty="0" smtClean="0"/>
              <a:t>The behaviour is the same as for the PB Portal DRNI Data Plane Models I and II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EC DRNI functionality is independent of the network technology deployed in a carrier network and used for the Intra-DAS Link</a:t>
            </a:r>
          </a:p>
          <a:p>
            <a:pPr lvl="1"/>
            <a:r>
              <a:rPr lang="en-GB" dirty="0" smtClean="0"/>
              <a:t>Intra-DAS Link is either supported by an Ethernet Link, a BVLAN based virtual link, a TESI based virtual link, or an ODUk based virtual link</a:t>
            </a:r>
          </a:p>
          <a:p>
            <a:pPr lvl="1"/>
            <a:r>
              <a:rPr lang="en-GB" dirty="0" smtClean="0"/>
              <a:t>DRNI operation is agnostic to the specific Intra-DAS link </a:t>
            </a:r>
            <a:r>
              <a:rPr lang="en-GB" dirty="0" smtClean="0"/>
              <a:t>type</a:t>
            </a:r>
          </a:p>
          <a:p>
            <a:pPr lvl="1"/>
            <a:r>
              <a:rPr lang="en-GB" dirty="0" smtClean="0"/>
              <a:t>A Generic DRNI Data Plane Model can be used for further DRNI specific architecture considerations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Data </a:t>
            </a:r>
            <a:r>
              <a:rPr lang="en-GB" dirty="0" smtClean="0"/>
              <a:t>Plane Models I and II deploy the same data plane; the difference between the two models is the location of the EC NO MEP and EC ENNI MEP functions</a:t>
            </a:r>
          </a:p>
          <a:p>
            <a:pPr lvl="1"/>
            <a:r>
              <a:rPr lang="en-GB" dirty="0" smtClean="0"/>
              <a:t>Model I has those </a:t>
            </a:r>
            <a:r>
              <a:rPr lang="en-GB" dirty="0" err="1" smtClean="0"/>
              <a:t>MEPs</a:t>
            </a:r>
            <a:r>
              <a:rPr lang="en-GB" dirty="0" smtClean="0"/>
              <a:t> only on ENNI Link </a:t>
            </a:r>
            <a:r>
              <a:rPr lang="en-GB" dirty="0" smtClean="0"/>
              <a:t>ports </a:t>
            </a:r>
            <a:r>
              <a:rPr lang="en-GB" dirty="0" smtClean="0">
                <a:sym typeface="Symbol"/>
              </a:rPr>
              <a:t> </a:t>
            </a:r>
            <a:r>
              <a:rPr lang="en-GB" dirty="0" smtClean="0"/>
              <a:t>less complex model</a:t>
            </a:r>
            <a:endParaRPr lang="en-GB" dirty="0" smtClean="0"/>
          </a:p>
          <a:p>
            <a:pPr lvl="1"/>
            <a:r>
              <a:rPr lang="en-GB" dirty="0" smtClean="0"/>
              <a:t>Model II has those </a:t>
            </a:r>
            <a:r>
              <a:rPr lang="en-GB" dirty="0" err="1" smtClean="0"/>
              <a:t>MEPs</a:t>
            </a:r>
            <a:r>
              <a:rPr lang="en-GB" dirty="0" smtClean="0"/>
              <a:t> on ENNI Link and Intra-DAS Link </a:t>
            </a:r>
            <a:r>
              <a:rPr lang="en-GB" dirty="0" smtClean="0"/>
              <a:t>ports </a:t>
            </a:r>
            <a:r>
              <a:rPr lang="en-GB" dirty="0" smtClean="0">
                <a:sym typeface="Symbol"/>
              </a:rPr>
              <a:t></a:t>
            </a:r>
            <a:r>
              <a:rPr lang="en-GB" dirty="0" smtClean="0"/>
              <a:t> more complex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Generic </a:t>
            </a:r>
            <a:r>
              <a:rPr lang="en-GB" dirty="0" smtClean="0"/>
              <a:t>DRNI </a:t>
            </a:r>
            <a:r>
              <a:rPr lang="en-GB" dirty="0" smtClean="0"/>
              <a:t>Data </a:t>
            </a:r>
            <a:r>
              <a:rPr lang="en-GB" dirty="0" smtClean="0"/>
              <a:t>Plane </a:t>
            </a:r>
            <a:r>
              <a:rPr lang="en-GB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DRNI Data </a:t>
            </a:r>
            <a:r>
              <a:rPr lang="en-GB" dirty="0" smtClean="0"/>
              <a:t>Plane Models </a:t>
            </a:r>
            <a:r>
              <a:rPr lang="en-GB" dirty="0" smtClean="0"/>
              <a:t>can </a:t>
            </a:r>
            <a:r>
              <a:rPr lang="en-GB" dirty="0" smtClean="0"/>
              <a:t>be addressed in a generic, Intra-DAS Link technology agnostic manner </a:t>
            </a:r>
          </a:p>
          <a:p>
            <a:r>
              <a:rPr lang="en-GB" dirty="0" smtClean="0"/>
              <a:t>The link or virtual link between the two nodes in a portal may be shared by Intra-DAS and Network </a:t>
            </a:r>
            <a:r>
              <a:rPr lang="en-GB" dirty="0" err="1" smtClean="0"/>
              <a:t>ECs</a:t>
            </a:r>
            <a:r>
              <a:rPr lang="en-GB" dirty="0" smtClean="0"/>
              <a:t>. See top figure in next slide. </a:t>
            </a:r>
          </a:p>
          <a:p>
            <a:r>
              <a:rPr lang="en-GB" dirty="0" smtClean="0"/>
              <a:t>Alternatively, Intra-DAS </a:t>
            </a:r>
            <a:r>
              <a:rPr lang="en-GB" dirty="0" err="1" smtClean="0"/>
              <a:t>ECs</a:t>
            </a:r>
            <a:r>
              <a:rPr lang="en-GB" dirty="0" smtClean="0"/>
              <a:t> and Network </a:t>
            </a:r>
            <a:r>
              <a:rPr lang="en-GB" dirty="0" err="1" smtClean="0"/>
              <a:t>ECs</a:t>
            </a:r>
            <a:r>
              <a:rPr lang="en-GB" dirty="0" smtClean="0"/>
              <a:t> are carried over dedicated links or virtual links. See bottom figure in next slide.</a:t>
            </a:r>
          </a:p>
          <a:p>
            <a:r>
              <a:rPr lang="en-GB" dirty="0" smtClean="0"/>
              <a:t>The EC NO MEP, EC SP MIP, EC ENNI MEP and EC NO MIP function allocation in the DRNI is however agnostic to those shared/dedicated (virtual) link cases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Rectangle 436"/>
          <p:cNvSpPr/>
          <p:nvPr/>
        </p:nvSpPr>
        <p:spPr bwMode="auto">
          <a:xfrm flipH="1">
            <a:off x="10073208" y="1776264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84174" y="177626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3" name="Rectangle 502"/>
          <p:cNvSpPr/>
          <p:nvPr/>
        </p:nvSpPr>
        <p:spPr bwMode="auto">
          <a:xfrm>
            <a:off x="8056984" y="177626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4" name="Rectangle 503"/>
          <p:cNvSpPr/>
          <p:nvPr/>
        </p:nvSpPr>
        <p:spPr bwMode="auto">
          <a:xfrm>
            <a:off x="8056984" y="292839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6" name="Rectangle 505"/>
          <p:cNvSpPr/>
          <p:nvPr/>
        </p:nvSpPr>
        <p:spPr bwMode="auto">
          <a:xfrm>
            <a:off x="8056984" y="336044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9137106" y="2064296"/>
            <a:ext cx="792088" cy="792088"/>
            <a:chOff x="8993088" y="4152528"/>
            <a:chExt cx="792088" cy="792088"/>
          </a:xfrm>
        </p:grpSpPr>
        <p:sp>
          <p:nvSpPr>
            <p:cNvPr id="510" name="Isosceles Triangle 50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23" name="Flowchart: Delay 52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4" name="Flowchart: Delay 52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2" name="Isosceles Triangle 51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3" name="Isosceles Triangle 51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21" name="Flowchart: Delay 52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2" name="Flowchart: Delay 52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5" name="Isosceles Triangle 51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6" name="Isosceles Triangle 51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19" name="Flowchart: Delay 51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0" name="Flowchart: Delay 51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8" name="Isosceles Triangle 51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128994" y="2064296"/>
            <a:ext cx="792088" cy="792088"/>
            <a:chOff x="8993088" y="4152528"/>
            <a:chExt cx="792088" cy="792088"/>
          </a:xfrm>
        </p:grpSpPr>
        <p:sp>
          <p:nvSpPr>
            <p:cNvPr id="526" name="Isosceles Triangle 52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39" name="Flowchart: Delay 53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0" name="Flowchart: Delay 53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28" name="Isosceles Triangle 52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9" name="Isosceles Triangle 52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37" name="Flowchart: Delay 53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38" name="Flowchart: Delay 53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31" name="Isosceles Triangle 53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2" name="Isosceles Triangle 53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0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35" name="Flowchart: Delay 53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36" name="Flowchart: Delay 53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34" name="Isosceles Triangle 53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1" name="Isosceles Triangle 540"/>
          <p:cNvSpPr/>
          <p:nvPr/>
        </p:nvSpPr>
        <p:spPr bwMode="auto">
          <a:xfrm flipV="1">
            <a:off x="8856986" y="343244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3" name="Rectangle 462"/>
          <p:cNvSpPr/>
          <p:nvPr/>
        </p:nvSpPr>
        <p:spPr bwMode="auto">
          <a:xfrm>
            <a:off x="2800400" y="177626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Rectangle 463"/>
          <p:cNvSpPr/>
          <p:nvPr/>
        </p:nvSpPr>
        <p:spPr bwMode="auto">
          <a:xfrm>
            <a:off x="2800400" y="292839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6" name="Rectangle 465"/>
          <p:cNvSpPr/>
          <p:nvPr/>
        </p:nvSpPr>
        <p:spPr bwMode="auto">
          <a:xfrm>
            <a:off x="2800400" y="336044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249"/>
          <p:cNvGrpSpPr/>
          <p:nvPr/>
        </p:nvGrpSpPr>
        <p:grpSpPr>
          <a:xfrm>
            <a:off x="3880522" y="2064296"/>
            <a:ext cx="792088" cy="792088"/>
            <a:chOff x="8993088" y="4152528"/>
            <a:chExt cx="792088" cy="792088"/>
          </a:xfrm>
        </p:grpSpPr>
        <p:sp>
          <p:nvSpPr>
            <p:cNvPr id="470" name="Isosceles Triangle 46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2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83" name="Flowchart: Delay 48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4" name="Flowchart: Delay 48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2" name="Isosceles Triangle 47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3" name="Isosceles Triangle 47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81" name="Flowchart: Delay 48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2" name="Flowchart: Delay 48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5" name="Isosceles Triangle 47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6" name="Isosceles Triangle 47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9" name="Flowchart: Delay 47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0" name="Flowchart: Delay 47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8" name="Isosceles Triangle 47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5" name="Group 265"/>
          <p:cNvGrpSpPr/>
          <p:nvPr/>
        </p:nvGrpSpPr>
        <p:grpSpPr>
          <a:xfrm>
            <a:off x="2872410" y="2064296"/>
            <a:ext cx="792088" cy="792088"/>
            <a:chOff x="8993088" y="4152528"/>
            <a:chExt cx="792088" cy="792088"/>
          </a:xfrm>
        </p:grpSpPr>
        <p:sp>
          <p:nvSpPr>
            <p:cNvPr id="486" name="Isosceles Triangle 48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6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99" name="Flowchart: Delay 49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0" name="Flowchart: Delay 49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8" name="Isosceles Triangle 48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9" name="Isosceles Triangle 48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97" name="Flowchart: Delay 49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8" name="Flowchart: Delay 49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1" name="Isosceles Triangle 49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2" name="Isosceles Triangle 49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95" name="Flowchart: Delay 49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6" name="Flowchart: Delay 49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4" name="Isosceles Triangle 49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1" name="Isosceles Triangle 500"/>
          <p:cNvSpPr/>
          <p:nvPr/>
        </p:nvSpPr>
        <p:spPr bwMode="auto">
          <a:xfrm flipV="1">
            <a:off x="3600402" y="343244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Generic </a:t>
            </a:r>
            <a:r>
              <a:rPr lang="en-GB" dirty="0" smtClean="0"/>
              <a:t>DRNI Data </a:t>
            </a:r>
            <a:r>
              <a:rPr lang="en-GB" dirty="0" smtClean="0"/>
              <a:t>Plane </a:t>
            </a:r>
            <a:r>
              <a:rPr lang="en-GB" dirty="0" smtClean="0"/>
              <a:t>Model</a:t>
            </a:r>
            <a:endParaRPr lang="en-US" sz="2800" dirty="0"/>
          </a:p>
        </p:txBody>
      </p:sp>
      <p:cxnSp>
        <p:nvCxnSpPr>
          <p:cNvPr id="28" name="Straight Connector 27"/>
          <p:cNvCxnSpPr/>
          <p:nvPr/>
        </p:nvCxnSpPr>
        <p:spPr bwMode="auto">
          <a:xfrm flipV="1">
            <a:off x="3808512" y="3648472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3648472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127220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127220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3" name="Straight Connector 332"/>
          <p:cNvCxnSpPr/>
          <p:nvPr/>
        </p:nvCxnSpPr>
        <p:spPr bwMode="auto">
          <a:xfrm flipH="1">
            <a:off x="3808512" y="3936504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20680" y="357646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282" name="TextBox 281"/>
          <p:cNvSpPr txBox="1"/>
          <p:nvPr/>
        </p:nvSpPr>
        <p:spPr>
          <a:xfrm>
            <a:off x="0" y="182852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0" y="254976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6" name="TextBox 285"/>
          <p:cNvSpPr txBox="1"/>
          <p:nvPr/>
        </p:nvSpPr>
        <p:spPr>
          <a:xfrm>
            <a:off x="-79920" y="2189728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SP/ENNI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0" y="334069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9067274" y="177626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1792286" y="177626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TextBox 290"/>
          <p:cNvSpPr txBox="1"/>
          <p:nvPr/>
        </p:nvSpPr>
        <p:spPr>
          <a:xfrm>
            <a:off x="1019447" y="442139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293" name="Rectangle 292"/>
          <p:cNvSpPr/>
          <p:nvPr/>
        </p:nvSpPr>
        <p:spPr bwMode="auto">
          <a:xfrm>
            <a:off x="784174" y="292839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84174" y="314441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84174" y="336044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84174" y="372048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84174" y="393650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9" name="Straight Connector 308"/>
          <p:cNvCxnSpPr/>
          <p:nvPr/>
        </p:nvCxnSpPr>
        <p:spPr bwMode="auto">
          <a:xfrm flipV="1">
            <a:off x="1720280" y="415252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9" name="Group 193"/>
          <p:cNvGrpSpPr/>
          <p:nvPr/>
        </p:nvGrpSpPr>
        <p:grpSpPr>
          <a:xfrm>
            <a:off x="10145216" y="2064296"/>
            <a:ext cx="792088" cy="792088"/>
            <a:chOff x="8993088" y="4152528"/>
            <a:chExt cx="792088" cy="792088"/>
          </a:xfrm>
        </p:grpSpPr>
        <p:sp>
          <p:nvSpPr>
            <p:cNvPr id="320" name="Isosceles Triangle 31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0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61" name="Flowchart: Delay 36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64" name="Flowchart: Delay 36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36" name="Isosceles Triangle 33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7" name="Isosceles Triangle 33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59" name="Flowchart: Delay 3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60" name="Flowchart: Delay 3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0" name="Isosceles Triangle 33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1" name="Isosceles Triangle 34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45" name="Flowchart: Delay 34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8" name="Flowchart: Delay 34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4" name="Isosceles Triangle 34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3" name="Group 249"/>
          <p:cNvGrpSpPr/>
          <p:nvPr/>
        </p:nvGrpSpPr>
        <p:grpSpPr>
          <a:xfrm>
            <a:off x="1864296" y="2064296"/>
            <a:ext cx="792088" cy="792088"/>
            <a:chOff x="8993088" y="4152528"/>
            <a:chExt cx="792088" cy="792088"/>
          </a:xfrm>
        </p:grpSpPr>
        <p:sp>
          <p:nvSpPr>
            <p:cNvPr id="368" name="Isosceles Triangle 367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19" name="Flowchart: Delay 41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0" name="Flowchart: Delay 41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3" name="Isosceles Triangle 37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5" name="Isosceles Triangle 374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17" name="Flowchart: Delay 41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18" name="Flowchart: Delay 41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5" name="Isosceles Triangle 38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8" name="Isosceles Triangle 387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15" name="Flowchart: Delay 41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16" name="Flowchart: Delay 41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0" name="Isosceles Triangle 399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7" name="Group 265"/>
          <p:cNvGrpSpPr/>
          <p:nvPr/>
        </p:nvGrpSpPr>
        <p:grpSpPr>
          <a:xfrm>
            <a:off x="856184" y="2064296"/>
            <a:ext cx="792088" cy="792088"/>
            <a:chOff x="8993088" y="4152528"/>
            <a:chExt cx="792088" cy="792088"/>
          </a:xfrm>
        </p:grpSpPr>
        <p:sp>
          <p:nvSpPr>
            <p:cNvPr id="422" name="Isosceles Triangle 42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9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35" name="Flowchart: Delay 43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6" name="Flowchart: Delay 43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4" name="Isosceles Triangle 423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5" name="Isosceles Triangle 424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33" name="Flowchart: Delay 43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4" name="Flowchart: Delay 43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7" name="Isosceles Triangle 426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8" name="Isosceles Triangle 427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31" name="Flowchart: Delay 43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2" name="Flowchart: Delay 43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0" name="Isosceles Triangle 429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38" name="Rectangle 437"/>
          <p:cNvSpPr/>
          <p:nvPr/>
        </p:nvSpPr>
        <p:spPr bwMode="auto">
          <a:xfrm flipH="1">
            <a:off x="10073208" y="292839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 flipH="1">
            <a:off x="10073208" y="314441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 flipH="1">
            <a:off x="10073208" y="3360440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 flipH="1">
            <a:off x="10073208" y="372048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2" name="Rectangle 441"/>
          <p:cNvSpPr/>
          <p:nvPr/>
        </p:nvSpPr>
        <p:spPr bwMode="auto">
          <a:xfrm flipH="1">
            <a:off x="10073208" y="393650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3" name="Straight Connector 442"/>
          <p:cNvCxnSpPr/>
          <p:nvPr/>
        </p:nvCxnSpPr>
        <p:spPr bwMode="auto">
          <a:xfrm flipH="1" flipV="1">
            <a:off x="11009312" y="415252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 flipH="1">
            <a:off x="11009312" y="442139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grpSp>
        <p:nvGrpSpPr>
          <p:cNvPr id="32" name="Group 303"/>
          <p:cNvGrpSpPr/>
          <p:nvPr/>
        </p:nvGrpSpPr>
        <p:grpSpPr>
          <a:xfrm>
            <a:off x="11151150" y="2064296"/>
            <a:ext cx="792088" cy="792088"/>
            <a:chOff x="8993088" y="4152528"/>
            <a:chExt cx="792088" cy="792088"/>
          </a:xfrm>
        </p:grpSpPr>
        <p:sp>
          <p:nvSpPr>
            <p:cNvPr id="446" name="Isosceles Triangle 44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9" name="Flowchart: Delay 4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0" name="Flowchart: Delay 4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8" name="Isosceles Triangle 44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9" name="Isosceles Triangle 44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7" name="Flowchart: Delay 45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8" name="Flowchart: Delay 45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1" name="Isosceles Triangle 45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2" name="Isosceles Triangle 45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5" name="Flowchart: Delay 45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6" name="Flowchart: Delay 45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4" name="Isosceles Triangle 45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1" name="Isosceles Triangle 460"/>
          <p:cNvSpPr/>
          <p:nvPr/>
        </p:nvSpPr>
        <p:spPr bwMode="auto">
          <a:xfrm flipV="1">
            <a:off x="10793288" y="343244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2" name="Isosceles Triangle 461"/>
          <p:cNvSpPr/>
          <p:nvPr/>
        </p:nvSpPr>
        <p:spPr bwMode="auto">
          <a:xfrm flipV="1">
            <a:off x="1584176" y="343244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5" name="TextBox 544"/>
          <p:cNvSpPr txBox="1"/>
          <p:nvPr/>
        </p:nvSpPr>
        <p:spPr>
          <a:xfrm>
            <a:off x="4744616" y="2352328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NO/ENNI MIP</a:t>
            </a:r>
            <a:endParaRPr lang="en-GB" sz="1100" b="0" dirty="0"/>
          </a:p>
        </p:txBody>
      </p:sp>
      <p:sp>
        <p:nvSpPr>
          <p:cNvPr id="193" name="Rectangle 192"/>
          <p:cNvSpPr/>
          <p:nvPr/>
        </p:nvSpPr>
        <p:spPr bwMode="auto">
          <a:xfrm flipH="1">
            <a:off x="10073208" y="6240760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784174" y="6240760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8056984" y="6240760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9065096" y="7392888"/>
            <a:ext cx="936105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8056984" y="7824936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8" name="Group 249"/>
          <p:cNvGrpSpPr/>
          <p:nvPr/>
        </p:nvGrpSpPr>
        <p:grpSpPr>
          <a:xfrm>
            <a:off x="9137106" y="6528792"/>
            <a:ext cx="792088" cy="792088"/>
            <a:chOff x="8993088" y="4152528"/>
            <a:chExt cx="792088" cy="792088"/>
          </a:xfrm>
        </p:grpSpPr>
        <p:sp>
          <p:nvSpPr>
            <p:cNvPr id="199" name="Isosceles Triangle 19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0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12" name="Flowchart: Delay 21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13" name="Flowchart: Delay 21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1" name="Isosceles Triangle 20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Isosceles Triangle 20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03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10" name="Flowchart: Delay 20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11" name="Flowchart: Delay 21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4" name="Isosceles Triangle 20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Isosceles Triangle 20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0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08" name="Flowchart: Delay 2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9" name="Flowchart: Delay 20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7" name="Isosceles Triangle 20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14" name="Group 265"/>
          <p:cNvGrpSpPr/>
          <p:nvPr/>
        </p:nvGrpSpPr>
        <p:grpSpPr>
          <a:xfrm>
            <a:off x="8128994" y="6528792"/>
            <a:ext cx="792088" cy="792088"/>
            <a:chOff x="8993088" y="4152528"/>
            <a:chExt cx="792088" cy="792088"/>
          </a:xfrm>
        </p:grpSpPr>
        <p:sp>
          <p:nvSpPr>
            <p:cNvPr id="215" name="Isosceles Triangle 21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6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28" name="Flowchart: Delay 22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29" name="Flowchart: Delay 22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17" name="Isosceles Triangle 21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Isosceles Triangle 21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26" name="Flowchart: Delay 2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27" name="Flowchart: Delay 2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20" name="Isosceles Triangle 21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Isosceles Triangle 22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2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24" name="Flowchart: Delay 2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25" name="Flowchart: Delay 2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23" name="Isosceles Triangle 22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0" name="Isosceles Triangle 229"/>
          <p:cNvSpPr/>
          <p:nvPr/>
        </p:nvSpPr>
        <p:spPr bwMode="auto">
          <a:xfrm flipV="1">
            <a:off x="9361040" y="7896944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Rectangle 230"/>
          <p:cNvSpPr/>
          <p:nvPr/>
        </p:nvSpPr>
        <p:spPr bwMode="auto">
          <a:xfrm>
            <a:off x="2800400" y="6240760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>
            <a:off x="2800401" y="7392888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2800400" y="7824936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4" name="Group 249"/>
          <p:cNvGrpSpPr/>
          <p:nvPr/>
        </p:nvGrpSpPr>
        <p:grpSpPr>
          <a:xfrm>
            <a:off x="3880522" y="6528792"/>
            <a:ext cx="792088" cy="792088"/>
            <a:chOff x="8993088" y="4152528"/>
            <a:chExt cx="792088" cy="792088"/>
          </a:xfrm>
        </p:grpSpPr>
        <p:sp>
          <p:nvSpPr>
            <p:cNvPr id="235" name="Isosceles Triangle 23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6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48" name="Flowchart: Delay 24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49" name="Flowchart: Delay 24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37" name="Isosceles Triangle 23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Isosceles Triangle 23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46" name="Flowchart: Delay 24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47" name="Flowchart: Delay 24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40" name="Isosceles Triangle 23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1" name="Isosceles Triangle 24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4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44" name="Flowchart: Delay 24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45" name="Flowchart: Delay 24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43" name="Isosceles Triangle 24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50" name="Group 265"/>
          <p:cNvGrpSpPr/>
          <p:nvPr/>
        </p:nvGrpSpPr>
        <p:grpSpPr>
          <a:xfrm>
            <a:off x="2872410" y="6528792"/>
            <a:ext cx="792088" cy="792088"/>
            <a:chOff x="8993088" y="4152528"/>
            <a:chExt cx="792088" cy="792088"/>
          </a:xfrm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2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5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8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66" name="Isosceles Triangle 265"/>
          <p:cNvSpPr/>
          <p:nvPr/>
        </p:nvSpPr>
        <p:spPr bwMode="auto">
          <a:xfrm flipV="1">
            <a:off x="3016424" y="7896944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7" name="Straight Connector 266"/>
          <p:cNvCxnSpPr/>
          <p:nvPr/>
        </p:nvCxnSpPr>
        <p:spPr bwMode="auto">
          <a:xfrm flipV="1">
            <a:off x="3232448" y="8112968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8" name="Straight Connector 267"/>
          <p:cNvCxnSpPr/>
          <p:nvPr/>
        </p:nvCxnSpPr>
        <p:spPr bwMode="auto">
          <a:xfrm flipV="1">
            <a:off x="9566974" y="8112968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9" name="Rectangle 268"/>
          <p:cNvSpPr/>
          <p:nvPr/>
        </p:nvSpPr>
        <p:spPr bwMode="auto">
          <a:xfrm flipH="1">
            <a:off x="7051050" y="5736704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784175" y="5736704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1" name="Straight Connector 270"/>
          <p:cNvCxnSpPr/>
          <p:nvPr/>
        </p:nvCxnSpPr>
        <p:spPr bwMode="auto">
          <a:xfrm flipH="1">
            <a:off x="3232448" y="8401000"/>
            <a:ext cx="633670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2" name="TextBox 271"/>
          <p:cNvSpPr txBox="1"/>
          <p:nvPr/>
        </p:nvSpPr>
        <p:spPr>
          <a:xfrm>
            <a:off x="5320680" y="8040960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273" name="TextBox 272"/>
          <p:cNvSpPr txBox="1"/>
          <p:nvPr/>
        </p:nvSpPr>
        <p:spPr>
          <a:xfrm>
            <a:off x="0" y="6293023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74" name="TextBox 273"/>
          <p:cNvSpPr txBox="1"/>
          <p:nvPr/>
        </p:nvSpPr>
        <p:spPr>
          <a:xfrm>
            <a:off x="0" y="701426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75" name="TextBox 274"/>
          <p:cNvSpPr txBox="1"/>
          <p:nvPr/>
        </p:nvSpPr>
        <p:spPr>
          <a:xfrm>
            <a:off x="-79920" y="6654224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SP/ENNI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276" name="TextBox 275"/>
          <p:cNvSpPr txBox="1"/>
          <p:nvPr/>
        </p:nvSpPr>
        <p:spPr>
          <a:xfrm>
            <a:off x="0" y="780519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277" name="Rectangle 276"/>
          <p:cNvSpPr/>
          <p:nvPr/>
        </p:nvSpPr>
        <p:spPr bwMode="auto">
          <a:xfrm flipH="1">
            <a:off x="9067274" y="6240760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Rectangle 277"/>
          <p:cNvSpPr/>
          <p:nvPr/>
        </p:nvSpPr>
        <p:spPr bwMode="auto">
          <a:xfrm flipH="1">
            <a:off x="1792286" y="6240760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TextBox 278"/>
          <p:cNvSpPr txBox="1"/>
          <p:nvPr/>
        </p:nvSpPr>
        <p:spPr>
          <a:xfrm>
            <a:off x="1019447" y="8885892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280" name="Rectangle 279"/>
          <p:cNvSpPr/>
          <p:nvPr/>
        </p:nvSpPr>
        <p:spPr bwMode="auto">
          <a:xfrm>
            <a:off x="784174" y="739288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784174" y="760891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Rectangle 282"/>
          <p:cNvSpPr/>
          <p:nvPr/>
        </p:nvSpPr>
        <p:spPr bwMode="auto">
          <a:xfrm>
            <a:off x="784174" y="7824936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>
            <a:off x="784174" y="818497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>
            <a:off x="784174" y="840100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8" name="Straight Connector 287"/>
          <p:cNvCxnSpPr/>
          <p:nvPr/>
        </p:nvCxnSpPr>
        <p:spPr bwMode="auto">
          <a:xfrm flipV="1">
            <a:off x="1720280" y="8617024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96" name="Group 193"/>
          <p:cNvGrpSpPr/>
          <p:nvPr/>
        </p:nvGrpSpPr>
        <p:grpSpPr>
          <a:xfrm>
            <a:off x="10145216" y="6528792"/>
            <a:ext cx="792088" cy="792088"/>
            <a:chOff x="8993088" y="4152528"/>
            <a:chExt cx="792088" cy="792088"/>
          </a:xfrm>
        </p:grpSpPr>
        <p:sp>
          <p:nvSpPr>
            <p:cNvPr id="297" name="Isosceles Triangle 29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98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13" name="Flowchart: Delay 31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4" name="Flowchart: Delay 31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99" name="Isosceles Triangle 29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0" name="Isosceles Triangle 29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1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11" name="Flowchart: Delay 31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2" name="Flowchart: Delay 31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02" name="Isosceles Triangle 30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3" name="Isosceles Triangle 30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08" name="Flowchart: Delay 3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0" name="Flowchart: Delay 30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07" name="Isosceles Triangle 30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15" name="Group 249"/>
          <p:cNvGrpSpPr/>
          <p:nvPr/>
        </p:nvGrpSpPr>
        <p:grpSpPr>
          <a:xfrm>
            <a:off x="1864296" y="6528792"/>
            <a:ext cx="792088" cy="792088"/>
            <a:chOff x="8993088" y="4152528"/>
            <a:chExt cx="792088" cy="792088"/>
          </a:xfrm>
        </p:grpSpPr>
        <p:sp>
          <p:nvSpPr>
            <p:cNvPr id="316" name="Isosceles Triangle 31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7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30" name="Flowchart: Delay 32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1" name="Flowchart: Delay 33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8" name="Isosceles Triangle 31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9" name="Isosceles Triangle 31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28" name="Flowchart: Delay 32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9" name="Flowchart: Delay 32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22" name="Isosceles Triangle 32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3" name="Isosceles Triangle 32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4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26" name="Flowchart: Delay 3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7" name="Flowchart: Delay 3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25" name="Isosceles Triangle 32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34" name="Group 265"/>
          <p:cNvGrpSpPr/>
          <p:nvPr/>
        </p:nvGrpSpPr>
        <p:grpSpPr>
          <a:xfrm>
            <a:off x="856184" y="6528792"/>
            <a:ext cx="792088" cy="792088"/>
            <a:chOff x="8993088" y="4152528"/>
            <a:chExt cx="792088" cy="792088"/>
          </a:xfrm>
        </p:grpSpPr>
        <p:sp>
          <p:nvSpPr>
            <p:cNvPr id="335" name="Isosceles Triangle 33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3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56" name="Flowchart: Delay 3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7" name="Flowchart: Delay 3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2" name="Isosceles Triangle 34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3" name="Isosceles Triangle 34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46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54" name="Flowchart: Delay 3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5" name="Flowchart: Delay 3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7" name="Isosceles Triangle 346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9" name="Isosceles Triangle 34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0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52" name="Flowchart: Delay 35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3" name="Flowchart: Delay 35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51" name="Isosceles Triangle 35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8" name="Rectangle 357"/>
          <p:cNvSpPr/>
          <p:nvPr/>
        </p:nvSpPr>
        <p:spPr bwMode="auto">
          <a:xfrm flipH="1">
            <a:off x="10073208" y="739288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5" name="Rectangle 364"/>
          <p:cNvSpPr/>
          <p:nvPr/>
        </p:nvSpPr>
        <p:spPr bwMode="auto">
          <a:xfrm flipH="1">
            <a:off x="10073208" y="760891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7" name="Rectangle 366"/>
          <p:cNvSpPr/>
          <p:nvPr/>
        </p:nvSpPr>
        <p:spPr bwMode="auto">
          <a:xfrm flipH="1">
            <a:off x="10073208" y="7824936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9" name="Rectangle 368"/>
          <p:cNvSpPr/>
          <p:nvPr/>
        </p:nvSpPr>
        <p:spPr bwMode="auto">
          <a:xfrm flipH="1">
            <a:off x="10073208" y="818497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4" name="Rectangle 373"/>
          <p:cNvSpPr/>
          <p:nvPr/>
        </p:nvSpPr>
        <p:spPr bwMode="auto">
          <a:xfrm flipH="1">
            <a:off x="10073208" y="840100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6" name="Straight Connector 375"/>
          <p:cNvCxnSpPr/>
          <p:nvPr/>
        </p:nvCxnSpPr>
        <p:spPr bwMode="auto">
          <a:xfrm flipH="1" flipV="1">
            <a:off x="11009312" y="8617024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7" name="TextBox 376"/>
          <p:cNvSpPr txBox="1"/>
          <p:nvPr/>
        </p:nvSpPr>
        <p:spPr>
          <a:xfrm flipH="1">
            <a:off x="11009312" y="8885892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grpSp>
        <p:nvGrpSpPr>
          <p:cNvPr id="378" name="Group 303"/>
          <p:cNvGrpSpPr/>
          <p:nvPr/>
        </p:nvGrpSpPr>
        <p:grpSpPr>
          <a:xfrm>
            <a:off x="11151150" y="6528792"/>
            <a:ext cx="792088" cy="792088"/>
            <a:chOff x="8993088" y="4152528"/>
            <a:chExt cx="792088" cy="792088"/>
          </a:xfrm>
        </p:grpSpPr>
        <p:sp>
          <p:nvSpPr>
            <p:cNvPr id="379" name="Isosceles Triangle 37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0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94" name="Flowchart: Delay 39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5" name="Flowchart: Delay 39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1" name="Isosceles Triangle 38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2" name="Isosceles Triangle 38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3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2" name="Flowchart: Delay 39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3" name="Flowchart: Delay 39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4" name="Isosceles Triangle 38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6" name="Isosceles Triangle 38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0" name="Flowchart: Delay 3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1" name="Flowchart: Delay 3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6" name="Isosceles Triangle 395"/>
          <p:cNvSpPr/>
          <p:nvPr/>
        </p:nvSpPr>
        <p:spPr bwMode="auto">
          <a:xfrm flipV="1">
            <a:off x="10793288" y="789694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7" name="Isosceles Triangle 396"/>
          <p:cNvSpPr/>
          <p:nvPr/>
        </p:nvSpPr>
        <p:spPr bwMode="auto">
          <a:xfrm flipV="1">
            <a:off x="1584176" y="789694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8" name="TextBox 397"/>
          <p:cNvSpPr txBox="1"/>
          <p:nvPr/>
        </p:nvSpPr>
        <p:spPr>
          <a:xfrm>
            <a:off x="4744616" y="6816824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NO/ENNI MIP</a:t>
            </a:r>
            <a:endParaRPr lang="en-GB" sz="1100" b="0" dirty="0"/>
          </a:p>
        </p:txBody>
      </p:sp>
      <p:sp>
        <p:nvSpPr>
          <p:cNvPr id="399" name="Rectangle 398"/>
          <p:cNvSpPr/>
          <p:nvPr/>
        </p:nvSpPr>
        <p:spPr bwMode="auto">
          <a:xfrm>
            <a:off x="3736504" y="7392888"/>
            <a:ext cx="1008112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1" name="Isosceles Triangle 400"/>
          <p:cNvSpPr/>
          <p:nvPr/>
        </p:nvSpPr>
        <p:spPr bwMode="auto">
          <a:xfrm flipV="1">
            <a:off x="4096544" y="7896944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Isosceles Triangle 402"/>
          <p:cNvSpPr/>
          <p:nvPr/>
        </p:nvSpPr>
        <p:spPr bwMode="auto">
          <a:xfrm flipV="1">
            <a:off x="8345016" y="7896944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Rectangle 404"/>
          <p:cNvSpPr/>
          <p:nvPr/>
        </p:nvSpPr>
        <p:spPr bwMode="auto">
          <a:xfrm>
            <a:off x="8056984" y="7392888"/>
            <a:ext cx="1008112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6" name="TextBox 405"/>
          <p:cNvSpPr txBox="1"/>
          <p:nvPr/>
        </p:nvSpPr>
        <p:spPr>
          <a:xfrm>
            <a:off x="2800400" y="4008512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0" dirty="0" smtClean="0">
                <a:solidFill>
                  <a:srgbClr val="C00000"/>
                </a:solidFill>
              </a:rPr>
              <a:t>single (virtual) link endpoint</a:t>
            </a:r>
            <a:endParaRPr lang="en-US" sz="1600" b="0" dirty="0">
              <a:solidFill>
                <a:srgbClr val="C00000"/>
              </a:solidFill>
            </a:endParaRPr>
          </a:p>
        </p:txBody>
      </p:sp>
      <p:sp>
        <p:nvSpPr>
          <p:cNvPr id="407" name="TextBox 406"/>
          <p:cNvSpPr txBox="1"/>
          <p:nvPr/>
        </p:nvSpPr>
        <p:spPr>
          <a:xfrm>
            <a:off x="8056984" y="4008512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0" dirty="0" smtClean="0">
                <a:solidFill>
                  <a:srgbClr val="C00000"/>
                </a:solidFill>
              </a:rPr>
              <a:t>single (virtual) link endpoint</a:t>
            </a:r>
            <a:endParaRPr lang="en-US" sz="1600" b="0" dirty="0">
              <a:solidFill>
                <a:srgbClr val="C00000"/>
              </a:solidFill>
            </a:endParaRPr>
          </a:p>
        </p:txBody>
      </p:sp>
      <p:sp>
        <p:nvSpPr>
          <p:cNvPr id="421" name="TextBox 420"/>
          <p:cNvSpPr txBox="1"/>
          <p:nvPr/>
        </p:nvSpPr>
        <p:spPr>
          <a:xfrm>
            <a:off x="2872408" y="8536305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0" dirty="0" smtClean="0">
                <a:solidFill>
                  <a:srgbClr val="C00000"/>
                </a:solidFill>
              </a:rPr>
              <a:t>multiple virtual link endpoints</a:t>
            </a:r>
            <a:endParaRPr lang="en-US" sz="1600" b="0" dirty="0">
              <a:solidFill>
                <a:srgbClr val="C00000"/>
              </a:solidFill>
            </a:endParaRPr>
          </a:p>
        </p:txBody>
      </p:sp>
      <p:sp>
        <p:nvSpPr>
          <p:cNvPr id="423" name="TextBox 422"/>
          <p:cNvSpPr txBox="1"/>
          <p:nvPr/>
        </p:nvSpPr>
        <p:spPr>
          <a:xfrm>
            <a:off x="8128992" y="8536305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0" dirty="0" smtClean="0">
                <a:solidFill>
                  <a:srgbClr val="C00000"/>
                </a:solidFill>
              </a:rPr>
              <a:t>multiple virtual link endpoint</a:t>
            </a:r>
            <a:endParaRPr lang="en-US" sz="1600" b="0" dirty="0">
              <a:solidFill>
                <a:srgbClr val="C00000"/>
              </a:solidFill>
            </a:endParaRPr>
          </a:p>
        </p:txBody>
      </p:sp>
      <p:sp>
        <p:nvSpPr>
          <p:cNvPr id="426" name="TextBox 425"/>
          <p:cNvSpPr txBox="1"/>
          <p:nvPr/>
        </p:nvSpPr>
        <p:spPr>
          <a:xfrm>
            <a:off x="4672608" y="3999801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C00000"/>
                </a:solidFill>
              </a:rPr>
              <a:t>the (virtual) link may be shared by Intra-DAS </a:t>
            </a:r>
            <a:r>
              <a:rPr lang="en-GB" sz="1600" dirty="0" err="1" smtClean="0">
                <a:solidFill>
                  <a:srgbClr val="C00000"/>
                </a:solidFill>
              </a:rPr>
              <a:t>ECs</a:t>
            </a:r>
            <a:r>
              <a:rPr lang="en-GB" sz="1600" dirty="0" smtClean="0">
                <a:solidFill>
                  <a:srgbClr val="C00000"/>
                </a:solidFill>
              </a:rPr>
              <a:t> and Network </a:t>
            </a:r>
            <a:r>
              <a:rPr lang="en-GB" sz="1600" dirty="0" err="1" smtClean="0">
                <a:solidFill>
                  <a:srgbClr val="C00000"/>
                </a:solidFill>
              </a:rPr>
              <a:t>ECs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429" name="TextBox 428"/>
          <p:cNvSpPr txBox="1"/>
          <p:nvPr/>
        </p:nvSpPr>
        <p:spPr>
          <a:xfrm>
            <a:off x="5032648" y="8401000"/>
            <a:ext cx="29523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C00000"/>
                </a:solidFill>
              </a:rPr>
              <a:t>Intra-DAS </a:t>
            </a:r>
            <a:r>
              <a:rPr lang="en-GB" sz="1600" dirty="0" err="1" smtClean="0">
                <a:solidFill>
                  <a:srgbClr val="C00000"/>
                </a:solidFill>
              </a:rPr>
              <a:t>ECs</a:t>
            </a:r>
            <a:r>
              <a:rPr lang="en-GB" sz="1600" dirty="0" smtClean="0">
                <a:solidFill>
                  <a:srgbClr val="C00000"/>
                </a:solidFill>
              </a:rPr>
              <a:t> may use a dedicated (virtual) link.</a:t>
            </a:r>
          </a:p>
          <a:p>
            <a:pPr algn="ctr"/>
            <a:r>
              <a:rPr lang="en-GB" sz="1600" dirty="0" smtClean="0">
                <a:solidFill>
                  <a:srgbClr val="C00000"/>
                </a:solidFill>
              </a:rPr>
              <a:t>Network </a:t>
            </a:r>
            <a:r>
              <a:rPr lang="en-GB" sz="1600" dirty="0" err="1" smtClean="0">
                <a:solidFill>
                  <a:srgbClr val="C00000"/>
                </a:solidFill>
              </a:rPr>
              <a:t>ECs</a:t>
            </a:r>
            <a:r>
              <a:rPr lang="en-GB" sz="1600" dirty="0" smtClean="0">
                <a:solidFill>
                  <a:srgbClr val="C00000"/>
                </a:solidFill>
              </a:rPr>
              <a:t> may use another (virtual) link.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445" name="TextBox 444"/>
          <p:cNvSpPr txBox="1"/>
          <p:nvPr/>
        </p:nvSpPr>
        <p:spPr>
          <a:xfrm>
            <a:off x="4744616" y="3386862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450" name="TextBox 449"/>
          <p:cNvSpPr txBox="1"/>
          <p:nvPr/>
        </p:nvSpPr>
        <p:spPr>
          <a:xfrm>
            <a:off x="4744616" y="7824936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MAC Address Considerations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Rectangle 436"/>
          <p:cNvSpPr/>
          <p:nvPr/>
        </p:nvSpPr>
        <p:spPr bwMode="auto">
          <a:xfrm flipH="1">
            <a:off x="10073208" y="1776264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84174" y="177626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3" name="Rectangle 502"/>
          <p:cNvSpPr/>
          <p:nvPr/>
        </p:nvSpPr>
        <p:spPr bwMode="auto">
          <a:xfrm>
            <a:off x="8056984" y="177626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4" name="Rectangle 503"/>
          <p:cNvSpPr/>
          <p:nvPr/>
        </p:nvSpPr>
        <p:spPr bwMode="auto">
          <a:xfrm>
            <a:off x="8056984" y="292839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6" name="Rectangle 505"/>
          <p:cNvSpPr/>
          <p:nvPr/>
        </p:nvSpPr>
        <p:spPr bwMode="auto">
          <a:xfrm>
            <a:off x="8056984" y="336044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9137106" y="2064296"/>
            <a:ext cx="792088" cy="792088"/>
            <a:chOff x="8993088" y="4152528"/>
            <a:chExt cx="792088" cy="792088"/>
          </a:xfrm>
        </p:grpSpPr>
        <p:sp>
          <p:nvSpPr>
            <p:cNvPr id="510" name="Isosceles Triangle 50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23" name="Flowchart: Delay 52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4" name="Flowchart: Delay 52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2" name="Isosceles Triangle 51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3" name="Isosceles Triangle 51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21" name="Flowchart: Delay 52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2" name="Flowchart: Delay 52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5" name="Isosceles Triangle 51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6" name="Isosceles Triangle 51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19" name="Flowchart: Delay 51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0" name="Flowchart: Delay 51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8" name="Isosceles Triangle 51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128994" y="2064296"/>
            <a:ext cx="792088" cy="792088"/>
            <a:chOff x="8993088" y="4152528"/>
            <a:chExt cx="792088" cy="792088"/>
          </a:xfrm>
        </p:grpSpPr>
        <p:sp>
          <p:nvSpPr>
            <p:cNvPr id="526" name="Isosceles Triangle 52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39" name="Flowchart: Delay 53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0" name="Flowchart: Delay 53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28" name="Isosceles Triangle 52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9" name="Isosceles Triangle 52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37" name="Flowchart: Delay 53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38" name="Flowchart: Delay 53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31" name="Isosceles Triangle 53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2" name="Isosceles Triangle 53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0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35" name="Flowchart: Delay 53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36" name="Flowchart: Delay 53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34" name="Isosceles Triangle 53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1" name="Isosceles Triangle 540"/>
          <p:cNvSpPr/>
          <p:nvPr/>
        </p:nvSpPr>
        <p:spPr bwMode="auto">
          <a:xfrm flipV="1">
            <a:off x="8856986" y="343244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3" name="Rectangle 462"/>
          <p:cNvSpPr/>
          <p:nvPr/>
        </p:nvSpPr>
        <p:spPr bwMode="auto">
          <a:xfrm>
            <a:off x="2800400" y="177626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Rectangle 463"/>
          <p:cNvSpPr/>
          <p:nvPr/>
        </p:nvSpPr>
        <p:spPr bwMode="auto">
          <a:xfrm>
            <a:off x="2800400" y="292839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6" name="Rectangle 465"/>
          <p:cNvSpPr/>
          <p:nvPr/>
        </p:nvSpPr>
        <p:spPr bwMode="auto">
          <a:xfrm>
            <a:off x="2800400" y="336044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249"/>
          <p:cNvGrpSpPr/>
          <p:nvPr/>
        </p:nvGrpSpPr>
        <p:grpSpPr>
          <a:xfrm>
            <a:off x="3880522" y="2064296"/>
            <a:ext cx="792088" cy="792088"/>
            <a:chOff x="8993088" y="4152528"/>
            <a:chExt cx="792088" cy="792088"/>
          </a:xfrm>
        </p:grpSpPr>
        <p:sp>
          <p:nvSpPr>
            <p:cNvPr id="470" name="Isosceles Triangle 46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2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83" name="Flowchart: Delay 48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4" name="Flowchart: Delay 48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2" name="Isosceles Triangle 47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3" name="Isosceles Triangle 47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81" name="Flowchart: Delay 48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2" name="Flowchart: Delay 48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5" name="Isosceles Triangle 47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6" name="Isosceles Triangle 47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9" name="Flowchart: Delay 47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0" name="Flowchart: Delay 47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8" name="Isosceles Triangle 47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5" name="Group 265"/>
          <p:cNvGrpSpPr/>
          <p:nvPr/>
        </p:nvGrpSpPr>
        <p:grpSpPr>
          <a:xfrm>
            <a:off x="2872410" y="2064296"/>
            <a:ext cx="792088" cy="792088"/>
            <a:chOff x="8993088" y="4152528"/>
            <a:chExt cx="792088" cy="792088"/>
          </a:xfrm>
        </p:grpSpPr>
        <p:sp>
          <p:nvSpPr>
            <p:cNvPr id="486" name="Isosceles Triangle 48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6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99" name="Flowchart: Delay 49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0" name="Flowchart: Delay 49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8" name="Isosceles Triangle 48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9" name="Isosceles Triangle 48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97" name="Flowchart: Delay 49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8" name="Flowchart: Delay 49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1" name="Isosceles Triangle 49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2" name="Isosceles Triangle 49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95" name="Flowchart: Delay 49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6" name="Flowchart: Delay 49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4" name="Isosceles Triangle 49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1" name="Isosceles Triangle 500"/>
          <p:cNvSpPr/>
          <p:nvPr/>
        </p:nvSpPr>
        <p:spPr bwMode="auto">
          <a:xfrm flipV="1">
            <a:off x="3600402" y="343244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EUI48 value allocation (@A, @B, @C, @D)</a:t>
            </a:r>
            <a:endParaRPr lang="en-US" sz="2800" dirty="0"/>
          </a:p>
        </p:txBody>
      </p:sp>
      <p:cxnSp>
        <p:nvCxnSpPr>
          <p:cNvPr id="28" name="Straight Connector 27"/>
          <p:cNvCxnSpPr/>
          <p:nvPr/>
        </p:nvCxnSpPr>
        <p:spPr bwMode="auto">
          <a:xfrm flipV="1">
            <a:off x="3808512" y="3648472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3648472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127220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127220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3" name="Straight Connector 332"/>
          <p:cNvCxnSpPr/>
          <p:nvPr/>
        </p:nvCxnSpPr>
        <p:spPr bwMode="auto">
          <a:xfrm flipH="1">
            <a:off x="3808512" y="3936504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20680" y="357646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9067274" y="177626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1792286" y="177626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TextBox 290"/>
          <p:cNvSpPr txBox="1"/>
          <p:nvPr/>
        </p:nvSpPr>
        <p:spPr>
          <a:xfrm>
            <a:off x="1019447" y="442139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293" name="Rectangle 292"/>
          <p:cNvSpPr/>
          <p:nvPr/>
        </p:nvSpPr>
        <p:spPr bwMode="auto">
          <a:xfrm>
            <a:off x="784174" y="292839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84174" y="314441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84174" y="336044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84174" y="372048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84174" y="393650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9" name="Straight Connector 308"/>
          <p:cNvCxnSpPr/>
          <p:nvPr/>
        </p:nvCxnSpPr>
        <p:spPr bwMode="auto">
          <a:xfrm flipV="1">
            <a:off x="1720280" y="415252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9" name="Group 193"/>
          <p:cNvGrpSpPr/>
          <p:nvPr/>
        </p:nvGrpSpPr>
        <p:grpSpPr>
          <a:xfrm>
            <a:off x="10145216" y="2064296"/>
            <a:ext cx="792088" cy="792088"/>
            <a:chOff x="8993088" y="4152528"/>
            <a:chExt cx="792088" cy="792088"/>
          </a:xfrm>
        </p:grpSpPr>
        <p:sp>
          <p:nvSpPr>
            <p:cNvPr id="320" name="Isosceles Triangle 31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0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61" name="Flowchart: Delay 36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64" name="Flowchart: Delay 36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36" name="Isosceles Triangle 33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7" name="Isosceles Triangle 33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59" name="Flowchart: Delay 3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60" name="Flowchart: Delay 3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0" name="Isosceles Triangle 33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1" name="Isosceles Triangle 34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45" name="Flowchart: Delay 34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8" name="Flowchart: Delay 34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4" name="Isosceles Triangle 34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3" name="Group 249"/>
          <p:cNvGrpSpPr/>
          <p:nvPr/>
        </p:nvGrpSpPr>
        <p:grpSpPr>
          <a:xfrm>
            <a:off x="1864296" y="2064296"/>
            <a:ext cx="792088" cy="792088"/>
            <a:chOff x="8993088" y="4152528"/>
            <a:chExt cx="792088" cy="792088"/>
          </a:xfrm>
        </p:grpSpPr>
        <p:sp>
          <p:nvSpPr>
            <p:cNvPr id="368" name="Isosceles Triangle 367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19" name="Flowchart: Delay 41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0" name="Flowchart: Delay 41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3" name="Isosceles Triangle 37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5" name="Isosceles Triangle 374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17" name="Flowchart: Delay 41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18" name="Flowchart: Delay 41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5" name="Isosceles Triangle 38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8" name="Isosceles Triangle 387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15" name="Flowchart: Delay 41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16" name="Flowchart: Delay 41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0" name="Isosceles Triangle 399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7" name="Group 265"/>
          <p:cNvGrpSpPr/>
          <p:nvPr/>
        </p:nvGrpSpPr>
        <p:grpSpPr>
          <a:xfrm>
            <a:off x="856184" y="2064296"/>
            <a:ext cx="792088" cy="792088"/>
            <a:chOff x="8993088" y="4152528"/>
            <a:chExt cx="792088" cy="792088"/>
          </a:xfrm>
        </p:grpSpPr>
        <p:sp>
          <p:nvSpPr>
            <p:cNvPr id="422" name="Isosceles Triangle 42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9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35" name="Flowchart: Delay 43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6" name="Flowchart: Delay 43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4" name="Isosceles Triangle 423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5" name="Isosceles Triangle 424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33" name="Flowchart: Delay 43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4" name="Flowchart: Delay 43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7" name="Isosceles Triangle 426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8" name="Isosceles Triangle 427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31" name="Flowchart: Delay 43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2" name="Flowchart: Delay 43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0" name="Isosceles Triangle 429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38" name="Rectangle 437"/>
          <p:cNvSpPr/>
          <p:nvPr/>
        </p:nvSpPr>
        <p:spPr bwMode="auto">
          <a:xfrm flipH="1">
            <a:off x="10073208" y="292839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 flipH="1">
            <a:off x="10073208" y="314441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 flipH="1">
            <a:off x="10073208" y="3360440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 flipH="1">
            <a:off x="10073208" y="372048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2" name="Rectangle 441"/>
          <p:cNvSpPr/>
          <p:nvPr/>
        </p:nvSpPr>
        <p:spPr bwMode="auto">
          <a:xfrm flipH="1">
            <a:off x="10073208" y="393650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3" name="Straight Connector 442"/>
          <p:cNvCxnSpPr/>
          <p:nvPr/>
        </p:nvCxnSpPr>
        <p:spPr bwMode="auto">
          <a:xfrm flipH="1" flipV="1">
            <a:off x="11009312" y="415252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 flipH="1">
            <a:off x="11009312" y="442139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grpSp>
        <p:nvGrpSpPr>
          <p:cNvPr id="32" name="Group 303"/>
          <p:cNvGrpSpPr/>
          <p:nvPr/>
        </p:nvGrpSpPr>
        <p:grpSpPr>
          <a:xfrm>
            <a:off x="11151150" y="2064296"/>
            <a:ext cx="792088" cy="792088"/>
            <a:chOff x="8993088" y="4152528"/>
            <a:chExt cx="792088" cy="792088"/>
          </a:xfrm>
        </p:grpSpPr>
        <p:sp>
          <p:nvSpPr>
            <p:cNvPr id="446" name="Isosceles Triangle 44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9" name="Flowchart: Delay 4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0" name="Flowchart: Delay 4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8" name="Isosceles Triangle 44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9" name="Isosceles Triangle 44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7" name="Flowchart: Delay 45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8" name="Flowchart: Delay 45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1" name="Isosceles Triangle 45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2" name="Isosceles Triangle 45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5" name="Flowchart: Delay 45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6" name="Flowchart: Delay 45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4" name="Isosceles Triangle 45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1" name="Isosceles Triangle 460"/>
          <p:cNvSpPr/>
          <p:nvPr/>
        </p:nvSpPr>
        <p:spPr bwMode="auto">
          <a:xfrm flipV="1">
            <a:off x="10793288" y="343244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2" name="Isosceles Triangle 461"/>
          <p:cNvSpPr/>
          <p:nvPr/>
        </p:nvSpPr>
        <p:spPr bwMode="auto">
          <a:xfrm flipV="1">
            <a:off x="1584176" y="343244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 flipH="1">
            <a:off x="10073208" y="6240760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784174" y="6240760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8056984" y="6240760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9065096" y="7392888"/>
            <a:ext cx="936105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8056984" y="7824936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6" name="Group 249"/>
          <p:cNvGrpSpPr/>
          <p:nvPr/>
        </p:nvGrpSpPr>
        <p:grpSpPr>
          <a:xfrm>
            <a:off x="9137106" y="6528792"/>
            <a:ext cx="792088" cy="792088"/>
            <a:chOff x="8993088" y="4152528"/>
            <a:chExt cx="792088" cy="792088"/>
          </a:xfrm>
        </p:grpSpPr>
        <p:sp>
          <p:nvSpPr>
            <p:cNvPr id="199" name="Isosceles Triangle 19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12" name="Flowchart: Delay 21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13" name="Flowchart: Delay 21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1" name="Isosceles Triangle 20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Isosceles Triangle 20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10" name="Flowchart: Delay 20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11" name="Flowchart: Delay 21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4" name="Isosceles Triangle 20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Isosceles Triangle 204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9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08" name="Flowchart: Delay 2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9" name="Flowchart: Delay 20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7" name="Isosceles Triangle 20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0" name="Group 265"/>
          <p:cNvGrpSpPr/>
          <p:nvPr/>
        </p:nvGrpSpPr>
        <p:grpSpPr>
          <a:xfrm>
            <a:off x="8128994" y="6528792"/>
            <a:ext cx="792088" cy="792088"/>
            <a:chOff x="8993088" y="4152528"/>
            <a:chExt cx="792088" cy="792088"/>
          </a:xfrm>
        </p:grpSpPr>
        <p:sp>
          <p:nvSpPr>
            <p:cNvPr id="215" name="Isosceles Triangle 21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1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28" name="Flowchart: Delay 22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29" name="Flowchart: Delay 22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17" name="Isosceles Triangle 21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Isosceles Triangle 21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26" name="Flowchart: Delay 2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27" name="Flowchart: Delay 2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20" name="Isosceles Triangle 21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Isosceles Triangle 22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3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24" name="Flowchart: Delay 2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25" name="Flowchart: Delay 2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23" name="Isosceles Triangle 22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0" name="Isosceles Triangle 229"/>
          <p:cNvSpPr/>
          <p:nvPr/>
        </p:nvSpPr>
        <p:spPr bwMode="auto">
          <a:xfrm flipV="1">
            <a:off x="9361040" y="7896944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Rectangle 230"/>
          <p:cNvSpPr/>
          <p:nvPr/>
        </p:nvSpPr>
        <p:spPr bwMode="auto">
          <a:xfrm>
            <a:off x="2800400" y="6240760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>
            <a:off x="2800401" y="7392888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2800400" y="7824936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4" name="Group 249"/>
          <p:cNvGrpSpPr/>
          <p:nvPr/>
        </p:nvGrpSpPr>
        <p:grpSpPr>
          <a:xfrm>
            <a:off x="3880522" y="6528792"/>
            <a:ext cx="792088" cy="792088"/>
            <a:chOff x="8993088" y="4152528"/>
            <a:chExt cx="792088" cy="792088"/>
          </a:xfrm>
        </p:grpSpPr>
        <p:sp>
          <p:nvSpPr>
            <p:cNvPr id="235" name="Isosceles Triangle 23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48" name="Flowchart: Delay 24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49" name="Flowchart: Delay 24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37" name="Isosceles Triangle 23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Isosceles Triangle 23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6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46" name="Flowchart: Delay 24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47" name="Flowchart: Delay 24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40" name="Isosceles Triangle 23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1" name="Isosceles Triangle 24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44" name="Flowchart: Delay 24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45" name="Flowchart: Delay 24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43" name="Isosceles Triangle 24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8" name="Group 265"/>
          <p:cNvGrpSpPr/>
          <p:nvPr/>
        </p:nvGrpSpPr>
        <p:grpSpPr>
          <a:xfrm>
            <a:off x="2872410" y="6528792"/>
            <a:ext cx="792088" cy="792088"/>
            <a:chOff x="8993088" y="4152528"/>
            <a:chExt cx="792088" cy="792088"/>
          </a:xfrm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0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66" name="Isosceles Triangle 265"/>
          <p:cNvSpPr/>
          <p:nvPr/>
        </p:nvSpPr>
        <p:spPr bwMode="auto">
          <a:xfrm flipV="1">
            <a:off x="3016424" y="7896944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7" name="Straight Connector 266"/>
          <p:cNvCxnSpPr/>
          <p:nvPr/>
        </p:nvCxnSpPr>
        <p:spPr bwMode="auto">
          <a:xfrm flipV="1">
            <a:off x="3232448" y="8112968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8" name="Straight Connector 267"/>
          <p:cNvCxnSpPr/>
          <p:nvPr/>
        </p:nvCxnSpPr>
        <p:spPr bwMode="auto">
          <a:xfrm flipV="1">
            <a:off x="9566974" y="8112968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9" name="Rectangle 268"/>
          <p:cNvSpPr/>
          <p:nvPr/>
        </p:nvSpPr>
        <p:spPr bwMode="auto">
          <a:xfrm flipH="1">
            <a:off x="7051050" y="5736704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784175" y="5736704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1" name="Straight Connector 270"/>
          <p:cNvCxnSpPr/>
          <p:nvPr/>
        </p:nvCxnSpPr>
        <p:spPr bwMode="auto">
          <a:xfrm flipH="1">
            <a:off x="3232448" y="8401000"/>
            <a:ext cx="633670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2" name="TextBox 271"/>
          <p:cNvSpPr txBox="1"/>
          <p:nvPr/>
        </p:nvSpPr>
        <p:spPr>
          <a:xfrm>
            <a:off x="5320680" y="8040960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277" name="Rectangle 276"/>
          <p:cNvSpPr/>
          <p:nvPr/>
        </p:nvSpPr>
        <p:spPr bwMode="auto">
          <a:xfrm flipH="1">
            <a:off x="9067274" y="6240760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Rectangle 277"/>
          <p:cNvSpPr/>
          <p:nvPr/>
        </p:nvSpPr>
        <p:spPr bwMode="auto">
          <a:xfrm flipH="1">
            <a:off x="1792286" y="6240760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TextBox 278"/>
          <p:cNvSpPr txBox="1"/>
          <p:nvPr/>
        </p:nvSpPr>
        <p:spPr>
          <a:xfrm>
            <a:off x="1019447" y="8885892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280" name="Rectangle 279"/>
          <p:cNvSpPr/>
          <p:nvPr/>
        </p:nvSpPr>
        <p:spPr bwMode="auto">
          <a:xfrm>
            <a:off x="784174" y="739288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784174" y="760891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Rectangle 282"/>
          <p:cNvSpPr/>
          <p:nvPr/>
        </p:nvSpPr>
        <p:spPr bwMode="auto">
          <a:xfrm>
            <a:off x="784174" y="7824936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>
            <a:off x="784174" y="818497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>
            <a:off x="784174" y="840100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8" name="Straight Connector 287"/>
          <p:cNvCxnSpPr/>
          <p:nvPr/>
        </p:nvCxnSpPr>
        <p:spPr bwMode="auto">
          <a:xfrm flipV="1">
            <a:off x="1720280" y="8617024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3" name="Group 193"/>
          <p:cNvGrpSpPr/>
          <p:nvPr/>
        </p:nvGrpSpPr>
        <p:grpSpPr>
          <a:xfrm>
            <a:off x="10145216" y="6528792"/>
            <a:ext cx="792088" cy="792088"/>
            <a:chOff x="8993088" y="4152528"/>
            <a:chExt cx="792088" cy="792088"/>
          </a:xfrm>
        </p:grpSpPr>
        <p:sp>
          <p:nvSpPr>
            <p:cNvPr id="297" name="Isosceles Triangle 29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4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13" name="Flowchart: Delay 31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4" name="Flowchart: Delay 31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99" name="Isosceles Triangle 29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0" name="Isosceles Triangle 29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5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11" name="Flowchart: Delay 31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2" name="Flowchart: Delay 31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02" name="Isosceles Triangle 30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3" name="Isosceles Triangle 30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6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08" name="Flowchart: Delay 3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0" name="Flowchart: Delay 30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07" name="Isosceles Triangle 306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7" name="Group 249"/>
          <p:cNvGrpSpPr/>
          <p:nvPr/>
        </p:nvGrpSpPr>
        <p:grpSpPr>
          <a:xfrm>
            <a:off x="1864296" y="6528792"/>
            <a:ext cx="792088" cy="792088"/>
            <a:chOff x="8993088" y="4152528"/>
            <a:chExt cx="792088" cy="792088"/>
          </a:xfrm>
        </p:grpSpPr>
        <p:sp>
          <p:nvSpPr>
            <p:cNvPr id="316" name="Isosceles Triangle 31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8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30" name="Flowchart: Delay 32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1" name="Flowchart: Delay 33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8" name="Isosceles Triangle 31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9" name="Isosceles Triangle 31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28" name="Flowchart: Delay 32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9" name="Flowchart: Delay 32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22" name="Isosceles Triangle 32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3" name="Isosceles Triangle 32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0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26" name="Flowchart: Delay 3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7" name="Flowchart: Delay 3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25" name="Isosceles Triangle 32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1" name="Group 265"/>
          <p:cNvGrpSpPr/>
          <p:nvPr/>
        </p:nvGrpSpPr>
        <p:grpSpPr>
          <a:xfrm>
            <a:off x="856184" y="6528792"/>
            <a:ext cx="792088" cy="792088"/>
            <a:chOff x="8993088" y="4152528"/>
            <a:chExt cx="792088" cy="792088"/>
          </a:xfrm>
        </p:grpSpPr>
        <p:sp>
          <p:nvSpPr>
            <p:cNvPr id="335" name="Isosceles Triangle 33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2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56" name="Flowchart: Delay 3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7" name="Flowchart: Delay 3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2" name="Isosceles Triangle 34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3" name="Isosceles Triangle 34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3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54" name="Flowchart: Delay 3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5" name="Flowchart: Delay 3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7" name="Isosceles Triangle 346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9" name="Isosceles Triangle 34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6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52" name="Flowchart: Delay 35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3" name="Flowchart: Delay 35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51" name="Isosceles Triangle 35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8" name="Rectangle 357"/>
          <p:cNvSpPr/>
          <p:nvPr/>
        </p:nvSpPr>
        <p:spPr bwMode="auto">
          <a:xfrm flipH="1">
            <a:off x="10073208" y="739288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5" name="Rectangle 364"/>
          <p:cNvSpPr/>
          <p:nvPr/>
        </p:nvSpPr>
        <p:spPr bwMode="auto">
          <a:xfrm flipH="1">
            <a:off x="10073208" y="760891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7" name="Rectangle 366"/>
          <p:cNvSpPr/>
          <p:nvPr/>
        </p:nvSpPr>
        <p:spPr bwMode="auto">
          <a:xfrm flipH="1">
            <a:off x="10073208" y="7824936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9" name="Rectangle 368"/>
          <p:cNvSpPr/>
          <p:nvPr/>
        </p:nvSpPr>
        <p:spPr bwMode="auto">
          <a:xfrm flipH="1">
            <a:off x="10073208" y="818497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4" name="Rectangle 373"/>
          <p:cNvSpPr/>
          <p:nvPr/>
        </p:nvSpPr>
        <p:spPr bwMode="auto">
          <a:xfrm flipH="1">
            <a:off x="10073208" y="840100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6" name="Straight Connector 375"/>
          <p:cNvCxnSpPr/>
          <p:nvPr/>
        </p:nvCxnSpPr>
        <p:spPr bwMode="auto">
          <a:xfrm flipH="1" flipV="1">
            <a:off x="11009312" y="8617024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7" name="TextBox 376"/>
          <p:cNvSpPr txBox="1"/>
          <p:nvPr/>
        </p:nvSpPr>
        <p:spPr>
          <a:xfrm flipH="1">
            <a:off x="11009312" y="8885892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grpSp>
        <p:nvGrpSpPr>
          <p:cNvPr id="97" name="Group 303"/>
          <p:cNvGrpSpPr/>
          <p:nvPr/>
        </p:nvGrpSpPr>
        <p:grpSpPr>
          <a:xfrm>
            <a:off x="11151150" y="6528792"/>
            <a:ext cx="792088" cy="792088"/>
            <a:chOff x="8993088" y="4152528"/>
            <a:chExt cx="792088" cy="792088"/>
          </a:xfrm>
        </p:grpSpPr>
        <p:sp>
          <p:nvSpPr>
            <p:cNvPr id="379" name="Isosceles Triangle 378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8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94" name="Flowchart: Delay 39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5" name="Flowchart: Delay 39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1" name="Isosceles Triangle 380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2" name="Isosceles Triangle 38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9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2" name="Flowchart: Delay 39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3" name="Flowchart: Delay 39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4" name="Isosceles Triangle 383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6" name="Isosceles Triangle 38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00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0" name="Flowchart: Delay 3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1" name="Flowchart: Delay 3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6" name="Isosceles Triangle 395"/>
          <p:cNvSpPr/>
          <p:nvPr/>
        </p:nvSpPr>
        <p:spPr bwMode="auto">
          <a:xfrm flipV="1">
            <a:off x="10793288" y="789694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7" name="Isosceles Triangle 396"/>
          <p:cNvSpPr/>
          <p:nvPr/>
        </p:nvSpPr>
        <p:spPr bwMode="auto">
          <a:xfrm flipV="1">
            <a:off x="1584176" y="789694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9" name="Rectangle 398"/>
          <p:cNvSpPr/>
          <p:nvPr/>
        </p:nvSpPr>
        <p:spPr bwMode="auto">
          <a:xfrm>
            <a:off x="3736504" y="7392888"/>
            <a:ext cx="1008112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1" name="Isosceles Triangle 400"/>
          <p:cNvSpPr/>
          <p:nvPr/>
        </p:nvSpPr>
        <p:spPr bwMode="auto">
          <a:xfrm flipV="1">
            <a:off x="4096544" y="7896944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Isosceles Triangle 402"/>
          <p:cNvSpPr/>
          <p:nvPr/>
        </p:nvSpPr>
        <p:spPr bwMode="auto">
          <a:xfrm flipV="1">
            <a:off x="8345016" y="7896944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Rectangle 404"/>
          <p:cNvSpPr/>
          <p:nvPr/>
        </p:nvSpPr>
        <p:spPr bwMode="auto">
          <a:xfrm>
            <a:off x="8056984" y="7392888"/>
            <a:ext cx="1008112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2" name="TextBox 361"/>
          <p:cNvSpPr txBox="1"/>
          <p:nvPr/>
        </p:nvSpPr>
        <p:spPr>
          <a:xfrm>
            <a:off x="1000200" y="228032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6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63" name="TextBox 362"/>
          <p:cNvSpPr txBox="1"/>
          <p:nvPr/>
        </p:nvSpPr>
        <p:spPr>
          <a:xfrm>
            <a:off x="3016424" y="228032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6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66" name="TextBox 365"/>
          <p:cNvSpPr txBox="1"/>
          <p:nvPr/>
        </p:nvSpPr>
        <p:spPr>
          <a:xfrm>
            <a:off x="8345016" y="228032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6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70" name="TextBox 369"/>
          <p:cNvSpPr txBox="1"/>
          <p:nvPr/>
        </p:nvSpPr>
        <p:spPr>
          <a:xfrm>
            <a:off x="10361240" y="228032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6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71" name="TextBox 370"/>
          <p:cNvSpPr txBox="1"/>
          <p:nvPr/>
        </p:nvSpPr>
        <p:spPr>
          <a:xfrm>
            <a:off x="928192" y="6744816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6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72" name="TextBox 371"/>
          <p:cNvSpPr txBox="1"/>
          <p:nvPr/>
        </p:nvSpPr>
        <p:spPr>
          <a:xfrm>
            <a:off x="2944416" y="6744816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6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78" name="TextBox 377"/>
          <p:cNvSpPr txBox="1"/>
          <p:nvPr/>
        </p:nvSpPr>
        <p:spPr>
          <a:xfrm>
            <a:off x="8273008" y="6744816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6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80" name="TextBox 379"/>
          <p:cNvSpPr txBox="1"/>
          <p:nvPr/>
        </p:nvSpPr>
        <p:spPr>
          <a:xfrm>
            <a:off x="10289232" y="6744816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6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6" name="TextBox 345"/>
          <p:cNvSpPr txBox="1"/>
          <p:nvPr/>
        </p:nvSpPr>
        <p:spPr>
          <a:xfrm>
            <a:off x="2728392" y="4095036"/>
            <a:ext cx="74168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C00000"/>
                </a:solidFill>
              </a:rPr>
              <a:t>Physical subsystems (e.g. ports) have an EUI48 value. ENNI and Intra-DAS Link ports in a two node portal may have EUI48 values @A, @B, @C, @D as illustrated in the figures above and below. By default, the MAC Source Address value of primitives generated on those ports inherit the port’s EUI48 value. </a:t>
            </a:r>
            <a:r>
              <a:rPr lang="en-GB" sz="1800" dirty="0" smtClean="0">
                <a:solidFill>
                  <a:srgbClr val="C00000"/>
                </a:solidFill>
              </a:rPr>
              <a:t>Is there a requirement to overrule the inheriting of local EUI48 value for a MAC Source Address within DRNI?</a:t>
            </a:r>
            <a:endParaRPr lang="en-US" sz="1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MAC Address Considerations for Generic </a:t>
            </a:r>
            <a:r>
              <a:rPr lang="en-GB" dirty="0" smtClean="0"/>
              <a:t>DRNI Data </a:t>
            </a:r>
            <a:r>
              <a:rPr lang="en-GB" dirty="0" smtClean="0"/>
              <a:t>Plane Model </a:t>
            </a:r>
            <a:r>
              <a:rPr lang="en-GB" dirty="0" err="1" smtClean="0"/>
              <a:t>I’s</a:t>
            </a:r>
            <a:r>
              <a:rPr lang="en-GB" dirty="0" smtClean="0"/>
              <a:t> EC ENNI MA and EC NO MA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slides focus on the DRNI functionality and associated MAC addresses in the portal nodes of a DRNI protected Ethernet ENNI; the slides are a follow up of </a:t>
            </a:r>
            <a:r>
              <a:rPr lang="en-GB" sz="1800" dirty="0" smtClean="0">
                <a:hlinkClick r:id="rId2"/>
              </a:rPr>
              <a:t>axbq-vissers-drni-and-distributed-protection-examples-a3-0911-v01.pptx</a:t>
            </a:r>
            <a:r>
              <a:rPr lang="en-GB" sz="1800" dirty="0" smtClean="0"/>
              <a:t> </a:t>
            </a:r>
            <a:endParaRPr lang="en-GB" dirty="0" smtClean="0"/>
          </a:p>
          <a:p>
            <a:r>
              <a:rPr lang="en-GB" dirty="0" smtClean="0"/>
              <a:t>The carrier network specific functionality has been removed; it will be addressed in a separate document</a:t>
            </a:r>
          </a:p>
          <a:p>
            <a:r>
              <a:rPr lang="en-GB" dirty="0" smtClean="0"/>
              <a:t>The simplest DRNI configuration is assumed, including two nodes in a portal, with one ENNI Link per node and an intra-DAS (virtual) link between the two nodes in the portal</a:t>
            </a:r>
          </a:p>
          <a:p>
            <a:r>
              <a:rPr lang="en-GB" dirty="0" smtClean="0"/>
              <a:t>A portal supports DRNI protected </a:t>
            </a:r>
            <a:r>
              <a:rPr lang="en-GB" dirty="0" err="1" smtClean="0"/>
              <a:t>ECs</a:t>
            </a:r>
            <a:r>
              <a:rPr lang="en-GB" dirty="0" smtClean="0"/>
              <a:t> and unprotected </a:t>
            </a:r>
            <a:r>
              <a:rPr lang="en-GB" dirty="0" err="1" smtClean="0"/>
              <a:t>ECs</a:t>
            </a:r>
            <a:r>
              <a:rPr lang="en-GB" dirty="0" smtClean="0"/>
              <a:t> (as per MEF requirement); unprotected </a:t>
            </a:r>
            <a:r>
              <a:rPr lang="en-GB" dirty="0" err="1" smtClean="0"/>
              <a:t>ECs</a:t>
            </a:r>
            <a:r>
              <a:rPr lang="en-GB" dirty="0" smtClean="0"/>
              <a:t> are considered to be outside DRNI </a:t>
            </a:r>
            <a:r>
              <a:rPr lang="en-GB" dirty="0" smtClean="0"/>
              <a:t>control</a:t>
            </a:r>
          </a:p>
          <a:p>
            <a:r>
              <a:rPr lang="en-GB" dirty="0" smtClean="0"/>
              <a:t>Two data plane models I and II for PB, PBB IB-BEB, PBB-TE IB-BEB and EOTN TB portals are presented and compared from a MEP/MIP deployment</a:t>
            </a:r>
          </a:p>
          <a:p>
            <a:r>
              <a:rPr lang="en-GB" dirty="0" smtClean="0"/>
              <a:t>MAC address requirement is investigated to understand which functions must use the ENNI or Intra-DAS link port’s EUI48 values, which functions may use these values and which functions must not use these values 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Box 216"/>
          <p:cNvSpPr txBox="1"/>
          <p:nvPr/>
        </p:nvSpPr>
        <p:spPr>
          <a:xfrm>
            <a:off x="1000200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3016424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8345016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10361240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8056984" y="32884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8056984" y="372048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Isosceles Triangle 208"/>
          <p:cNvSpPr/>
          <p:nvPr/>
        </p:nvSpPr>
        <p:spPr bwMode="auto">
          <a:xfrm flipV="1">
            <a:off x="8856986" y="379248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2800400" y="32884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2800400" y="372048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Isosceles Triangle 211"/>
          <p:cNvSpPr/>
          <p:nvPr/>
        </p:nvSpPr>
        <p:spPr bwMode="auto">
          <a:xfrm flipV="1">
            <a:off x="3600402" y="379248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3" name="Straight Connector 212"/>
          <p:cNvCxnSpPr/>
          <p:nvPr/>
        </p:nvCxnSpPr>
        <p:spPr bwMode="auto">
          <a:xfrm flipV="1">
            <a:off x="3808512" y="4008512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4" name="Straight Connector 213"/>
          <p:cNvCxnSpPr/>
          <p:nvPr/>
        </p:nvCxnSpPr>
        <p:spPr bwMode="auto">
          <a:xfrm flipV="1">
            <a:off x="9065096" y="4008512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/>
          <p:cNvCxnSpPr/>
          <p:nvPr/>
        </p:nvCxnSpPr>
        <p:spPr bwMode="auto">
          <a:xfrm flipH="1">
            <a:off x="3808512" y="4296544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6" name="TextBox 215"/>
          <p:cNvSpPr txBox="1"/>
          <p:nvPr/>
        </p:nvSpPr>
        <p:spPr>
          <a:xfrm>
            <a:off x="5248672" y="393650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34" name="Rectangle 33"/>
          <p:cNvSpPr/>
          <p:nvPr/>
        </p:nvSpPr>
        <p:spPr bwMode="auto">
          <a:xfrm flipH="1">
            <a:off x="8056984" y="2136304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136305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136304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13630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13630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13630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47814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28843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350445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372048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29654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451256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28843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350445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3720480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29654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451256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478143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37924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37924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Generic </a:t>
            </a:r>
            <a:r>
              <a:rPr lang="en-GB" dirty="0" smtClean="0"/>
              <a:t>DRNI Data </a:t>
            </a:r>
            <a:r>
              <a:rPr lang="en-GB" dirty="0" smtClean="0"/>
              <a:t>Plane Model I </a:t>
            </a:r>
            <a:br>
              <a:rPr lang="en-GB" dirty="0" smtClean="0"/>
            </a:br>
            <a:r>
              <a:rPr lang="en-GB" sz="2800" i="1" u="sng" dirty="0" smtClean="0"/>
              <a:t>EC ENNI MA</a:t>
            </a:r>
            <a:endParaRPr lang="en-US" sz="2400" i="1" u="sng" dirty="0"/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163224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163224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Isosceles Triangle 250"/>
          <p:cNvSpPr/>
          <p:nvPr/>
        </p:nvSpPr>
        <p:spPr bwMode="auto">
          <a:xfrm>
            <a:off x="1864296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51"/>
          <p:cNvGrpSpPr/>
          <p:nvPr/>
        </p:nvGrpSpPr>
        <p:grpSpPr>
          <a:xfrm>
            <a:off x="1864296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64" name="Flowchart: Delay 26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Flowchart: Delay 26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3" name="Isosceles Triangle 252"/>
          <p:cNvSpPr/>
          <p:nvPr/>
        </p:nvSpPr>
        <p:spPr bwMode="auto">
          <a:xfrm flipV="1">
            <a:off x="1864296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Isosceles Triangle 253"/>
          <p:cNvSpPr/>
          <p:nvPr/>
        </p:nvSpPr>
        <p:spPr bwMode="auto">
          <a:xfrm>
            <a:off x="215232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254"/>
          <p:cNvGrpSpPr/>
          <p:nvPr/>
        </p:nvGrpSpPr>
        <p:grpSpPr>
          <a:xfrm>
            <a:off x="2152328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62" name="Flowchart: Delay 26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Flowchart: Delay 26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6" name="Isosceles Triangle 255"/>
          <p:cNvSpPr/>
          <p:nvPr/>
        </p:nvSpPr>
        <p:spPr bwMode="auto">
          <a:xfrm flipV="1">
            <a:off x="215232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Isosceles Triangle 256"/>
          <p:cNvSpPr/>
          <p:nvPr/>
        </p:nvSpPr>
        <p:spPr bwMode="auto">
          <a:xfrm>
            <a:off x="2440360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57"/>
          <p:cNvGrpSpPr/>
          <p:nvPr/>
        </p:nvGrpSpPr>
        <p:grpSpPr>
          <a:xfrm>
            <a:off x="2440360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60" name="Flowchart: Delay 25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Flowchart: Delay 26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9" name="Isosceles Triangle 258"/>
          <p:cNvSpPr/>
          <p:nvPr/>
        </p:nvSpPr>
        <p:spPr bwMode="auto">
          <a:xfrm flipV="1">
            <a:off x="2440360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Isosceles Triangle 266"/>
          <p:cNvSpPr/>
          <p:nvPr/>
        </p:nvSpPr>
        <p:spPr bwMode="auto">
          <a:xfrm>
            <a:off x="856184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8" name="Group 267"/>
          <p:cNvGrpSpPr/>
          <p:nvPr/>
        </p:nvGrpSpPr>
        <p:grpSpPr>
          <a:xfrm>
            <a:off x="856184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80" name="Flowchart: Delay 27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1" name="Flowchart: Delay 28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69" name="Isosceles Triangle 268"/>
          <p:cNvSpPr/>
          <p:nvPr/>
        </p:nvSpPr>
        <p:spPr bwMode="auto">
          <a:xfrm flipV="1">
            <a:off x="856184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Isosceles Triangle 269"/>
          <p:cNvSpPr/>
          <p:nvPr/>
        </p:nvSpPr>
        <p:spPr bwMode="auto">
          <a:xfrm>
            <a:off x="1144216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70"/>
          <p:cNvGrpSpPr/>
          <p:nvPr/>
        </p:nvGrpSpPr>
        <p:grpSpPr>
          <a:xfrm>
            <a:off x="1144216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78" name="Flowchart: Delay 27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9" name="Flowchart: Delay 27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72" name="Isosceles Triangle 271"/>
          <p:cNvSpPr/>
          <p:nvPr/>
        </p:nvSpPr>
        <p:spPr bwMode="auto">
          <a:xfrm flipV="1">
            <a:off x="1144216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Isosceles Triangle 272"/>
          <p:cNvSpPr/>
          <p:nvPr/>
        </p:nvSpPr>
        <p:spPr bwMode="auto">
          <a:xfrm>
            <a:off x="143224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273"/>
          <p:cNvGrpSpPr/>
          <p:nvPr/>
        </p:nvGrpSpPr>
        <p:grpSpPr>
          <a:xfrm>
            <a:off x="1432248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76" name="Flowchart: Delay 27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7" name="Flowchart: Delay 27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75" name="Isosceles Triangle 274"/>
          <p:cNvSpPr/>
          <p:nvPr/>
        </p:nvSpPr>
        <p:spPr bwMode="auto">
          <a:xfrm flipV="1">
            <a:off x="143224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12017424" y="228032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12017424" y="300156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C00000"/>
                </a:solidFill>
              </a:rPr>
              <a:t>EC ENNI</a:t>
            </a:r>
            <a:endParaRPr lang="en-US" sz="1100" b="0" dirty="0" smtClean="0">
              <a:solidFill>
                <a:srgbClr val="C0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C00000"/>
                </a:solidFill>
              </a:rPr>
              <a:t>MEP</a:t>
            </a:r>
            <a:endParaRPr lang="en-GB" sz="1100" b="0" dirty="0">
              <a:solidFill>
                <a:srgbClr val="C00000"/>
              </a:solidFill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12017424" y="264152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4744616" y="3746902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352" name="Isosceles Triangle 351"/>
          <p:cNvSpPr/>
          <p:nvPr/>
        </p:nvSpPr>
        <p:spPr bwMode="auto">
          <a:xfrm>
            <a:off x="1115332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3" name="Group 178"/>
          <p:cNvGrpSpPr/>
          <p:nvPr/>
        </p:nvGrpSpPr>
        <p:grpSpPr>
          <a:xfrm>
            <a:off x="11153328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84" name="Flowchart: Delay 38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5" name="Flowchart: Delay 38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65" name="Isosceles Triangle 364"/>
          <p:cNvSpPr/>
          <p:nvPr/>
        </p:nvSpPr>
        <p:spPr bwMode="auto">
          <a:xfrm flipV="1">
            <a:off x="1115332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4" name="Isosceles Triangle 373"/>
          <p:cNvSpPr/>
          <p:nvPr/>
        </p:nvSpPr>
        <p:spPr bwMode="auto">
          <a:xfrm>
            <a:off x="11441360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" name="Group 183"/>
          <p:cNvGrpSpPr/>
          <p:nvPr/>
        </p:nvGrpSpPr>
        <p:grpSpPr>
          <a:xfrm>
            <a:off x="11441360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82" name="Flowchart: Delay 38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3" name="Flowchart: Delay 38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6" name="Isosceles Triangle 375"/>
          <p:cNvSpPr/>
          <p:nvPr/>
        </p:nvSpPr>
        <p:spPr bwMode="auto">
          <a:xfrm flipV="1">
            <a:off x="11441360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7" name="Isosceles Triangle 376"/>
          <p:cNvSpPr/>
          <p:nvPr/>
        </p:nvSpPr>
        <p:spPr bwMode="auto">
          <a:xfrm>
            <a:off x="11729392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" name="Group 188"/>
          <p:cNvGrpSpPr/>
          <p:nvPr/>
        </p:nvGrpSpPr>
        <p:grpSpPr>
          <a:xfrm>
            <a:off x="11729392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80" name="Flowchart: Delay 37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1" name="Flowchart: Delay 38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9" name="Isosceles Triangle 378"/>
          <p:cNvSpPr/>
          <p:nvPr/>
        </p:nvSpPr>
        <p:spPr bwMode="auto">
          <a:xfrm flipV="1">
            <a:off x="11729392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7" name="Isosceles Triangle 386"/>
          <p:cNvSpPr/>
          <p:nvPr/>
        </p:nvSpPr>
        <p:spPr bwMode="auto">
          <a:xfrm>
            <a:off x="10145216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7" name="Group 178"/>
          <p:cNvGrpSpPr/>
          <p:nvPr/>
        </p:nvGrpSpPr>
        <p:grpSpPr>
          <a:xfrm>
            <a:off x="10145216" y="2712368"/>
            <a:ext cx="216024" cy="216023"/>
            <a:chOff x="9209112" y="7464897"/>
            <a:chExt cx="432048" cy="216023"/>
          </a:xfrm>
        </p:grpSpPr>
        <p:sp>
          <p:nvSpPr>
            <p:cNvPr id="400" name="Flowchart: Delay 39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1" name="Flowchart: Delay 40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89" name="Isosceles Triangle 388"/>
          <p:cNvSpPr/>
          <p:nvPr/>
        </p:nvSpPr>
        <p:spPr bwMode="auto">
          <a:xfrm flipV="1">
            <a:off x="10145216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0" name="Isosceles Triangle 389"/>
          <p:cNvSpPr/>
          <p:nvPr/>
        </p:nvSpPr>
        <p:spPr bwMode="auto">
          <a:xfrm>
            <a:off x="10433248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" name="Group 183"/>
          <p:cNvGrpSpPr/>
          <p:nvPr/>
        </p:nvGrpSpPr>
        <p:grpSpPr>
          <a:xfrm>
            <a:off x="10433248" y="2712368"/>
            <a:ext cx="216024" cy="216023"/>
            <a:chOff x="9209112" y="7464897"/>
            <a:chExt cx="432048" cy="216023"/>
          </a:xfrm>
        </p:grpSpPr>
        <p:sp>
          <p:nvSpPr>
            <p:cNvPr id="398" name="Flowchart: Delay 39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9" name="Flowchart: Delay 39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2" name="Isosceles Triangle 391"/>
          <p:cNvSpPr/>
          <p:nvPr/>
        </p:nvSpPr>
        <p:spPr bwMode="auto">
          <a:xfrm flipV="1">
            <a:off x="10433248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3" name="Isosceles Triangle 392"/>
          <p:cNvSpPr/>
          <p:nvPr/>
        </p:nvSpPr>
        <p:spPr bwMode="auto">
          <a:xfrm>
            <a:off x="10721280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188"/>
          <p:cNvGrpSpPr/>
          <p:nvPr/>
        </p:nvGrpSpPr>
        <p:grpSpPr>
          <a:xfrm>
            <a:off x="10721280" y="2712368"/>
            <a:ext cx="216024" cy="216023"/>
            <a:chOff x="9209112" y="7464897"/>
            <a:chExt cx="432048" cy="216023"/>
          </a:xfrm>
        </p:grpSpPr>
        <p:sp>
          <p:nvSpPr>
            <p:cNvPr id="396" name="Flowchart: Delay 39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7" name="Flowchart: Delay 39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5" name="Isosceles Triangle 394"/>
          <p:cNvSpPr/>
          <p:nvPr/>
        </p:nvSpPr>
        <p:spPr bwMode="auto">
          <a:xfrm flipV="1">
            <a:off x="10721280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TextBox 282"/>
          <p:cNvSpPr txBox="1"/>
          <p:nvPr/>
        </p:nvSpPr>
        <p:spPr>
          <a:xfrm>
            <a:off x="4744616" y="2666782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285" name="TextBox 284"/>
          <p:cNvSpPr txBox="1"/>
          <p:nvPr/>
        </p:nvSpPr>
        <p:spPr>
          <a:xfrm>
            <a:off x="7048872" y="2666782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06" name="TextBox 305"/>
          <p:cNvSpPr txBox="1"/>
          <p:nvPr/>
        </p:nvSpPr>
        <p:spPr>
          <a:xfrm>
            <a:off x="11945416" y="3700735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08" name="TextBox 507"/>
          <p:cNvSpPr txBox="1"/>
          <p:nvPr/>
        </p:nvSpPr>
        <p:spPr>
          <a:xfrm>
            <a:off x="0" y="218856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09" name="TextBox 508"/>
          <p:cNvSpPr txBox="1"/>
          <p:nvPr/>
        </p:nvSpPr>
        <p:spPr>
          <a:xfrm>
            <a:off x="0" y="290980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C00000"/>
                </a:solidFill>
              </a:rPr>
              <a:t>EC ENNI</a:t>
            </a:r>
            <a:endParaRPr lang="en-US" sz="1100" b="0" dirty="0" smtClean="0">
              <a:solidFill>
                <a:srgbClr val="C0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C00000"/>
                </a:solidFill>
              </a:rPr>
              <a:t>MEP</a:t>
            </a:r>
            <a:endParaRPr lang="en-GB" sz="1100" b="0" dirty="0">
              <a:solidFill>
                <a:srgbClr val="C00000"/>
              </a:solidFill>
            </a:endParaRPr>
          </a:p>
        </p:txBody>
      </p:sp>
      <p:sp>
        <p:nvSpPr>
          <p:cNvPr id="510" name="TextBox 509"/>
          <p:cNvSpPr txBox="1"/>
          <p:nvPr/>
        </p:nvSpPr>
        <p:spPr>
          <a:xfrm>
            <a:off x="0" y="254976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11" name="TextBox 510"/>
          <p:cNvSpPr txBox="1"/>
          <p:nvPr/>
        </p:nvSpPr>
        <p:spPr>
          <a:xfrm>
            <a:off x="0" y="370073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512" name="TextBox 511"/>
          <p:cNvSpPr txBox="1"/>
          <p:nvPr/>
        </p:nvSpPr>
        <p:spPr>
          <a:xfrm>
            <a:off x="6976864" y="3792488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202" name="TextBox 201"/>
          <p:cNvSpPr txBox="1"/>
          <p:nvPr/>
        </p:nvSpPr>
        <p:spPr>
          <a:xfrm flipV="1">
            <a:off x="992288" y="6953289"/>
            <a:ext cx="13628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3" name="TextBox 202"/>
          <p:cNvSpPr txBox="1"/>
          <p:nvPr/>
        </p:nvSpPr>
        <p:spPr>
          <a:xfrm flipV="1">
            <a:off x="3008512" y="6953289"/>
            <a:ext cx="14045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4" name="TextBox 203"/>
          <p:cNvSpPr txBox="1"/>
          <p:nvPr/>
        </p:nvSpPr>
        <p:spPr>
          <a:xfrm flipV="1">
            <a:off x="8337104" y="6953289"/>
            <a:ext cx="13628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5" name="TextBox 204"/>
          <p:cNvSpPr txBox="1"/>
          <p:nvPr/>
        </p:nvSpPr>
        <p:spPr>
          <a:xfrm flipV="1">
            <a:off x="10353328" y="6953289"/>
            <a:ext cx="14045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6" name="Rectangle 205"/>
          <p:cNvSpPr/>
          <p:nvPr/>
        </p:nvSpPr>
        <p:spPr bwMode="auto">
          <a:xfrm flipV="1">
            <a:off x="8049072" y="68888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 flipV="1">
            <a:off x="8049072" y="6528792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Isosceles Triangle 221"/>
          <p:cNvSpPr/>
          <p:nvPr/>
        </p:nvSpPr>
        <p:spPr bwMode="auto">
          <a:xfrm>
            <a:off x="8849074" y="6600800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 flipV="1">
            <a:off x="2792488" y="68888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 flipV="1">
            <a:off x="2792488" y="6528792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Isosceles Triangle 224"/>
          <p:cNvSpPr/>
          <p:nvPr/>
        </p:nvSpPr>
        <p:spPr bwMode="auto">
          <a:xfrm>
            <a:off x="3592490" y="6600800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Connector 225"/>
          <p:cNvCxnSpPr/>
          <p:nvPr/>
        </p:nvCxnSpPr>
        <p:spPr bwMode="auto">
          <a:xfrm>
            <a:off x="3800600" y="6312768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7" name="Straight Connector 226"/>
          <p:cNvCxnSpPr/>
          <p:nvPr/>
        </p:nvCxnSpPr>
        <p:spPr bwMode="auto">
          <a:xfrm>
            <a:off x="9057184" y="6312768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8" name="Straight Connector 227"/>
          <p:cNvCxnSpPr/>
          <p:nvPr/>
        </p:nvCxnSpPr>
        <p:spPr bwMode="auto">
          <a:xfrm flipH="1" flipV="1">
            <a:off x="3800600" y="6312768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9" name="TextBox 228"/>
          <p:cNvSpPr txBox="1"/>
          <p:nvPr/>
        </p:nvSpPr>
        <p:spPr>
          <a:xfrm flipV="1">
            <a:off x="5240760" y="6365031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230" name="Rectangle 229"/>
          <p:cNvSpPr/>
          <p:nvPr/>
        </p:nvSpPr>
        <p:spPr bwMode="auto">
          <a:xfrm flipH="1" flipV="1">
            <a:off x="8049072" y="7320881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Rectangle 230"/>
          <p:cNvSpPr/>
          <p:nvPr/>
        </p:nvSpPr>
        <p:spPr bwMode="auto">
          <a:xfrm flipV="1">
            <a:off x="2792488" y="732087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 flipH="1" flipV="1">
            <a:off x="10065296" y="7320880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 flipV="1">
            <a:off x="776262" y="7320880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 flipH="1" flipV="1">
            <a:off x="9059362" y="825698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 flipH="1" flipV="1">
            <a:off x="1784374" y="825698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 flipV="1">
            <a:off x="776262" y="710485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 flipV="1">
            <a:off x="776262" y="688883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V="1">
            <a:off x="776262" y="6528792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V="1">
            <a:off x="776262" y="631276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V="1">
            <a:off x="776262" y="609674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2" name="Straight Connector 241"/>
          <p:cNvCxnSpPr/>
          <p:nvPr/>
        </p:nvCxnSpPr>
        <p:spPr bwMode="auto">
          <a:xfrm>
            <a:off x="1712368" y="52326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3" name="Rectangle 242"/>
          <p:cNvSpPr/>
          <p:nvPr/>
        </p:nvSpPr>
        <p:spPr bwMode="auto">
          <a:xfrm flipH="1" flipV="1">
            <a:off x="10065296" y="710485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 flipV="1">
            <a:off x="10065296" y="688883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Rectangle 244"/>
          <p:cNvSpPr/>
          <p:nvPr/>
        </p:nvSpPr>
        <p:spPr bwMode="auto">
          <a:xfrm flipH="1" flipV="1">
            <a:off x="10065296" y="6528792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 flipV="1">
            <a:off x="10065296" y="631276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 flipV="1">
            <a:off x="10065296" y="609674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8" name="Straight Connector 247"/>
          <p:cNvCxnSpPr/>
          <p:nvPr/>
        </p:nvCxnSpPr>
        <p:spPr bwMode="auto">
          <a:xfrm flipH="1">
            <a:off x="11001400" y="52326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Isosceles Triangle 249"/>
          <p:cNvSpPr/>
          <p:nvPr/>
        </p:nvSpPr>
        <p:spPr bwMode="auto">
          <a:xfrm>
            <a:off x="10785376" y="6600800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Isosceles Triangle 251"/>
          <p:cNvSpPr/>
          <p:nvPr/>
        </p:nvSpPr>
        <p:spPr bwMode="auto">
          <a:xfrm>
            <a:off x="1576264" y="6600800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 flipV="1">
            <a:off x="7043138" y="847300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 flipV="1">
            <a:off x="776263" y="847300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Isosceles Triangle 267"/>
          <p:cNvSpPr/>
          <p:nvPr/>
        </p:nvSpPr>
        <p:spPr bwMode="auto">
          <a:xfrm flipV="1">
            <a:off x="1856384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1" name="Group 251"/>
          <p:cNvGrpSpPr/>
          <p:nvPr/>
        </p:nvGrpSpPr>
        <p:grpSpPr>
          <a:xfrm flipV="1">
            <a:off x="1856384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97" name="Flowchart: Delay 29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8" name="Flowchart: Delay 29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74" name="Isosceles Triangle 273"/>
          <p:cNvSpPr/>
          <p:nvPr/>
        </p:nvSpPr>
        <p:spPr bwMode="auto">
          <a:xfrm>
            <a:off x="1856384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Isosceles Triangle 286"/>
          <p:cNvSpPr/>
          <p:nvPr/>
        </p:nvSpPr>
        <p:spPr bwMode="auto">
          <a:xfrm flipV="1">
            <a:off x="214441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2" name="Group 254"/>
          <p:cNvGrpSpPr/>
          <p:nvPr/>
        </p:nvGrpSpPr>
        <p:grpSpPr>
          <a:xfrm flipV="1">
            <a:off x="2144416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95" name="Flowchart: Delay 29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6" name="Flowchart: Delay 29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89" name="Isosceles Triangle 288"/>
          <p:cNvSpPr/>
          <p:nvPr/>
        </p:nvSpPr>
        <p:spPr bwMode="auto">
          <a:xfrm>
            <a:off x="214441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Isosceles Triangle 289"/>
          <p:cNvSpPr/>
          <p:nvPr/>
        </p:nvSpPr>
        <p:spPr bwMode="auto">
          <a:xfrm flipV="1">
            <a:off x="2432448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" name="Group 257"/>
          <p:cNvGrpSpPr/>
          <p:nvPr/>
        </p:nvGrpSpPr>
        <p:grpSpPr>
          <a:xfrm flipV="1">
            <a:off x="2432448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93" name="Flowchart: Delay 29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4" name="Flowchart: Delay 29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2" name="Isosceles Triangle 291"/>
          <p:cNvSpPr/>
          <p:nvPr/>
        </p:nvSpPr>
        <p:spPr bwMode="auto">
          <a:xfrm>
            <a:off x="2432448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Isosceles Triangle 299"/>
          <p:cNvSpPr/>
          <p:nvPr/>
        </p:nvSpPr>
        <p:spPr bwMode="auto">
          <a:xfrm flipV="1">
            <a:off x="848272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" name="Group 267"/>
          <p:cNvGrpSpPr/>
          <p:nvPr/>
        </p:nvGrpSpPr>
        <p:grpSpPr>
          <a:xfrm flipV="1">
            <a:off x="848272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15" name="Flowchart: Delay 31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6" name="Flowchart: Delay 31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2" name="Isosceles Triangle 301"/>
          <p:cNvSpPr/>
          <p:nvPr/>
        </p:nvSpPr>
        <p:spPr bwMode="auto">
          <a:xfrm>
            <a:off x="848272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Isosceles Triangle 302"/>
          <p:cNvSpPr/>
          <p:nvPr/>
        </p:nvSpPr>
        <p:spPr bwMode="auto">
          <a:xfrm flipV="1">
            <a:off x="1136304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" name="Group 270"/>
          <p:cNvGrpSpPr/>
          <p:nvPr/>
        </p:nvGrpSpPr>
        <p:grpSpPr>
          <a:xfrm flipV="1">
            <a:off x="1136304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13" name="Flowchart: Delay 31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4" name="Flowchart: Delay 31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5" name="Isosceles Triangle 304"/>
          <p:cNvSpPr/>
          <p:nvPr/>
        </p:nvSpPr>
        <p:spPr bwMode="auto">
          <a:xfrm>
            <a:off x="1136304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Isosceles Triangle 307"/>
          <p:cNvSpPr/>
          <p:nvPr/>
        </p:nvSpPr>
        <p:spPr bwMode="auto">
          <a:xfrm flipV="1">
            <a:off x="142433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7" name="Group 273"/>
          <p:cNvGrpSpPr/>
          <p:nvPr/>
        </p:nvGrpSpPr>
        <p:grpSpPr>
          <a:xfrm flipV="1">
            <a:off x="1424336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11" name="Flowchart: Delay 31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2" name="Flowchart: Delay 31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0" name="Isosceles Triangle 309"/>
          <p:cNvSpPr/>
          <p:nvPr/>
        </p:nvSpPr>
        <p:spPr bwMode="auto">
          <a:xfrm>
            <a:off x="142433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1" name="TextBox 320"/>
          <p:cNvSpPr txBox="1"/>
          <p:nvPr/>
        </p:nvSpPr>
        <p:spPr>
          <a:xfrm flipV="1">
            <a:off x="12009512" y="78981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22" name="TextBox 321"/>
          <p:cNvSpPr txBox="1"/>
          <p:nvPr/>
        </p:nvSpPr>
        <p:spPr>
          <a:xfrm flipV="1">
            <a:off x="12009512" y="717686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C00000"/>
                </a:solidFill>
              </a:rPr>
              <a:t>EC ENNI</a:t>
            </a:r>
            <a:endParaRPr lang="en-US" sz="1100" b="0" dirty="0" smtClean="0">
              <a:solidFill>
                <a:srgbClr val="C0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C00000"/>
                </a:solidFill>
              </a:rPr>
              <a:t>MEP</a:t>
            </a:r>
            <a:endParaRPr lang="en-GB" sz="1100" b="0" dirty="0">
              <a:solidFill>
                <a:srgbClr val="C00000"/>
              </a:solidFill>
            </a:endParaRPr>
          </a:p>
        </p:txBody>
      </p:sp>
      <p:sp>
        <p:nvSpPr>
          <p:cNvPr id="323" name="TextBox 322"/>
          <p:cNvSpPr txBox="1"/>
          <p:nvPr/>
        </p:nvSpPr>
        <p:spPr>
          <a:xfrm flipV="1">
            <a:off x="12009512" y="753690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24" name="TextBox 323"/>
          <p:cNvSpPr txBox="1"/>
          <p:nvPr/>
        </p:nvSpPr>
        <p:spPr>
          <a:xfrm flipV="1">
            <a:off x="4736704" y="6600800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327" name="Isosceles Triangle 326"/>
          <p:cNvSpPr/>
          <p:nvPr/>
        </p:nvSpPr>
        <p:spPr bwMode="auto">
          <a:xfrm flipV="1">
            <a:off x="1114541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9" name="Group 178"/>
          <p:cNvGrpSpPr/>
          <p:nvPr/>
        </p:nvGrpSpPr>
        <p:grpSpPr>
          <a:xfrm flipV="1">
            <a:off x="11145416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53" name="Flowchart: Delay 3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4" name="Flowchart: Delay 3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9" name="Isosceles Triangle 328"/>
          <p:cNvSpPr/>
          <p:nvPr/>
        </p:nvSpPr>
        <p:spPr bwMode="auto">
          <a:xfrm>
            <a:off x="1114541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0" name="Isosceles Triangle 329"/>
          <p:cNvSpPr/>
          <p:nvPr/>
        </p:nvSpPr>
        <p:spPr bwMode="auto">
          <a:xfrm flipV="1">
            <a:off x="11433448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0" name="Group 183"/>
          <p:cNvGrpSpPr/>
          <p:nvPr/>
        </p:nvGrpSpPr>
        <p:grpSpPr>
          <a:xfrm flipV="1">
            <a:off x="11433448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49" name="Flowchart: Delay 34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1" name="Flowchart: Delay 35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33" name="Isosceles Triangle 332"/>
          <p:cNvSpPr/>
          <p:nvPr/>
        </p:nvSpPr>
        <p:spPr bwMode="auto">
          <a:xfrm>
            <a:off x="11433448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4" name="Isosceles Triangle 333"/>
          <p:cNvSpPr/>
          <p:nvPr/>
        </p:nvSpPr>
        <p:spPr bwMode="auto">
          <a:xfrm flipV="1">
            <a:off x="11721480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1" name="Group 188"/>
          <p:cNvGrpSpPr/>
          <p:nvPr/>
        </p:nvGrpSpPr>
        <p:grpSpPr>
          <a:xfrm flipV="1">
            <a:off x="11721480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42" name="Flowchart: Delay 34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6" name="Flowchart: Delay 34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39" name="Isosceles Triangle 338"/>
          <p:cNvSpPr/>
          <p:nvPr/>
        </p:nvSpPr>
        <p:spPr bwMode="auto">
          <a:xfrm>
            <a:off x="11721480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6" name="Isosceles Triangle 355"/>
          <p:cNvSpPr/>
          <p:nvPr/>
        </p:nvSpPr>
        <p:spPr bwMode="auto">
          <a:xfrm flipV="1">
            <a:off x="10137304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3" name="Group 178"/>
          <p:cNvGrpSpPr/>
          <p:nvPr/>
        </p:nvGrpSpPr>
        <p:grpSpPr>
          <a:xfrm flipV="1">
            <a:off x="10137304" y="7680921"/>
            <a:ext cx="216024" cy="216023"/>
            <a:chOff x="9209112" y="7464897"/>
            <a:chExt cx="432048" cy="216023"/>
          </a:xfrm>
        </p:grpSpPr>
        <p:sp>
          <p:nvSpPr>
            <p:cNvPr id="409" name="Flowchart: Delay 40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0" name="Flowchart: Delay 40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8" name="Isosceles Triangle 357"/>
          <p:cNvSpPr/>
          <p:nvPr/>
        </p:nvSpPr>
        <p:spPr bwMode="auto">
          <a:xfrm>
            <a:off x="10137304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Isosceles Triangle 387"/>
          <p:cNvSpPr/>
          <p:nvPr/>
        </p:nvSpPr>
        <p:spPr bwMode="auto">
          <a:xfrm flipV="1">
            <a:off x="10425336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5" name="Group 183"/>
          <p:cNvGrpSpPr/>
          <p:nvPr/>
        </p:nvGrpSpPr>
        <p:grpSpPr>
          <a:xfrm flipV="1">
            <a:off x="10425336" y="7680921"/>
            <a:ext cx="216024" cy="216023"/>
            <a:chOff x="9209112" y="7464897"/>
            <a:chExt cx="432048" cy="216023"/>
          </a:xfrm>
        </p:grpSpPr>
        <p:sp>
          <p:nvSpPr>
            <p:cNvPr id="407" name="Flowchart: Delay 40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Flowchart: Delay 40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4" name="Isosceles Triangle 393"/>
          <p:cNvSpPr/>
          <p:nvPr/>
        </p:nvSpPr>
        <p:spPr bwMode="auto">
          <a:xfrm>
            <a:off x="10425336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2" name="Isosceles Triangle 401"/>
          <p:cNvSpPr/>
          <p:nvPr/>
        </p:nvSpPr>
        <p:spPr bwMode="auto">
          <a:xfrm flipV="1">
            <a:off x="10713368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6" name="Group 188"/>
          <p:cNvGrpSpPr/>
          <p:nvPr/>
        </p:nvGrpSpPr>
        <p:grpSpPr>
          <a:xfrm flipV="1">
            <a:off x="10713368" y="7680921"/>
            <a:ext cx="216024" cy="216023"/>
            <a:chOff x="9209112" y="7464897"/>
            <a:chExt cx="432048" cy="216023"/>
          </a:xfrm>
        </p:grpSpPr>
        <p:sp>
          <p:nvSpPr>
            <p:cNvPr id="405" name="Flowchart: Delay 40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6" name="Flowchart: Delay 40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4" name="Isosceles Triangle 403"/>
          <p:cNvSpPr/>
          <p:nvPr/>
        </p:nvSpPr>
        <p:spPr bwMode="auto">
          <a:xfrm>
            <a:off x="10713368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1" name="TextBox 410"/>
          <p:cNvSpPr txBox="1"/>
          <p:nvPr/>
        </p:nvSpPr>
        <p:spPr>
          <a:xfrm flipV="1">
            <a:off x="4736704" y="7680920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412" name="TextBox 411"/>
          <p:cNvSpPr txBox="1"/>
          <p:nvPr/>
        </p:nvSpPr>
        <p:spPr>
          <a:xfrm flipV="1">
            <a:off x="7040960" y="7680920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13" name="TextBox 412"/>
          <p:cNvSpPr txBox="1"/>
          <p:nvPr/>
        </p:nvSpPr>
        <p:spPr>
          <a:xfrm flipV="1">
            <a:off x="11937504" y="6477690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15" name="Isosceles Triangle 414"/>
          <p:cNvSpPr/>
          <p:nvPr/>
        </p:nvSpPr>
        <p:spPr bwMode="auto">
          <a:xfrm flipV="1">
            <a:off x="286449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8" name="Group 251"/>
          <p:cNvGrpSpPr/>
          <p:nvPr/>
        </p:nvGrpSpPr>
        <p:grpSpPr>
          <a:xfrm flipV="1">
            <a:off x="2864496" y="7680921"/>
            <a:ext cx="216024" cy="216023"/>
            <a:chOff x="9209112" y="7464897"/>
            <a:chExt cx="432048" cy="216023"/>
          </a:xfrm>
        </p:grpSpPr>
        <p:sp>
          <p:nvSpPr>
            <p:cNvPr id="428" name="Flowchart: Delay 42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9" name="Flowchart: Delay 42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17" name="Isosceles Triangle 416"/>
          <p:cNvSpPr/>
          <p:nvPr/>
        </p:nvSpPr>
        <p:spPr bwMode="auto">
          <a:xfrm>
            <a:off x="286449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Isosceles Triangle 417"/>
          <p:cNvSpPr/>
          <p:nvPr/>
        </p:nvSpPr>
        <p:spPr bwMode="auto">
          <a:xfrm flipV="1">
            <a:off x="3152528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9" name="Group 254"/>
          <p:cNvGrpSpPr/>
          <p:nvPr/>
        </p:nvGrpSpPr>
        <p:grpSpPr>
          <a:xfrm flipV="1">
            <a:off x="3152528" y="7680921"/>
            <a:ext cx="216024" cy="216023"/>
            <a:chOff x="9209112" y="7464897"/>
            <a:chExt cx="432048" cy="216023"/>
          </a:xfrm>
        </p:grpSpPr>
        <p:sp>
          <p:nvSpPr>
            <p:cNvPr id="426" name="Flowchart: Delay 42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7" name="Flowchart: Delay 42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0" name="Isosceles Triangle 419"/>
          <p:cNvSpPr/>
          <p:nvPr/>
        </p:nvSpPr>
        <p:spPr bwMode="auto">
          <a:xfrm>
            <a:off x="3152528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Isosceles Triangle 420"/>
          <p:cNvSpPr/>
          <p:nvPr/>
        </p:nvSpPr>
        <p:spPr bwMode="auto">
          <a:xfrm flipV="1">
            <a:off x="3440560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0" name="Group 257"/>
          <p:cNvGrpSpPr/>
          <p:nvPr/>
        </p:nvGrpSpPr>
        <p:grpSpPr>
          <a:xfrm flipV="1">
            <a:off x="3440560" y="7680921"/>
            <a:ext cx="216024" cy="216023"/>
            <a:chOff x="9209112" y="7464897"/>
            <a:chExt cx="432048" cy="216023"/>
          </a:xfrm>
        </p:grpSpPr>
        <p:sp>
          <p:nvSpPr>
            <p:cNvPr id="424" name="Flowchart: Delay 42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5" name="Flowchart: Delay 42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3" name="Isosceles Triangle 422"/>
          <p:cNvSpPr/>
          <p:nvPr/>
        </p:nvSpPr>
        <p:spPr bwMode="auto">
          <a:xfrm>
            <a:off x="3440560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8" name="TextBox 537"/>
          <p:cNvSpPr txBox="1"/>
          <p:nvPr/>
        </p:nvSpPr>
        <p:spPr>
          <a:xfrm flipV="1">
            <a:off x="-7912" y="798985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39" name="TextBox 538"/>
          <p:cNvSpPr txBox="1"/>
          <p:nvPr/>
        </p:nvSpPr>
        <p:spPr>
          <a:xfrm flipV="1">
            <a:off x="-7912" y="726861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C00000"/>
                </a:solidFill>
              </a:rPr>
              <a:t>EC ENNI</a:t>
            </a:r>
            <a:endParaRPr lang="en-US" sz="1100" b="0" dirty="0" smtClean="0">
              <a:solidFill>
                <a:srgbClr val="C0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C00000"/>
                </a:solidFill>
              </a:rPr>
              <a:t>MEP</a:t>
            </a:r>
            <a:endParaRPr lang="en-GB" sz="1100" b="0" dirty="0">
              <a:solidFill>
                <a:srgbClr val="C00000"/>
              </a:solidFill>
            </a:endParaRPr>
          </a:p>
        </p:txBody>
      </p:sp>
      <p:sp>
        <p:nvSpPr>
          <p:cNvPr id="540" name="TextBox 539"/>
          <p:cNvSpPr txBox="1"/>
          <p:nvPr/>
        </p:nvSpPr>
        <p:spPr>
          <a:xfrm flipV="1">
            <a:off x="-7912" y="762865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41" name="TextBox 540"/>
          <p:cNvSpPr txBox="1"/>
          <p:nvPr/>
        </p:nvSpPr>
        <p:spPr>
          <a:xfrm flipV="1">
            <a:off x="-7912" y="647769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542" name="TextBox 541"/>
          <p:cNvSpPr txBox="1"/>
          <p:nvPr/>
        </p:nvSpPr>
        <p:spPr>
          <a:xfrm flipV="1">
            <a:off x="6968952" y="6555214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545" name="Isosceles Triangle 544"/>
          <p:cNvSpPr/>
          <p:nvPr/>
        </p:nvSpPr>
        <p:spPr bwMode="auto">
          <a:xfrm flipV="1">
            <a:off x="3872608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2" name="Group 251"/>
          <p:cNvGrpSpPr/>
          <p:nvPr/>
        </p:nvGrpSpPr>
        <p:grpSpPr>
          <a:xfrm flipV="1">
            <a:off x="3872608" y="7680921"/>
            <a:ext cx="216024" cy="216023"/>
            <a:chOff x="9209112" y="7464897"/>
            <a:chExt cx="432048" cy="216023"/>
          </a:xfrm>
        </p:grpSpPr>
        <p:sp>
          <p:nvSpPr>
            <p:cNvPr id="558" name="Flowchart: Delay 55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9" name="Flowchart: Delay 55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7" name="Isosceles Triangle 546"/>
          <p:cNvSpPr/>
          <p:nvPr/>
        </p:nvSpPr>
        <p:spPr bwMode="auto">
          <a:xfrm>
            <a:off x="3872608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8" name="Isosceles Triangle 547"/>
          <p:cNvSpPr/>
          <p:nvPr/>
        </p:nvSpPr>
        <p:spPr bwMode="auto">
          <a:xfrm flipV="1">
            <a:off x="4160640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3" name="Group 254"/>
          <p:cNvGrpSpPr/>
          <p:nvPr/>
        </p:nvGrpSpPr>
        <p:grpSpPr>
          <a:xfrm flipV="1">
            <a:off x="4160640" y="7680921"/>
            <a:ext cx="216024" cy="216023"/>
            <a:chOff x="9209112" y="7464897"/>
            <a:chExt cx="432048" cy="216023"/>
          </a:xfrm>
        </p:grpSpPr>
        <p:sp>
          <p:nvSpPr>
            <p:cNvPr id="556" name="Flowchart: Delay 55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7" name="Flowchart: Delay 55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50" name="Isosceles Triangle 549"/>
          <p:cNvSpPr/>
          <p:nvPr/>
        </p:nvSpPr>
        <p:spPr bwMode="auto">
          <a:xfrm>
            <a:off x="4160640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1" name="Isosceles Triangle 550"/>
          <p:cNvSpPr/>
          <p:nvPr/>
        </p:nvSpPr>
        <p:spPr bwMode="auto">
          <a:xfrm flipV="1">
            <a:off x="4448672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4" name="Group 257"/>
          <p:cNvGrpSpPr/>
          <p:nvPr/>
        </p:nvGrpSpPr>
        <p:grpSpPr>
          <a:xfrm flipV="1">
            <a:off x="4448672" y="7680921"/>
            <a:ext cx="216024" cy="216023"/>
            <a:chOff x="9209112" y="7464897"/>
            <a:chExt cx="432048" cy="216023"/>
          </a:xfrm>
        </p:grpSpPr>
        <p:sp>
          <p:nvSpPr>
            <p:cNvPr id="554" name="Flowchart: Delay 55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5" name="Flowchart: Delay 55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53" name="Isosceles Triangle 552"/>
          <p:cNvSpPr/>
          <p:nvPr/>
        </p:nvSpPr>
        <p:spPr bwMode="auto">
          <a:xfrm>
            <a:off x="4448672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1" name="Isosceles Triangle 560"/>
          <p:cNvSpPr/>
          <p:nvPr/>
        </p:nvSpPr>
        <p:spPr bwMode="auto">
          <a:xfrm flipV="1">
            <a:off x="287240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6" name="Group 251"/>
          <p:cNvGrpSpPr/>
          <p:nvPr/>
        </p:nvGrpSpPr>
        <p:grpSpPr>
          <a:xfrm flipV="1">
            <a:off x="2872408" y="2712369"/>
            <a:ext cx="216024" cy="216023"/>
            <a:chOff x="9209112" y="7464897"/>
            <a:chExt cx="432048" cy="216023"/>
          </a:xfrm>
        </p:grpSpPr>
        <p:sp>
          <p:nvSpPr>
            <p:cNvPr id="574" name="Flowchart: Delay 57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5" name="Flowchart: Delay 57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3" name="Isosceles Triangle 562"/>
          <p:cNvSpPr/>
          <p:nvPr/>
        </p:nvSpPr>
        <p:spPr bwMode="auto">
          <a:xfrm>
            <a:off x="287240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4" name="Isosceles Triangle 563"/>
          <p:cNvSpPr/>
          <p:nvPr/>
        </p:nvSpPr>
        <p:spPr bwMode="auto">
          <a:xfrm flipV="1">
            <a:off x="3160440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7" name="Group 254"/>
          <p:cNvGrpSpPr/>
          <p:nvPr/>
        </p:nvGrpSpPr>
        <p:grpSpPr>
          <a:xfrm flipV="1">
            <a:off x="3160440" y="2712369"/>
            <a:ext cx="216024" cy="216023"/>
            <a:chOff x="9209112" y="7464897"/>
            <a:chExt cx="432048" cy="216023"/>
          </a:xfrm>
        </p:grpSpPr>
        <p:sp>
          <p:nvSpPr>
            <p:cNvPr id="572" name="Flowchart: Delay 57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3" name="Flowchart: Delay 57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6" name="Isosceles Triangle 565"/>
          <p:cNvSpPr/>
          <p:nvPr/>
        </p:nvSpPr>
        <p:spPr bwMode="auto">
          <a:xfrm>
            <a:off x="3160440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7" name="Isosceles Triangle 566"/>
          <p:cNvSpPr/>
          <p:nvPr/>
        </p:nvSpPr>
        <p:spPr bwMode="auto">
          <a:xfrm flipV="1">
            <a:off x="3448472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8" name="Group 257"/>
          <p:cNvGrpSpPr/>
          <p:nvPr/>
        </p:nvGrpSpPr>
        <p:grpSpPr>
          <a:xfrm flipV="1">
            <a:off x="3448472" y="2712369"/>
            <a:ext cx="216024" cy="216023"/>
            <a:chOff x="9209112" y="7464897"/>
            <a:chExt cx="432048" cy="216023"/>
          </a:xfrm>
        </p:grpSpPr>
        <p:sp>
          <p:nvSpPr>
            <p:cNvPr id="570" name="Flowchart: Delay 56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1" name="Flowchart: Delay 57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9" name="Isosceles Triangle 568"/>
          <p:cNvSpPr/>
          <p:nvPr/>
        </p:nvSpPr>
        <p:spPr bwMode="auto">
          <a:xfrm>
            <a:off x="3448472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7" name="Isosceles Triangle 576"/>
          <p:cNvSpPr/>
          <p:nvPr/>
        </p:nvSpPr>
        <p:spPr bwMode="auto">
          <a:xfrm flipV="1">
            <a:off x="3880520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0" name="Group 251"/>
          <p:cNvGrpSpPr/>
          <p:nvPr/>
        </p:nvGrpSpPr>
        <p:grpSpPr>
          <a:xfrm flipV="1">
            <a:off x="3880520" y="2712369"/>
            <a:ext cx="216024" cy="216023"/>
            <a:chOff x="9209112" y="7464897"/>
            <a:chExt cx="432048" cy="216023"/>
          </a:xfrm>
        </p:grpSpPr>
        <p:sp>
          <p:nvSpPr>
            <p:cNvPr id="590" name="Flowchart: Delay 58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1" name="Flowchart: Delay 59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79" name="Isosceles Triangle 578"/>
          <p:cNvSpPr/>
          <p:nvPr/>
        </p:nvSpPr>
        <p:spPr bwMode="auto">
          <a:xfrm>
            <a:off x="3880520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0" name="Isosceles Triangle 579"/>
          <p:cNvSpPr/>
          <p:nvPr/>
        </p:nvSpPr>
        <p:spPr bwMode="auto">
          <a:xfrm flipV="1">
            <a:off x="4168552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1" name="Group 254"/>
          <p:cNvGrpSpPr/>
          <p:nvPr/>
        </p:nvGrpSpPr>
        <p:grpSpPr>
          <a:xfrm flipV="1">
            <a:off x="4168552" y="2712369"/>
            <a:ext cx="216024" cy="216023"/>
            <a:chOff x="9209112" y="7464897"/>
            <a:chExt cx="432048" cy="216023"/>
          </a:xfrm>
        </p:grpSpPr>
        <p:sp>
          <p:nvSpPr>
            <p:cNvPr id="588" name="Flowchart: Delay 5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9" name="Flowchart: Delay 5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82" name="Isosceles Triangle 581"/>
          <p:cNvSpPr/>
          <p:nvPr/>
        </p:nvSpPr>
        <p:spPr bwMode="auto">
          <a:xfrm>
            <a:off x="4168552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3" name="Isosceles Triangle 582"/>
          <p:cNvSpPr/>
          <p:nvPr/>
        </p:nvSpPr>
        <p:spPr bwMode="auto">
          <a:xfrm flipV="1">
            <a:off x="4456584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2" name="Group 257"/>
          <p:cNvGrpSpPr/>
          <p:nvPr/>
        </p:nvGrpSpPr>
        <p:grpSpPr>
          <a:xfrm flipV="1">
            <a:off x="4456584" y="2712369"/>
            <a:ext cx="216024" cy="216023"/>
            <a:chOff x="9209112" y="7464897"/>
            <a:chExt cx="432048" cy="216023"/>
          </a:xfrm>
        </p:grpSpPr>
        <p:sp>
          <p:nvSpPr>
            <p:cNvPr id="586" name="Flowchart: Delay 58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7" name="Flowchart: Delay 58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85" name="Isosceles Triangle 584"/>
          <p:cNvSpPr/>
          <p:nvPr/>
        </p:nvSpPr>
        <p:spPr bwMode="auto">
          <a:xfrm>
            <a:off x="4456584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3" name="Isosceles Triangle 592"/>
          <p:cNvSpPr/>
          <p:nvPr/>
        </p:nvSpPr>
        <p:spPr bwMode="auto">
          <a:xfrm flipV="1">
            <a:off x="8128992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4" name="Group 251"/>
          <p:cNvGrpSpPr/>
          <p:nvPr/>
        </p:nvGrpSpPr>
        <p:grpSpPr>
          <a:xfrm flipV="1">
            <a:off x="8128992" y="7680921"/>
            <a:ext cx="216024" cy="216023"/>
            <a:chOff x="9209112" y="7464897"/>
            <a:chExt cx="432048" cy="216023"/>
          </a:xfrm>
        </p:grpSpPr>
        <p:sp>
          <p:nvSpPr>
            <p:cNvPr id="606" name="Flowchart: Delay 60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7" name="Flowchart: Delay 60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95" name="Isosceles Triangle 594"/>
          <p:cNvSpPr/>
          <p:nvPr/>
        </p:nvSpPr>
        <p:spPr bwMode="auto">
          <a:xfrm>
            <a:off x="8128992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6" name="Isosceles Triangle 595"/>
          <p:cNvSpPr/>
          <p:nvPr/>
        </p:nvSpPr>
        <p:spPr bwMode="auto">
          <a:xfrm flipV="1">
            <a:off x="8417024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5" name="Group 254"/>
          <p:cNvGrpSpPr/>
          <p:nvPr/>
        </p:nvGrpSpPr>
        <p:grpSpPr>
          <a:xfrm flipV="1">
            <a:off x="8417024" y="7680921"/>
            <a:ext cx="216024" cy="216023"/>
            <a:chOff x="9209112" y="7464897"/>
            <a:chExt cx="432048" cy="216023"/>
          </a:xfrm>
        </p:grpSpPr>
        <p:sp>
          <p:nvSpPr>
            <p:cNvPr id="604" name="Flowchart: Delay 60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5" name="Flowchart: Delay 60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98" name="Isosceles Triangle 597"/>
          <p:cNvSpPr/>
          <p:nvPr/>
        </p:nvSpPr>
        <p:spPr bwMode="auto">
          <a:xfrm>
            <a:off x="8417024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9" name="Isosceles Triangle 598"/>
          <p:cNvSpPr/>
          <p:nvPr/>
        </p:nvSpPr>
        <p:spPr bwMode="auto">
          <a:xfrm flipV="1">
            <a:off x="870505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6" name="Group 257"/>
          <p:cNvGrpSpPr/>
          <p:nvPr/>
        </p:nvGrpSpPr>
        <p:grpSpPr>
          <a:xfrm flipV="1">
            <a:off x="8705056" y="7680921"/>
            <a:ext cx="216024" cy="216023"/>
            <a:chOff x="9209112" y="7464897"/>
            <a:chExt cx="432048" cy="216023"/>
          </a:xfrm>
        </p:grpSpPr>
        <p:sp>
          <p:nvSpPr>
            <p:cNvPr id="602" name="Flowchart: Delay 6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3" name="Flowchart: Delay 6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01" name="Isosceles Triangle 600"/>
          <p:cNvSpPr/>
          <p:nvPr/>
        </p:nvSpPr>
        <p:spPr bwMode="auto">
          <a:xfrm>
            <a:off x="870505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Isosceles Triangle 608"/>
          <p:cNvSpPr/>
          <p:nvPr/>
        </p:nvSpPr>
        <p:spPr bwMode="auto">
          <a:xfrm flipV="1">
            <a:off x="9129192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8" name="Group 251"/>
          <p:cNvGrpSpPr/>
          <p:nvPr/>
        </p:nvGrpSpPr>
        <p:grpSpPr>
          <a:xfrm flipV="1">
            <a:off x="9129192" y="7680921"/>
            <a:ext cx="216024" cy="216023"/>
            <a:chOff x="9209112" y="7464897"/>
            <a:chExt cx="432048" cy="216023"/>
          </a:xfrm>
        </p:grpSpPr>
        <p:sp>
          <p:nvSpPr>
            <p:cNvPr id="622" name="Flowchart: Delay 62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3" name="Flowchart: Delay 62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1" name="Isosceles Triangle 610"/>
          <p:cNvSpPr/>
          <p:nvPr/>
        </p:nvSpPr>
        <p:spPr bwMode="auto">
          <a:xfrm>
            <a:off x="9129192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Isosceles Triangle 611"/>
          <p:cNvSpPr/>
          <p:nvPr/>
        </p:nvSpPr>
        <p:spPr bwMode="auto">
          <a:xfrm flipV="1">
            <a:off x="9417224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9" name="Group 254"/>
          <p:cNvGrpSpPr/>
          <p:nvPr/>
        </p:nvGrpSpPr>
        <p:grpSpPr>
          <a:xfrm flipV="1">
            <a:off x="9417224" y="7680921"/>
            <a:ext cx="216024" cy="216023"/>
            <a:chOff x="9209112" y="7464897"/>
            <a:chExt cx="432048" cy="216023"/>
          </a:xfrm>
        </p:grpSpPr>
        <p:sp>
          <p:nvSpPr>
            <p:cNvPr id="620" name="Flowchart: Delay 61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1" name="Flowchart: Delay 62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4" name="Isosceles Triangle 613"/>
          <p:cNvSpPr/>
          <p:nvPr/>
        </p:nvSpPr>
        <p:spPr bwMode="auto">
          <a:xfrm>
            <a:off x="9417224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5" name="Isosceles Triangle 614"/>
          <p:cNvSpPr/>
          <p:nvPr/>
        </p:nvSpPr>
        <p:spPr bwMode="auto">
          <a:xfrm flipV="1">
            <a:off x="970525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0" name="Group 257"/>
          <p:cNvGrpSpPr/>
          <p:nvPr/>
        </p:nvGrpSpPr>
        <p:grpSpPr>
          <a:xfrm flipV="1">
            <a:off x="9705256" y="7680921"/>
            <a:ext cx="216024" cy="216023"/>
            <a:chOff x="9209112" y="7464897"/>
            <a:chExt cx="432048" cy="216023"/>
          </a:xfrm>
        </p:grpSpPr>
        <p:sp>
          <p:nvSpPr>
            <p:cNvPr id="618" name="Flowchart: Delay 61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9" name="Flowchart: Delay 61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7" name="Isosceles Triangle 616"/>
          <p:cNvSpPr/>
          <p:nvPr/>
        </p:nvSpPr>
        <p:spPr bwMode="auto">
          <a:xfrm>
            <a:off x="970525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5" name="Isosceles Triangle 624"/>
          <p:cNvSpPr/>
          <p:nvPr/>
        </p:nvSpPr>
        <p:spPr bwMode="auto">
          <a:xfrm flipV="1">
            <a:off x="8136904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2" name="Group 251"/>
          <p:cNvGrpSpPr/>
          <p:nvPr/>
        </p:nvGrpSpPr>
        <p:grpSpPr>
          <a:xfrm flipV="1">
            <a:off x="8136904" y="2712369"/>
            <a:ext cx="216024" cy="216023"/>
            <a:chOff x="9209112" y="7464897"/>
            <a:chExt cx="432048" cy="216023"/>
          </a:xfrm>
        </p:grpSpPr>
        <p:sp>
          <p:nvSpPr>
            <p:cNvPr id="638" name="Flowchart: Delay 63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9" name="Flowchart: Delay 63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27" name="Isosceles Triangle 626"/>
          <p:cNvSpPr/>
          <p:nvPr/>
        </p:nvSpPr>
        <p:spPr bwMode="auto">
          <a:xfrm>
            <a:off x="8136904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8" name="Isosceles Triangle 627"/>
          <p:cNvSpPr/>
          <p:nvPr/>
        </p:nvSpPr>
        <p:spPr bwMode="auto">
          <a:xfrm flipV="1">
            <a:off x="8424936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3" name="Group 254"/>
          <p:cNvGrpSpPr/>
          <p:nvPr/>
        </p:nvGrpSpPr>
        <p:grpSpPr>
          <a:xfrm flipV="1">
            <a:off x="8424936" y="2712369"/>
            <a:ext cx="216024" cy="216023"/>
            <a:chOff x="9209112" y="7464897"/>
            <a:chExt cx="432048" cy="216023"/>
          </a:xfrm>
        </p:grpSpPr>
        <p:sp>
          <p:nvSpPr>
            <p:cNvPr id="636" name="Flowchart: Delay 6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7" name="Flowchart: Delay 6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30" name="Isosceles Triangle 629"/>
          <p:cNvSpPr/>
          <p:nvPr/>
        </p:nvSpPr>
        <p:spPr bwMode="auto">
          <a:xfrm>
            <a:off x="8424936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1" name="Isosceles Triangle 630"/>
          <p:cNvSpPr/>
          <p:nvPr/>
        </p:nvSpPr>
        <p:spPr bwMode="auto">
          <a:xfrm flipV="1">
            <a:off x="871296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6" name="Group 257"/>
          <p:cNvGrpSpPr/>
          <p:nvPr/>
        </p:nvGrpSpPr>
        <p:grpSpPr>
          <a:xfrm flipV="1">
            <a:off x="8712968" y="2712369"/>
            <a:ext cx="216024" cy="216023"/>
            <a:chOff x="9209112" y="7464897"/>
            <a:chExt cx="432048" cy="216023"/>
          </a:xfrm>
        </p:grpSpPr>
        <p:sp>
          <p:nvSpPr>
            <p:cNvPr id="634" name="Flowchart: Delay 63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5" name="Flowchart: Delay 63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33" name="Isosceles Triangle 632"/>
          <p:cNvSpPr/>
          <p:nvPr/>
        </p:nvSpPr>
        <p:spPr bwMode="auto">
          <a:xfrm>
            <a:off x="871296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1" name="Isosceles Triangle 640"/>
          <p:cNvSpPr/>
          <p:nvPr/>
        </p:nvSpPr>
        <p:spPr bwMode="auto">
          <a:xfrm flipV="1">
            <a:off x="9137104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8" name="Group 251"/>
          <p:cNvGrpSpPr/>
          <p:nvPr/>
        </p:nvGrpSpPr>
        <p:grpSpPr>
          <a:xfrm flipV="1">
            <a:off x="9137104" y="2712369"/>
            <a:ext cx="216024" cy="216023"/>
            <a:chOff x="9209112" y="7464897"/>
            <a:chExt cx="432048" cy="216023"/>
          </a:xfrm>
        </p:grpSpPr>
        <p:sp>
          <p:nvSpPr>
            <p:cNvPr id="654" name="Flowchart: Delay 65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5" name="Flowchart: Delay 65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3" name="Isosceles Triangle 642"/>
          <p:cNvSpPr/>
          <p:nvPr/>
        </p:nvSpPr>
        <p:spPr bwMode="auto">
          <a:xfrm>
            <a:off x="9137104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4" name="Isosceles Triangle 643"/>
          <p:cNvSpPr/>
          <p:nvPr/>
        </p:nvSpPr>
        <p:spPr bwMode="auto">
          <a:xfrm flipV="1">
            <a:off x="9425136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9" name="Group 254"/>
          <p:cNvGrpSpPr/>
          <p:nvPr/>
        </p:nvGrpSpPr>
        <p:grpSpPr>
          <a:xfrm flipV="1">
            <a:off x="9425136" y="2712369"/>
            <a:ext cx="216024" cy="216023"/>
            <a:chOff x="9209112" y="7464897"/>
            <a:chExt cx="432048" cy="216023"/>
          </a:xfrm>
        </p:grpSpPr>
        <p:sp>
          <p:nvSpPr>
            <p:cNvPr id="652" name="Flowchart: Delay 65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3" name="Flowchart: Delay 65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6" name="Isosceles Triangle 645"/>
          <p:cNvSpPr/>
          <p:nvPr/>
        </p:nvSpPr>
        <p:spPr bwMode="auto">
          <a:xfrm>
            <a:off x="9425136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7" name="Isosceles Triangle 646"/>
          <p:cNvSpPr/>
          <p:nvPr/>
        </p:nvSpPr>
        <p:spPr bwMode="auto">
          <a:xfrm flipV="1">
            <a:off x="971316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00" name="Group 257"/>
          <p:cNvGrpSpPr/>
          <p:nvPr/>
        </p:nvGrpSpPr>
        <p:grpSpPr>
          <a:xfrm flipV="1">
            <a:off x="9713168" y="2712369"/>
            <a:ext cx="216024" cy="216023"/>
            <a:chOff x="9209112" y="7464897"/>
            <a:chExt cx="432048" cy="216023"/>
          </a:xfrm>
        </p:grpSpPr>
        <p:sp>
          <p:nvSpPr>
            <p:cNvPr id="650" name="Flowchart: Delay 64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1" name="Flowchart: Delay 65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9" name="Isosceles Triangle 648"/>
          <p:cNvSpPr/>
          <p:nvPr/>
        </p:nvSpPr>
        <p:spPr bwMode="auto">
          <a:xfrm>
            <a:off x="971316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57" name="Straight Connector 656"/>
          <p:cNvCxnSpPr>
            <a:stCxn id="259" idx="0"/>
            <a:endCxn id="292" idx="0"/>
          </p:cNvCxnSpPr>
          <p:nvPr/>
        </p:nvCxnSpPr>
        <p:spPr bwMode="auto">
          <a:xfrm flipH="1">
            <a:off x="2540460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8" name="Straight Connector 657"/>
          <p:cNvCxnSpPr>
            <a:stCxn id="256" idx="0"/>
            <a:endCxn id="289" idx="0"/>
          </p:cNvCxnSpPr>
          <p:nvPr/>
        </p:nvCxnSpPr>
        <p:spPr bwMode="auto">
          <a:xfrm flipH="1">
            <a:off x="2252428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1" name="Straight Connector 660"/>
          <p:cNvCxnSpPr>
            <a:stCxn id="253" idx="0"/>
            <a:endCxn id="274" idx="0"/>
          </p:cNvCxnSpPr>
          <p:nvPr/>
        </p:nvCxnSpPr>
        <p:spPr bwMode="auto">
          <a:xfrm flipH="1">
            <a:off x="1964396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4" name="Straight Connector 663"/>
          <p:cNvCxnSpPr>
            <a:stCxn id="275" idx="0"/>
            <a:endCxn id="310" idx="0"/>
          </p:cNvCxnSpPr>
          <p:nvPr/>
        </p:nvCxnSpPr>
        <p:spPr bwMode="auto">
          <a:xfrm flipH="1">
            <a:off x="1532348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5" name="Straight Connector 664"/>
          <p:cNvCxnSpPr>
            <a:stCxn id="272" idx="0"/>
            <a:endCxn id="305" idx="0"/>
          </p:cNvCxnSpPr>
          <p:nvPr/>
        </p:nvCxnSpPr>
        <p:spPr bwMode="auto">
          <a:xfrm flipH="1">
            <a:off x="1244316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6" name="Straight Connector 665"/>
          <p:cNvCxnSpPr>
            <a:stCxn id="269" idx="0"/>
            <a:endCxn id="302" idx="0"/>
          </p:cNvCxnSpPr>
          <p:nvPr/>
        </p:nvCxnSpPr>
        <p:spPr bwMode="auto">
          <a:xfrm flipH="1">
            <a:off x="956284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3" name="Straight Connector 672"/>
          <p:cNvCxnSpPr>
            <a:stCxn id="379" idx="0"/>
            <a:endCxn id="339" idx="0"/>
          </p:cNvCxnSpPr>
          <p:nvPr/>
        </p:nvCxnSpPr>
        <p:spPr bwMode="auto">
          <a:xfrm flipH="1">
            <a:off x="11829492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4" name="Straight Connector 673"/>
          <p:cNvCxnSpPr>
            <a:stCxn id="376" idx="0"/>
            <a:endCxn id="333" idx="0"/>
          </p:cNvCxnSpPr>
          <p:nvPr/>
        </p:nvCxnSpPr>
        <p:spPr bwMode="auto">
          <a:xfrm flipH="1">
            <a:off x="11541460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5" name="Straight Connector 674"/>
          <p:cNvCxnSpPr>
            <a:stCxn id="365" idx="0"/>
            <a:endCxn id="329" idx="0"/>
          </p:cNvCxnSpPr>
          <p:nvPr/>
        </p:nvCxnSpPr>
        <p:spPr bwMode="auto">
          <a:xfrm flipH="1">
            <a:off x="11253428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6" name="Straight Connector 675"/>
          <p:cNvCxnSpPr>
            <a:stCxn id="395" idx="0"/>
            <a:endCxn id="404" idx="0"/>
          </p:cNvCxnSpPr>
          <p:nvPr/>
        </p:nvCxnSpPr>
        <p:spPr bwMode="auto">
          <a:xfrm flipH="1">
            <a:off x="10821380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7" name="Straight Connector 676"/>
          <p:cNvCxnSpPr>
            <a:stCxn id="392" idx="0"/>
            <a:endCxn id="394" idx="0"/>
          </p:cNvCxnSpPr>
          <p:nvPr/>
        </p:nvCxnSpPr>
        <p:spPr bwMode="auto">
          <a:xfrm flipH="1">
            <a:off x="10533348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8" name="Straight Connector 677"/>
          <p:cNvCxnSpPr>
            <a:stCxn id="389" idx="0"/>
            <a:endCxn id="358" idx="0"/>
          </p:cNvCxnSpPr>
          <p:nvPr/>
        </p:nvCxnSpPr>
        <p:spPr bwMode="auto">
          <a:xfrm flipH="1">
            <a:off x="10245316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2" name="TextBox 691"/>
          <p:cNvSpPr txBox="1"/>
          <p:nvPr/>
        </p:nvSpPr>
        <p:spPr>
          <a:xfrm>
            <a:off x="2728392" y="4629289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0" dirty="0" smtClean="0">
                <a:solidFill>
                  <a:srgbClr val="FF0000"/>
                </a:solidFill>
              </a:rPr>
              <a:t>The EC ENNI MAs are fixed MAs; MEP ID and MA ID values in each EC ENNI MEP can be configured permanently; MAC SA values can be inherited from the EUI48 value of ports (@</a:t>
            </a:r>
            <a:r>
              <a:rPr lang="en-GB" sz="2000" b="0" dirty="0" err="1" smtClean="0">
                <a:solidFill>
                  <a:srgbClr val="FF0000"/>
                </a:solidFill>
              </a:rPr>
              <a:t>A,@D,@a,@d</a:t>
            </a:r>
            <a:r>
              <a:rPr lang="en-GB" sz="2000" b="0" dirty="0" smtClean="0">
                <a:solidFill>
                  <a:srgbClr val="FF0000"/>
                </a:solidFill>
              </a:rPr>
              <a:t>)</a:t>
            </a:r>
            <a:endParaRPr lang="en-US" sz="2000" b="0" dirty="0">
              <a:solidFill>
                <a:srgbClr val="FF0000"/>
              </a:solidFill>
            </a:endParaRPr>
          </a:p>
        </p:txBody>
      </p:sp>
      <p:sp>
        <p:nvSpPr>
          <p:cNvPr id="355" name="TextBox 354"/>
          <p:cNvSpPr txBox="1"/>
          <p:nvPr/>
        </p:nvSpPr>
        <p:spPr>
          <a:xfrm rot="16200000">
            <a:off x="172725" y="5105507"/>
            <a:ext cx="12426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smtClean="0">
                <a:solidFill>
                  <a:srgbClr val="FF0000"/>
                </a:solidFill>
              </a:rPr>
              <a:t>EC ENNI MA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Cloud 707"/>
          <p:cNvSpPr/>
          <p:nvPr/>
        </p:nvSpPr>
        <p:spPr bwMode="auto">
          <a:xfrm>
            <a:off x="2080320" y="3288432"/>
            <a:ext cx="8640960" cy="6120680"/>
          </a:xfrm>
          <a:prstGeom prst="cloud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Generic </a:t>
            </a:r>
            <a:r>
              <a:rPr lang="en-GB" dirty="0" smtClean="0"/>
              <a:t>DRNI Data </a:t>
            </a:r>
            <a:r>
              <a:rPr lang="en-GB" dirty="0" smtClean="0"/>
              <a:t>Plane Model </a:t>
            </a:r>
            <a:r>
              <a:rPr lang="en-GB" dirty="0" smtClean="0"/>
              <a:t>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800" i="1" u="sng" dirty="0" smtClean="0"/>
              <a:t>4 alternative P2P EC Network Operator (NO) MAs</a:t>
            </a:r>
            <a:endParaRPr lang="en-US" sz="2400" i="1" u="sng" dirty="0"/>
          </a:p>
        </p:txBody>
      </p:sp>
      <p:sp>
        <p:nvSpPr>
          <p:cNvPr id="357" name="TextBox 356"/>
          <p:cNvSpPr txBox="1"/>
          <p:nvPr/>
        </p:nvSpPr>
        <p:spPr>
          <a:xfrm>
            <a:off x="1000200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2" name="TextBox 361"/>
          <p:cNvSpPr txBox="1"/>
          <p:nvPr/>
        </p:nvSpPr>
        <p:spPr>
          <a:xfrm>
            <a:off x="3016424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3" name="TextBox 362"/>
          <p:cNvSpPr txBox="1"/>
          <p:nvPr/>
        </p:nvSpPr>
        <p:spPr>
          <a:xfrm>
            <a:off x="8345016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6" name="TextBox 365"/>
          <p:cNvSpPr txBox="1"/>
          <p:nvPr/>
        </p:nvSpPr>
        <p:spPr>
          <a:xfrm>
            <a:off x="10361240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70" name="Rectangle 369"/>
          <p:cNvSpPr/>
          <p:nvPr/>
        </p:nvSpPr>
        <p:spPr bwMode="auto">
          <a:xfrm>
            <a:off x="8056984" y="580871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1" name="Rectangle 370"/>
          <p:cNvSpPr/>
          <p:nvPr/>
        </p:nvSpPr>
        <p:spPr bwMode="auto">
          <a:xfrm>
            <a:off x="8056984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2" name="Isosceles Triangle 371"/>
          <p:cNvSpPr/>
          <p:nvPr/>
        </p:nvSpPr>
        <p:spPr bwMode="auto">
          <a:xfrm flipV="1">
            <a:off x="8856986" y="631276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3" name="Rectangle 372"/>
          <p:cNvSpPr/>
          <p:nvPr/>
        </p:nvSpPr>
        <p:spPr bwMode="auto">
          <a:xfrm>
            <a:off x="2800400" y="580871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Isosceles Triangle 402"/>
          <p:cNvSpPr/>
          <p:nvPr/>
        </p:nvSpPr>
        <p:spPr bwMode="auto">
          <a:xfrm flipV="1">
            <a:off x="3600402" y="631276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14" name="Straight Connector 413"/>
          <p:cNvCxnSpPr/>
          <p:nvPr/>
        </p:nvCxnSpPr>
        <p:spPr bwMode="auto">
          <a:xfrm flipV="1">
            <a:off x="3808512" y="6528792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6" name="Straight Connector 415"/>
          <p:cNvCxnSpPr/>
          <p:nvPr/>
        </p:nvCxnSpPr>
        <p:spPr bwMode="auto">
          <a:xfrm flipV="1">
            <a:off x="9065096" y="6528792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9" name="Straight Connector 418"/>
          <p:cNvCxnSpPr/>
          <p:nvPr/>
        </p:nvCxnSpPr>
        <p:spPr bwMode="auto">
          <a:xfrm flipH="1">
            <a:off x="3808512" y="6816824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2" name="TextBox 421"/>
          <p:cNvSpPr txBox="1"/>
          <p:nvPr/>
        </p:nvSpPr>
        <p:spPr>
          <a:xfrm>
            <a:off x="5248672" y="645678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430" name="Rectangle 429"/>
          <p:cNvSpPr/>
          <p:nvPr/>
        </p:nvSpPr>
        <p:spPr bwMode="auto">
          <a:xfrm flipH="1">
            <a:off x="8056984" y="4656584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1" name="Rectangle 430"/>
          <p:cNvSpPr/>
          <p:nvPr/>
        </p:nvSpPr>
        <p:spPr bwMode="auto">
          <a:xfrm>
            <a:off x="2800400" y="4656585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2" name="Rectangle 431"/>
          <p:cNvSpPr/>
          <p:nvPr/>
        </p:nvSpPr>
        <p:spPr bwMode="auto">
          <a:xfrm flipH="1">
            <a:off x="10073208" y="4656584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784174" y="465658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4" name="Rectangle 433"/>
          <p:cNvSpPr/>
          <p:nvPr/>
        </p:nvSpPr>
        <p:spPr bwMode="auto">
          <a:xfrm flipH="1">
            <a:off x="9067274" y="465658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Rectangle 434"/>
          <p:cNvSpPr/>
          <p:nvPr/>
        </p:nvSpPr>
        <p:spPr bwMode="auto">
          <a:xfrm flipH="1">
            <a:off x="1792286" y="465658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6" name="TextBox 435"/>
          <p:cNvSpPr txBox="1"/>
          <p:nvPr/>
        </p:nvSpPr>
        <p:spPr>
          <a:xfrm>
            <a:off x="1019447" y="730171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437" name="Rectangle 436"/>
          <p:cNvSpPr/>
          <p:nvPr/>
        </p:nvSpPr>
        <p:spPr bwMode="auto">
          <a:xfrm>
            <a:off x="784174" y="580871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784174" y="602473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784174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>
            <a:off x="784174" y="660080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>
            <a:off x="784174" y="681682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2" name="Straight Connector 441"/>
          <p:cNvCxnSpPr/>
          <p:nvPr/>
        </p:nvCxnSpPr>
        <p:spPr bwMode="auto">
          <a:xfrm flipV="1">
            <a:off x="1720280" y="70328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3" name="Rectangle 442"/>
          <p:cNvSpPr/>
          <p:nvPr/>
        </p:nvSpPr>
        <p:spPr bwMode="auto">
          <a:xfrm flipH="1">
            <a:off x="10073208" y="580871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4" name="Rectangle 443"/>
          <p:cNvSpPr/>
          <p:nvPr/>
        </p:nvSpPr>
        <p:spPr bwMode="auto">
          <a:xfrm flipH="1">
            <a:off x="10073208" y="602473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5" name="Rectangle 444"/>
          <p:cNvSpPr/>
          <p:nvPr/>
        </p:nvSpPr>
        <p:spPr bwMode="auto">
          <a:xfrm flipH="1">
            <a:off x="10073208" y="6240760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 flipH="1">
            <a:off x="10073208" y="660080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7" name="Rectangle 446"/>
          <p:cNvSpPr/>
          <p:nvPr/>
        </p:nvSpPr>
        <p:spPr bwMode="auto">
          <a:xfrm flipH="1">
            <a:off x="10073208" y="681682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8" name="Straight Connector 447"/>
          <p:cNvCxnSpPr/>
          <p:nvPr/>
        </p:nvCxnSpPr>
        <p:spPr bwMode="auto">
          <a:xfrm flipH="1" flipV="1">
            <a:off x="11009312" y="70328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9" name="TextBox 448"/>
          <p:cNvSpPr txBox="1"/>
          <p:nvPr/>
        </p:nvSpPr>
        <p:spPr>
          <a:xfrm flipH="1">
            <a:off x="11009312" y="730171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450" name="Isosceles Triangle 449"/>
          <p:cNvSpPr/>
          <p:nvPr/>
        </p:nvSpPr>
        <p:spPr bwMode="auto">
          <a:xfrm flipV="1">
            <a:off x="10793288" y="631276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1" name="Isosceles Triangle 450"/>
          <p:cNvSpPr/>
          <p:nvPr/>
        </p:nvSpPr>
        <p:spPr bwMode="auto">
          <a:xfrm flipV="1">
            <a:off x="1584176" y="631276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2" name="Rectangle 451"/>
          <p:cNvSpPr/>
          <p:nvPr/>
        </p:nvSpPr>
        <p:spPr bwMode="auto">
          <a:xfrm flipH="1">
            <a:off x="7051050" y="415252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3" name="Rectangle 452"/>
          <p:cNvSpPr/>
          <p:nvPr/>
        </p:nvSpPr>
        <p:spPr bwMode="auto">
          <a:xfrm flipH="1">
            <a:off x="784175" y="415252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4" name="Isosceles Triangle 453"/>
          <p:cNvSpPr/>
          <p:nvPr/>
        </p:nvSpPr>
        <p:spPr bwMode="auto">
          <a:xfrm>
            <a:off x="186429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55" name="Group 251"/>
          <p:cNvGrpSpPr/>
          <p:nvPr/>
        </p:nvGrpSpPr>
        <p:grpSpPr>
          <a:xfrm>
            <a:off x="1864296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56" name="Flowchart: Delay 45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7" name="Flowchart: Delay 45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58" name="Isosceles Triangle 457"/>
          <p:cNvSpPr/>
          <p:nvPr/>
        </p:nvSpPr>
        <p:spPr bwMode="auto">
          <a:xfrm flipV="1">
            <a:off x="186429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9" name="Isosceles Triangle 458"/>
          <p:cNvSpPr/>
          <p:nvPr/>
        </p:nvSpPr>
        <p:spPr bwMode="auto">
          <a:xfrm>
            <a:off x="215232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60" name="Group 254"/>
          <p:cNvGrpSpPr/>
          <p:nvPr/>
        </p:nvGrpSpPr>
        <p:grpSpPr>
          <a:xfrm>
            <a:off x="215232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61" name="Flowchart: Delay 46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2" name="Flowchart: Delay 46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3" name="Isosceles Triangle 462"/>
          <p:cNvSpPr/>
          <p:nvPr/>
        </p:nvSpPr>
        <p:spPr bwMode="auto">
          <a:xfrm flipV="1">
            <a:off x="215232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Isosceles Triangle 463"/>
          <p:cNvSpPr/>
          <p:nvPr/>
        </p:nvSpPr>
        <p:spPr bwMode="auto">
          <a:xfrm>
            <a:off x="244036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65" name="Group 257"/>
          <p:cNvGrpSpPr/>
          <p:nvPr/>
        </p:nvGrpSpPr>
        <p:grpSpPr>
          <a:xfrm>
            <a:off x="2440360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66" name="Flowchart: Delay 46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Flowchart: Delay 46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8" name="Isosceles Triangle 467"/>
          <p:cNvSpPr/>
          <p:nvPr/>
        </p:nvSpPr>
        <p:spPr bwMode="auto">
          <a:xfrm flipV="1">
            <a:off x="244036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9" name="Isosceles Triangle 468"/>
          <p:cNvSpPr/>
          <p:nvPr/>
        </p:nvSpPr>
        <p:spPr bwMode="auto">
          <a:xfrm>
            <a:off x="85618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70" name="Group 267"/>
          <p:cNvGrpSpPr/>
          <p:nvPr/>
        </p:nvGrpSpPr>
        <p:grpSpPr>
          <a:xfrm>
            <a:off x="856184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1" name="Flowchart: Delay 47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2" name="Flowchart: Delay 47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3" name="Isosceles Triangle 472"/>
          <p:cNvSpPr/>
          <p:nvPr/>
        </p:nvSpPr>
        <p:spPr bwMode="auto">
          <a:xfrm flipV="1">
            <a:off x="85618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4" name="Isosceles Triangle 473"/>
          <p:cNvSpPr/>
          <p:nvPr/>
        </p:nvSpPr>
        <p:spPr bwMode="auto">
          <a:xfrm>
            <a:off x="114421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75" name="Group 270"/>
          <p:cNvGrpSpPr/>
          <p:nvPr/>
        </p:nvGrpSpPr>
        <p:grpSpPr>
          <a:xfrm>
            <a:off x="1144216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6" name="Flowchart: Delay 47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7" name="Flowchart: Delay 47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8" name="Isosceles Triangle 477"/>
          <p:cNvSpPr/>
          <p:nvPr/>
        </p:nvSpPr>
        <p:spPr bwMode="auto">
          <a:xfrm flipV="1">
            <a:off x="114421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9" name="Isosceles Triangle 478"/>
          <p:cNvSpPr/>
          <p:nvPr/>
        </p:nvSpPr>
        <p:spPr bwMode="auto">
          <a:xfrm>
            <a:off x="143224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80" name="Group 273"/>
          <p:cNvGrpSpPr/>
          <p:nvPr/>
        </p:nvGrpSpPr>
        <p:grpSpPr>
          <a:xfrm>
            <a:off x="143224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81" name="Flowchart: Delay 4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2" name="Flowchart: Delay 4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83" name="Isosceles Triangle 482"/>
          <p:cNvSpPr/>
          <p:nvPr/>
        </p:nvSpPr>
        <p:spPr bwMode="auto">
          <a:xfrm flipV="1">
            <a:off x="143224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4" name="TextBox 483"/>
          <p:cNvSpPr txBox="1"/>
          <p:nvPr/>
        </p:nvSpPr>
        <p:spPr>
          <a:xfrm>
            <a:off x="12017424" y="480060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485" name="TextBox 484"/>
          <p:cNvSpPr txBox="1"/>
          <p:nvPr/>
        </p:nvSpPr>
        <p:spPr>
          <a:xfrm>
            <a:off x="12017424" y="552184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86" name="TextBox 485"/>
          <p:cNvSpPr txBox="1"/>
          <p:nvPr/>
        </p:nvSpPr>
        <p:spPr>
          <a:xfrm>
            <a:off x="12017424" y="516180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87" name="TextBox 486"/>
          <p:cNvSpPr txBox="1"/>
          <p:nvPr/>
        </p:nvSpPr>
        <p:spPr>
          <a:xfrm>
            <a:off x="4744616" y="6267182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488" name="Isosceles Triangle 487"/>
          <p:cNvSpPr/>
          <p:nvPr/>
        </p:nvSpPr>
        <p:spPr bwMode="auto">
          <a:xfrm>
            <a:off x="1115332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89" name="Group 178"/>
          <p:cNvGrpSpPr/>
          <p:nvPr/>
        </p:nvGrpSpPr>
        <p:grpSpPr>
          <a:xfrm>
            <a:off x="1115332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90" name="Flowchart: Delay 48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1" name="Flowchart: Delay 49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2" name="Isosceles Triangle 491"/>
          <p:cNvSpPr/>
          <p:nvPr/>
        </p:nvSpPr>
        <p:spPr bwMode="auto">
          <a:xfrm flipV="1">
            <a:off x="1115332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3" name="Isosceles Triangle 492"/>
          <p:cNvSpPr/>
          <p:nvPr/>
        </p:nvSpPr>
        <p:spPr bwMode="auto">
          <a:xfrm>
            <a:off x="1144136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94" name="Group 183"/>
          <p:cNvGrpSpPr/>
          <p:nvPr/>
        </p:nvGrpSpPr>
        <p:grpSpPr>
          <a:xfrm>
            <a:off x="11441360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95" name="Flowchart: Delay 49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Flowchart: Delay 49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7" name="Isosceles Triangle 496"/>
          <p:cNvSpPr/>
          <p:nvPr/>
        </p:nvSpPr>
        <p:spPr bwMode="auto">
          <a:xfrm flipV="1">
            <a:off x="1144136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8" name="Isosceles Triangle 497"/>
          <p:cNvSpPr/>
          <p:nvPr/>
        </p:nvSpPr>
        <p:spPr bwMode="auto">
          <a:xfrm>
            <a:off x="11729392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99" name="Group 188"/>
          <p:cNvGrpSpPr/>
          <p:nvPr/>
        </p:nvGrpSpPr>
        <p:grpSpPr>
          <a:xfrm>
            <a:off x="11729392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500" name="Flowchart: Delay 49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1" name="Flowchart: Delay 50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2" name="Isosceles Triangle 501"/>
          <p:cNvSpPr/>
          <p:nvPr/>
        </p:nvSpPr>
        <p:spPr bwMode="auto">
          <a:xfrm flipV="1">
            <a:off x="11729392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3" name="Isosceles Triangle 502"/>
          <p:cNvSpPr/>
          <p:nvPr/>
        </p:nvSpPr>
        <p:spPr bwMode="auto">
          <a:xfrm>
            <a:off x="1014521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04" name="Group 178"/>
          <p:cNvGrpSpPr/>
          <p:nvPr/>
        </p:nvGrpSpPr>
        <p:grpSpPr>
          <a:xfrm>
            <a:off x="10145216" y="5232648"/>
            <a:ext cx="216024" cy="216023"/>
            <a:chOff x="9209112" y="7464897"/>
            <a:chExt cx="432048" cy="216023"/>
          </a:xfrm>
        </p:grpSpPr>
        <p:sp>
          <p:nvSpPr>
            <p:cNvPr id="505" name="Flowchart: Delay 50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6" name="Flowchart: Delay 50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7" name="Isosceles Triangle 506"/>
          <p:cNvSpPr/>
          <p:nvPr/>
        </p:nvSpPr>
        <p:spPr bwMode="auto">
          <a:xfrm flipV="1">
            <a:off x="1014521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3" name="Isosceles Triangle 512"/>
          <p:cNvSpPr/>
          <p:nvPr/>
        </p:nvSpPr>
        <p:spPr bwMode="auto">
          <a:xfrm>
            <a:off x="10433248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14" name="Group 183"/>
          <p:cNvGrpSpPr/>
          <p:nvPr/>
        </p:nvGrpSpPr>
        <p:grpSpPr>
          <a:xfrm>
            <a:off x="10433248" y="5232648"/>
            <a:ext cx="216024" cy="216023"/>
            <a:chOff x="9209112" y="7464897"/>
            <a:chExt cx="432048" cy="216023"/>
          </a:xfrm>
        </p:grpSpPr>
        <p:sp>
          <p:nvSpPr>
            <p:cNvPr id="515" name="Flowchart: Delay 51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6" name="Flowchart: Delay 51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17" name="Isosceles Triangle 516"/>
          <p:cNvSpPr/>
          <p:nvPr/>
        </p:nvSpPr>
        <p:spPr bwMode="auto">
          <a:xfrm flipV="1">
            <a:off x="10433248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8" name="Isosceles Triangle 517"/>
          <p:cNvSpPr/>
          <p:nvPr/>
        </p:nvSpPr>
        <p:spPr bwMode="auto">
          <a:xfrm>
            <a:off x="1072128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19" name="Group 188"/>
          <p:cNvGrpSpPr/>
          <p:nvPr/>
        </p:nvGrpSpPr>
        <p:grpSpPr>
          <a:xfrm>
            <a:off x="10721280" y="5232648"/>
            <a:ext cx="216024" cy="216023"/>
            <a:chOff x="9209112" y="7464897"/>
            <a:chExt cx="432048" cy="216023"/>
          </a:xfrm>
        </p:grpSpPr>
        <p:sp>
          <p:nvSpPr>
            <p:cNvPr id="520" name="Flowchart: Delay 51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1" name="Flowchart: Delay 52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22" name="Isosceles Triangle 521"/>
          <p:cNvSpPr/>
          <p:nvPr/>
        </p:nvSpPr>
        <p:spPr bwMode="auto">
          <a:xfrm flipV="1">
            <a:off x="1072128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3" name="TextBox 522"/>
          <p:cNvSpPr txBox="1"/>
          <p:nvPr/>
        </p:nvSpPr>
        <p:spPr>
          <a:xfrm>
            <a:off x="4744616" y="5187062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>
                <a:solidFill>
                  <a:srgbClr val="FF0000"/>
                </a:solidFill>
              </a:rPr>
              <a:t>EC NO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4" name="TextBox 523"/>
          <p:cNvSpPr txBox="1"/>
          <p:nvPr/>
        </p:nvSpPr>
        <p:spPr>
          <a:xfrm>
            <a:off x="7048872" y="5187062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r>
              <a:rPr lang="en-US" sz="1100" b="0" dirty="0" smtClean="0">
                <a:solidFill>
                  <a:srgbClr val="FF0000"/>
                </a:solidFill>
              </a:rPr>
              <a:t> </a:t>
            </a:r>
            <a:r>
              <a:rPr lang="en-GB" sz="1100" b="0" dirty="0" smtClean="0">
                <a:solidFill>
                  <a:srgbClr val="FF0000"/>
                </a:solidFill>
              </a:rPr>
              <a:t>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5" name="TextBox 524"/>
          <p:cNvSpPr txBox="1"/>
          <p:nvPr/>
        </p:nvSpPr>
        <p:spPr>
          <a:xfrm>
            <a:off x="11945416" y="6221015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26" name="TextBox 525"/>
          <p:cNvSpPr txBox="1"/>
          <p:nvPr/>
        </p:nvSpPr>
        <p:spPr>
          <a:xfrm>
            <a:off x="0" y="470884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7" name="TextBox 526"/>
          <p:cNvSpPr txBox="1"/>
          <p:nvPr/>
        </p:nvSpPr>
        <p:spPr>
          <a:xfrm>
            <a:off x="0" y="543008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28" name="TextBox 527"/>
          <p:cNvSpPr txBox="1"/>
          <p:nvPr/>
        </p:nvSpPr>
        <p:spPr>
          <a:xfrm>
            <a:off x="0" y="507004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29" name="TextBox 528"/>
          <p:cNvSpPr txBox="1"/>
          <p:nvPr/>
        </p:nvSpPr>
        <p:spPr>
          <a:xfrm>
            <a:off x="0" y="622101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530" name="TextBox 529"/>
          <p:cNvSpPr txBox="1"/>
          <p:nvPr/>
        </p:nvSpPr>
        <p:spPr>
          <a:xfrm>
            <a:off x="6976864" y="6312768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531" name="Isosceles Triangle 530"/>
          <p:cNvSpPr/>
          <p:nvPr/>
        </p:nvSpPr>
        <p:spPr bwMode="auto">
          <a:xfrm flipV="1">
            <a:off x="287240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32" name="Group 251"/>
          <p:cNvGrpSpPr/>
          <p:nvPr/>
        </p:nvGrpSpPr>
        <p:grpSpPr>
          <a:xfrm flipV="1">
            <a:off x="2872408" y="5232649"/>
            <a:ext cx="216024" cy="216023"/>
            <a:chOff x="9209112" y="7464897"/>
            <a:chExt cx="432048" cy="216023"/>
          </a:xfrm>
        </p:grpSpPr>
        <p:sp>
          <p:nvSpPr>
            <p:cNvPr id="533" name="Flowchart: Delay 53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4" name="Flowchart: Delay 53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35" name="Isosceles Triangle 534"/>
          <p:cNvSpPr/>
          <p:nvPr/>
        </p:nvSpPr>
        <p:spPr bwMode="auto">
          <a:xfrm>
            <a:off x="287240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6" name="Isosceles Triangle 535"/>
          <p:cNvSpPr/>
          <p:nvPr/>
        </p:nvSpPr>
        <p:spPr bwMode="auto">
          <a:xfrm flipV="1">
            <a:off x="3160440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37" name="Group 254"/>
          <p:cNvGrpSpPr/>
          <p:nvPr/>
        </p:nvGrpSpPr>
        <p:grpSpPr>
          <a:xfrm flipV="1">
            <a:off x="3160440" y="5232649"/>
            <a:ext cx="216024" cy="216023"/>
            <a:chOff x="9209112" y="7464897"/>
            <a:chExt cx="432048" cy="216023"/>
          </a:xfrm>
        </p:grpSpPr>
        <p:sp>
          <p:nvSpPr>
            <p:cNvPr id="543" name="Flowchart: Delay 54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4" name="Flowchart: Delay 54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6" name="Isosceles Triangle 545"/>
          <p:cNvSpPr/>
          <p:nvPr/>
        </p:nvSpPr>
        <p:spPr bwMode="auto">
          <a:xfrm>
            <a:off x="3160440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9" name="Isosceles Triangle 548"/>
          <p:cNvSpPr/>
          <p:nvPr/>
        </p:nvSpPr>
        <p:spPr bwMode="auto">
          <a:xfrm flipV="1">
            <a:off x="3448472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52" name="Group 257"/>
          <p:cNvGrpSpPr/>
          <p:nvPr/>
        </p:nvGrpSpPr>
        <p:grpSpPr>
          <a:xfrm flipV="1">
            <a:off x="3448472" y="5232649"/>
            <a:ext cx="216024" cy="216023"/>
            <a:chOff x="9209112" y="7464897"/>
            <a:chExt cx="432048" cy="216023"/>
          </a:xfrm>
        </p:grpSpPr>
        <p:sp>
          <p:nvSpPr>
            <p:cNvPr id="560" name="Flowchart: Delay 55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2" name="Flowchart: Delay 56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5" name="Isosceles Triangle 564"/>
          <p:cNvSpPr/>
          <p:nvPr/>
        </p:nvSpPr>
        <p:spPr bwMode="auto">
          <a:xfrm>
            <a:off x="3448472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8" name="Isosceles Triangle 567"/>
          <p:cNvSpPr/>
          <p:nvPr/>
        </p:nvSpPr>
        <p:spPr bwMode="auto">
          <a:xfrm flipV="1">
            <a:off x="388052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76" name="Group 251"/>
          <p:cNvGrpSpPr/>
          <p:nvPr/>
        </p:nvGrpSpPr>
        <p:grpSpPr>
          <a:xfrm flipV="1">
            <a:off x="3880520" y="5232649"/>
            <a:ext cx="216024" cy="216023"/>
            <a:chOff x="9209112" y="7464897"/>
            <a:chExt cx="432048" cy="216023"/>
          </a:xfrm>
        </p:grpSpPr>
        <p:sp>
          <p:nvSpPr>
            <p:cNvPr id="578" name="Flowchart: Delay 57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1" name="Flowchart: Delay 58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84" name="Isosceles Triangle 583"/>
          <p:cNvSpPr/>
          <p:nvPr/>
        </p:nvSpPr>
        <p:spPr bwMode="auto">
          <a:xfrm>
            <a:off x="388052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2" name="Isosceles Triangle 591"/>
          <p:cNvSpPr/>
          <p:nvPr/>
        </p:nvSpPr>
        <p:spPr bwMode="auto">
          <a:xfrm flipV="1">
            <a:off x="4168552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94" name="Group 254"/>
          <p:cNvGrpSpPr/>
          <p:nvPr/>
        </p:nvGrpSpPr>
        <p:grpSpPr>
          <a:xfrm flipV="1">
            <a:off x="4168552" y="5232649"/>
            <a:ext cx="216024" cy="216023"/>
            <a:chOff x="9209112" y="7464897"/>
            <a:chExt cx="432048" cy="216023"/>
          </a:xfrm>
        </p:grpSpPr>
        <p:sp>
          <p:nvSpPr>
            <p:cNvPr id="597" name="Flowchart: Delay 59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0" name="Flowchart: Delay 59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08" name="Isosceles Triangle 607"/>
          <p:cNvSpPr/>
          <p:nvPr/>
        </p:nvSpPr>
        <p:spPr bwMode="auto">
          <a:xfrm>
            <a:off x="4168552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Isosceles Triangle 609"/>
          <p:cNvSpPr/>
          <p:nvPr/>
        </p:nvSpPr>
        <p:spPr bwMode="auto">
          <a:xfrm flipV="1">
            <a:off x="445658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13" name="Group 257"/>
          <p:cNvGrpSpPr/>
          <p:nvPr/>
        </p:nvGrpSpPr>
        <p:grpSpPr>
          <a:xfrm flipV="1">
            <a:off x="4456584" y="5232649"/>
            <a:ext cx="216024" cy="216023"/>
            <a:chOff x="9209112" y="7464897"/>
            <a:chExt cx="432048" cy="216023"/>
          </a:xfrm>
        </p:grpSpPr>
        <p:sp>
          <p:nvSpPr>
            <p:cNvPr id="616" name="Flowchart: Delay 6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4" name="Flowchart: Delay 62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26" name="Isosceles Triangle 625"/>
          <p:cNvSpPr/>
          <p:nvPr/>
        </p:nvSpPr>
        <p:spPr bwMode="auto">
          <a:xfrm>
            <a:off x="445658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Isosceles Triangle 628"/>
          <p:cNvSpPr/>
          <p:nvPr/>
        </p:nvSpPr>
        <p:spPr bwMode="auto">
          <a:xfrm flipV="1">
            <a:off x="813690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32" name="Group 251"/>
          <p:cNvGrpSpPr/>
          <p:nvPr/>
        </p:nvGrpSpPr>
        <p:grpSpPr>
          <a:xfrm flipV="1">
            <a:off x="8136904" y="5232649"/>
            <a:ext cx="216024" cy="216023"/>
            <a:chOff x="9209112" y="7464897"/>
            <a:chExt cx="432048" cy="216023"/>
          </a:xfrm>
        </p:grpSpPr>
        <p:sp>
          <p:nvSpPr>
            <p:cNvPr id="640" name="Flowchart: Delay 6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2" name="Flowchart: Delay 64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5" name="Isosceles Triangle 644"/>
          <p:cNvSpPr/>
          <p:nvPr/>
        </p:nvSpPr>
        <p:spPr bwMode="auto">
          <a:xfrm>
            <a:off x="813690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8" name="Isosceles Triangle 647"/>
          <p:cNvSpPr/>
          <p:nvPr/>
        </p:nvSpPr>
        <p:spPr bwMode="auto">
          <a:xfrm flipV="1">
            <a:off x="8424936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56" name="Group 254"/>
          <p:cNvGrpSpPr/>
          <p:nvPr/>
        </p:nvGrpSpPr>
        <p:grpSpPr>
          <a:xfrm flipV="1">
            <a:off x="8424936" y="5232649"/>
            <a:ext cx="216024" cy="216023"/>
            <a:chOff x="9209112" y="7464897"/>
            <a:chExt cx="432048" cy="216023"/>
          </a:xfrm>
        </p:grpSpPr>
        <p:sp>
          <p:nvSpPr>
            <p:cNvPr id="659" name="Flowchart: Delay 65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0" name="Flowchart: Delay 65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62" name="Isosceles Triangle 661"/>
          <p:cNvSpPr/>
          <p:nvPr/>
        </p:nvSpPr>
        <p:spPr bwMode="auto">
          <a:xfrm>
            <a:off x="8424936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3" name="Isosceles Triangle 662"/>
          <p:cNvSpPr/>
          <p:nvPr/>
        </p:nvSpPr>
        <p:spPr bwMode="auto">
          <a:xfrm flipV="1">
            <a:off x="871296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67" name="Group 257"/>
          <p:cNvGrpSpPr/>
          <p:nvPr/>
        </p:nvGrpSpPr>
        <p:grpSpPr>
          <a:xfrm flipV="1">
            <a:off x="8712968" y="5232649"/>
            <a:ext cx="216024" cy="216023"/>
            <a:chOff x="9209112" y="7464897"/>
            <a:chExt cx="432048" cy="216023"/>
          </a:xfrm>
        </p:grpSpPr>
        <p:sp>
          <p:nvSpPr>
            <p:cNvPr id="668" name="Flowchart: Delay 66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9" name="Flowchart: Delay 66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70" name="Isosceles Triangle 669"/>
          <p:cNvSpPr/>
          <p:nvPr/>
        </p:nvSpPr>
        <p:spPr bwMode="auto">
          <a:xfrm>
            <a:off x="871296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1" name="Isosceles Triangle 670"/>
          <p:cNvSpPr/>
          <p:nvPr/>
        </p:nvSpPr>
        <p:spPr bwMode="auto">
          <a:xfrm flipV="1">
            <a:off x="913710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72" name="Group 251"/>
          <p:cNvGrpSpPr/>
          <p:nvPr/>
        </p:nvGrpSpPr>
        <p:grpSpPr>
          <a:xfrm flipV="1">
            <a:off x="9137104" y="5232649"/>
            <a:ext cx="216024" cy="216023"/>
            <a:chOff x="9209112" y="7464897"/>
            <a:chExt cx="432048" cy="216023"/>
          </a:xfrm>
        </p:grpSpPr>
        <p:sp>
          <p:nvSpPr>
            <p:cNvPr id="679" name="Flowchart: Delay 67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0" name="Flowchart: Delay 67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1" name="Isosceles Triangle 680"/>
          <p:cNvSpPr/>
          <p:nvPr/>
        </p:nvSpPr>
        <p:spPr bwMode="auto">
          <a:xfrm>
            <a:off x="913710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2" name="Isosceles Triangle 681"/>
          <p:cNvSpPr/>
          <p:nvPr/>
        </p:nvSpPr>
        <p:spPr bwMode="auto">
          <a:xfrm flipV="1">
            <a:off x="9425136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83" name="Group 254"/>
          <p:cNvGrpSpPr/>
          <p:nvPr/>
        </p:nvGrpSpPr>
        <p:grpSpPr>
          <a:xfrm flipV="1">
            <a:off x="9425136" y="5232649"/>
            <a:ext cx="216024" cy="216023"/>
            <a:chOff x="9209112" y="7464897"/>
            <a:chExt cx="432048" cy="216023"/>
          </a:xfrm>
        </p:grpSpPr>
        <p:sp>
          <p:nvSpPr>
            <p:cNvPr id="684" name="Flowchart: Delay 68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5" name="Flowchart: Delay 68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6" name="Isosceles Triangle 685"/>
          <p:cNvSpPr/>
          <p:nvPr/>
        </p:nvSpPr>
        <p:spPr bwMode="auto">
          <a:xfrm>
            <a:off x="9425136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7" name="Isosceles Triangle 686"/>
          <p:cNvSpPr/>
          <p:nvPr/>
        </p:nvSpPr>
        <p:spPr bwMode="auto">
          <a:xfrm flipV="1">
            <a:off x="971316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88" name="Group 257"/>
          <p:cNvGrpSpPr/>
          <p:nvPr/>
        </p:nvGrpSpPr>
        <p:grpSpPr>
          <a:xfrm flipV="1">
            <a:off x="9713168" y="5232649"/>
            <a:ext cx="216024" cy="216023"/>
            <a:chOff x="9209112" y="7464897"/>
            <a:chExt cx="432048" cy="216023"/>
          </a:xfrm>
        </p:grpSpPr>
        <p:sp>
          <p:nvSpPr>
            <p:cNvPr id="689" name="Flowchart: Delay 68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Flowchart: Delay 68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91" name="Isosceles Triangle 690"/>
          <p:cNvSpPr/>
          <p:nvPr/>
        </p:nvSpPr>
        <p:spPr bwMode="auto">
          <a:xfrm>
            <a:off x="971316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6" name="Freeform 695"/>
          <p:cNvSpPr/>
          <p:nvPr/>
        </p:nvSpPr>
        <p:spPr bwMode="auto">
          <a:xfrm flipH="1">
            <a:off x="2268295" y="4302409"/>
            <a:ext cx="7346896" cy="3450520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  <a:gd name="connsiteX0" fmla="*/ 2328356 w 7664823"/>
              <a:gd name="connsiteY0" fmla="*/ 6040014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836 w 7664823"/>
              <a:gd name="connsiteY25" fmla="*/ 486439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48836 w 7664823"/>
              <a:gd name="connsiteY24" fmla="*/ 4864397 h 7032528"/>
              <a:gd name="connsiteX25" fmla="*/ 6648836 w 7664823"/>
              <a:gd name="connsiteY25" fmla="*/ 3028720 h 7032528"/>
              <a:gd name="connsiteX26" fmla="*/ 6648836 w 7664823"/>
              <a:gd name="connsiteY26" fmla="*/ 1101493 h 7032528"/>
              <a:gd name="connsiteX27" fmla="*/ 6720844 w 7664823"/>
              <a:gd name="connsiteY27" fmla="*/ 740139 h 7032528"/>
              <a:gd name="connsiteX28" fmla="*/ 7224900 w 7664823"/>
              <a:gd name="connsiteY28" fmla="*/ 740139 h 7032528"/>
              <a:gd name="connsiteX29" fmla="*/ 7584940 w 7664823"/>
              <a:gd name="connsiteY29" fmla="*/ 740138 h 7032528"/>
              <a:gd name="connsiteX30" fmla="*/ 7656948 w 7664823"/>
              <a:gd name="connsiteY30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5640724 w 7664823"/>
              <a:gd name="connsiteY22" fmla="*/ 5105300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48836 w 7664823"/>
              <a:gd name="connsiteY22" fmla="*/ 4864397 h 7032528"/>
              <a:gd name="connsiteX23" fmla="*/ 6648836 w 7664823"/>
              <a:gd name="connsiteY23" fmla="*/ 3028720 h 7032528"/>
              <a:gd name="connsiteX24" fmla="*/ 6648836 w 7664823"/>
              <a:gd name="connsiteY24" fmla="*/ 1101493 h 7032528"/>
              <a:gd name="connsiteX25" fmla="*/ 6720844 w 7664823"/>
              <a:gd name="connsiteY25" fmla="*/ 740139 h 7032528"/>
              <a:gd name="connsiteX26" fmla="*/ 7224900 w 7664823"/>
              <a:gd name="connsiteY26" fmla="*/ 740139 h 7032528"/>
              <a:gd name="connsiteX27" fmla="*/ 7584940 w 7664823"/>
              <a:gd name="connsiteY27" fmla="*/ 740138 h 7032528"/>
              <a:gd name="connsiteX28" fmla="*/ 7656948 w 7664823"/>
              <a:gd name="connsiteY28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48836 w 7664823"/>
              <a:gd name="connsiteY21" fmla="*/ 4864397 h 7032528"/>
              <a:gd name="connsiteX22" fmla="*/ 6648836 w 7664823"/>
              <a:gd name="connsiteY22" fmla="*/ 3028720 h 7032528"/>
              <a:gd name="connsiteX23" fmla="*/ 6648836 w 7664823"/>
              <a:gd name="connsiteY23" fmla="*/ 1101493 h 7032528"/>
              <a:gd name="connsiteX24" fmla="*/ 6720844 w 7664823"/>
              <a:gd name="connsiteY24" fmla="*/ 740139 h 7032528"/>
              <a:gd name="connsiteX25" fmla="*/ 7224900 w 7664823"/>
              <a:gd name="connsiteY25" fmla="*/ 740139 h 7032528"/>
              <a:gd name="connsiteX26" fmla="*/ 7584940 w 7664823"/>
              <a:gd name="connsiteY26" fmla="*/ 740138 h 7032528"/>
              <a:gd name="connsiteX27" fmla="*/ 7656948 w 7664823"/>
              <a:gd name="connsiteY27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648836 w 7664823"/>
              <a:gd name="connsiteY20" fmla="*/ 4864397 h 7032528"/>
              <a:gd name="connsiteX21" fmla="*/ 6648836 w 7664823"/>
              <a:gd name="connsiteY21" fmla="*/ 3028720 h 7032528"/>
              <a:gd name="connsiteX22" fmla="*/ 6648836 w 7664823"/>
              <a:gd name="connsiteY22" fmla="*/ 1101493 h 7032528"/>
              <a:gd name="connsiteX23" fmla="*/ 6720844 w 7664823"/>
              <a:gd name="connsiteY23" fmla="*/ 740139 h 7032528"/>
              <a:gd name="connsiteX24" fmla="*/ 7224900 w 7664823"/>
              <a:gd name="connsiteY24" fmla="*/ 740139 h 7032528"/>
              <a:gd name="connsiteX25" fmla="*/ 7584940 w 7664823"/>
              <a:gd name="connsiteY25" fmla="*/ 740138 h 7032528"/>
              <a:gd name="connsiteX26" fmla="*/ 7656948 w 7664823"/>
              <a:gd name="connsiteY26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5856748 w 7664823"/>
              <a:gd name="connsiteY18" fmla="*/ 5466655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648836 w 7664823"/>
              <a:gd name="connsiteY18" fmla="*/ 4864397 h 7032528"/>
              <a:gd name="connsiteX19" fmla="*/ 6648836 w 7664823"/>
              <a:gd name="connsiteY19" fmla="*/ 3028720 h 7032528"/>
              <a:gd name="connsiteX20" fmla="*/ 6648836 w 7664823"/>
              <a:gd name="connsiteY20" fmla="*/ 1101493 h 7032528"/>
              <a:gd name="connsiteX21" fmla="*/ 6720844 w 7664823"/>
              <a:gd name="connsiteY21" fmla="*/ 740139 h 7032528"/>
              <a:gd name="connsiteX22" fmla="*/ 7224900 w 7664823"/>
              <a:gd name="connsiteY22" fmla="*/ 740139 h 7032528"/>
              <a:gd name="connsiteX23" fmla="*/ 7584940 w 7664823"/>
              <a:gd name="connsiteY23" fmla="*/ 740138 h 7032528"/>
              <a:gd name="connsiteX24" fmla="*/ 7656948 w 7664823"/>
              <a:gd name="connsiteY24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648836 w 7664823"/>
              <a:gd name="connsiteY17" fmla="*/ 4864397 h 7032528"/>
              <a:gd name="connsiteX18" fmla="*/ 6648836 w 7664823"/>
              <a:gd name="connsiteY18" fmla="*/ 3028720 h 7032528"/>
              <a:gd name="connsiteX19" fmla="*/ 6648836 w 7664823"/>
              <a:gd name="connsiteY19" fmla="*/ 1101493 h 7032528"/>
              <a:gd name="connsiteX20" fmla="*/ 6720844 w 7664823"/>
              <a:gd name="connsiteY20" fmla="*/ 740139 h 7032528"/>
              <a:gd name="connsiteX21" fmla="*/ 7224900 w 7664823"/>
              <a:gd name="connsiteY21" fmla="*/ 740139 h 7032528"/>
              <a:gd name="connsiteX22" fmla="*/ 7584940 w 7664823"/>
              <a:gd name="connsiteY22" fmla="*/ 740138 h 7032528"/>
              <a:gd name="connsiteX23" fmla="*/ 7656948 w 7664823"/>
              <a:gd name="connsiteY23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648836 w 7664823"/>
              <a:gd name="connsiteY16" fmla="*/ 4864397 h 7032528"/>
              <a:gd name="connsiteX17" fmla="*/ 6648836 w 7664823"/>
              <a:gd name="connsiteY17" fmla="*/ 3028720 h 7032528"/>
              <a:gd name="connsiteX18" fmla="*/ 6648836 w 7664823"/>
              <a:gd name="connsiteY18" fmla="*/ 1101493 h 7032528"/>
              <a:gd name="connsiteX19" fmla="*/ 6720844 w 7664823"/>
              <a:gd name="connsiteY19" fmla="*/ 740139 h 7032528"/>
              <a:gd name="connsiteX20" fmla="*/ 7224900 w 7664823"/>
              <a:gd name="connsiteY20" fmla="*/ 740139 h 7032528"/>
              <a:gd name="connsiteX21" fmla="*/ 7584940 w 7664823"/>
              <a:gd name="connsiteY21" fmla="*/ 740138 h 7032528"/>
              <a:gd name="connsiteX22" fmla="*/ 7656948 w 7664823"/>
              <a:gd name="connsiteY22" fmla="*/ 1250845 h 7032528"/>
              <a:gd name="connsiteX0" fmla="*/ 2328356 w 7664823"/>
              <a:gd name="connsiteY0" fmla="*/ 4623493 h 6642274"/>
              <a:gd name="connsiteX1" fmla="*/ 2184339 w 7664823"/>
              <a:gd name="connsiteY1" fmla="*/ 378782 h 6642274"/>
              <a:gd name="connsiteX2" fmla="*/ 1290177 w 7664823"/>
              <a:gd name="connsiteY2" fmla="*/ 205929 h 6642274"/>
              <a:gd name="connsiteX3" fmla="*/ 822344 w 7664823"/>
              <a:gd name="connsiteY3" fmla="*/ 227195 h 6642274"/>
              <a:gd name="connsiteX4" fmla="*/ 630958 w 7664823"/>
              <a:gd name="connsiteY4" fmla="*/ 248460 h 6642274"/>
              <a:gd name="connsiteX5" fmla="*/ 503368 w 7664823"/>
              <a:gd name="connsiteY5" fmla="*/ 290990 h 6642274"/>
              <a:gd name="connsiteX6" fmla="*/ 482103 w 7664823"/>
              <a:gd name="connsiteY6" fmla="*/ 439846 h 6642274"/>
              <a:gd name="connsiteX7" fmla="*/ 439572 w 7664823"/>
              <a:gd name="connsiteY7" fmla="*/ 609967 h 6642274"/>
              <a:gd name="connsiteX8" fmla="*/ 418307 w 7664823"/>
              <a:gd name="connsiteY8" fmla="*/ 907678 h 6642274"/>
              <a:gd name="connsiteX9" fmla="*/ 375777 w 7664823"/>
              <a:gd name="connsiteY9" fmla="*/ 971474 h 6642274"/>
              <a:gd name="connsiteX10" fmla="*/ 354512 w 7664823"/>
              <a:gd name="connsiteY10" fmla="*/ 1226655 h 6642274"/>
              <a:gd name="connsiteX11" fmla="*/ 311982 w 7664823"/>
              <a:gd name="connsiteY11" fmla="*/ 1737018 h 6642274"/>
              <a:gd name="connsiteX12" fmla="*/ 333247 w 7664823"/>
              <a:gd name="connsiteY12" fmla="*/ 2396236 h 6642274"/>
              <a:gd name="connsiteX13" fmla="*/ 312132 w 7664823"/>
              <a:gd name="connsiteY13" fmla="*/ 5437755 h 6642274"/>
              <a:gd name="connsiteX14" fmla="*/ 888197 w 7664823"/>
              <a:gd name="connsiteY14" fmla="*/ 6642274 h 6642274"/>
              <a:gd name="connsiteX15" fmla="*/ 6648836 w 7664823"/>
              <a:gd name="connsiteY15" fmla="*/ 4864397 h 6642274"/>
              <a:gd name="connsiteX16" fmla="*/ 6648836 w 7664823"/>
              <a:gd name="connsiteY16" fmla="*/ 3028720 h 6642274"/>
              <a:gd name="connsiteX17" fmla="*/ 6648836 w 7664823"/>
              <a:gd name="connsiteY17" fmla="*/ 1101493 h 6642274"/>
              <a:gd name="connsiteX18" fmla="*/ 6720844 w 7664823"/>
              <a:gd name="connsiteY18" fmla="*/ 740139 h 6642274"/>
              <a:gd name="connsiteX19" fmla="*/ 7224900 w 7664823"/>
              <a:gd name="connsiteY19" fmla="*/ 740139 h 6642274"/>
              <a:gd name="connsiteX20" fmla="*/ 7584940 w 7664823"/>
              <a:gd name="connsiteY20" fmla="*/ 740138 h 6642274"/>
              <a:gd name="connsiteX21" fmla="*/ 7656948 w 7664823"/>
              <a:gd name="connsiteY21" fmla="*/ 1250845 h 6642274"/>
              <a:gd name="connsiteX0" fmla="*/ 2328357 w 7664824"/>
              <a:gd name="connsiteY0" fmla="*/ 4623493 h 6550721"/>
              <a:gd name="connsiteX1" fmla="*/ 2184340 w 7664824"/>
              <a:gd name="connsiteY1" fmla="*/ 378782 h 6550721"/>
              <a:gd name="connsiteX2" fmla="*/ 1290178 w 7664824"/>
              <a:gd name="connsiteY2" fmla="*/ 205929 h 6550721"/>
              <a:gd name="connsiteX3" fmla="*/ 822345 w 7664824"/>
              <a:gd name="connsiteY3" fmla="*/ 227195 h 6550721"/>
              <a:gd name="connsiteX4" fmla="*/ 630959 w 7664824"/>
              <a:gd name="connsiteY4" fmla="*/ 248460 h 6550721"/>
              <a:gd name="connsiteX5" fmla="*/ 503369 w 7664824"/>
              <a:gd name="connsiteY5" fmla="*/ 290990 h 6550721"/>
              <a:gd name="connsiteX6" fmla="*/ 482104 w 7664824"/>
              <a:gd name="connsiteY6" fmla="*/ 439846 h 6550721"/>
              <a:gd name="connsiteX7" fmla="*/ 439573 w 7664824"/>
              <a:gd name="connsiteY7" fmla="*/ 609967 h 6550721"/>
              <a:gd name="connsiteX8" fmla="*/ 418308 w 7664824"/>
              <a:gd name="connsiteY8" fmla="*/ 907678 h 6550721"/>
              <a:gd name="connsiteX9" fmla="*/ 375778 w 7664824"/>
              <a:gd name="connsiteY9" fmla="*/ 971474 h 6550721"/>
              <a:gd name="connsiteX10" fmla="*/ 354513 w 7664824"/>
              <a:gd name="connsiteY10" fmla="*/ 1226655 h 6550721"/>
              <a:gd name="connsiteX11" fmla="*/ 311983 w 7664824"/>
              <a:gd name="connsiteY11" fmla="*/ 1737018 h 6550721"/>
              <a:gd name="connsiteX12" fmla="*/ 333248 w 7664824"/>
              <a:gd name="connsiteY12" fmla="*/ 2396236 h 6550721"/>
              <a:gd name="connsiteX13" fmla="*/ 312133 w 7664824"/>
              <a:gd name="connsiteY13" fmla="*/ 5437755 h 6550721"/>
              <a:gd name="connsiteX14" fmla="*/ 888197 w 7664824"/>
              <a:gd name="connsiteY14" fmla="*/ 6550721 h 6550721"/>
              <a:gd name="connsiteX15" fmla="*/ 6648837 w 7664824"/>
              <a:gd name="connsiteY15" fmla="*/ 4864397 h 6550721"/>
              <a:gd name="connsiteX16" fmla="*/ 6648837 w 7664824"/>
              <a:gd name="connsiteY16" fmla="*/ 3028720 h 6550721"/>
              <a:gd name="connsiteX17" fmla="*/ 6648837 w 7664824"/>
              <a:gd name="connsiteY17" fmla="*/ 1101493 h 6550721"/>
              <a:gd name="connsiteX18" fmla="*/ 6720845 w 7664824"/>
              <a:gd name="connsiteY18" fmla="*/ 740139 h 6550721"/>
              <a:gd name="connsiteX19" fmla="*/ 7224901 w 7664824"/>
              <a:gd name="connsiteY19" fmla="*/ 740139 h 6550721"/>
              <a:gd name="connsiteX20" fmla="*/ 7584941 w 7664824"/>
              <a:gd name="connsiteY20" fmla="*/ 740138 h 6550721"/>
              <a:gd name="connsiteX21" fmla="*/ 7656949 w 7664824"/>
              <a:gd name="connsiteY21" fmla="*/ 1250845 h 6550721"/>
              <a:gd name="connsiteX0" fmla="*/ 2492758 w 7829225"/>
              <a:gd name="connsiteY0" fmla="*/ 4623493 h 6550721"/>
              <a:gd name="connsiteX1" fmla="*/ 2348741 w 7829225"/>
              <a:gd name="connsiteY1" fmla="*/ 378782 h 6550721"/>
              <a:gd name="connsiteX2" fmla="*/ 1454579 w 7829225"/>
              <a:gd name="connsiteY2" fmla="*/ 205929 h 6550721"/>
              <a:gd name="connsiteX3" fmla="*/ 986746 w 7829225"/>
              <a:gd name="connsiteY3" fmla="*/ 227195 h 6550721"/>
              <a:gd name="connsiteX4" fmla="*/ 795360 w 7829225"/>
              <a:gd name="connsiteY4" fmla="*/ 248460 h 6550721"/>
              <a:gd name="connsiteX5" fmla="*/ 667770 w 7829225"/>
              <a:gd name="connsiteY5" fmla="*/ 290990 h 6550721"/>
              <a:gd name="connsiteX6" fmla="*/ 646505 w 7829225"/>
              <a:gd name="connsiteY6" fmla="*/ 439846 h 6550721"/>
              <a:gd name="connsiteX7" fmla="*/ 603974 w 7829225"/>
              <a:gd name="connsiteY7" fmla="*/ 609967 h 6550721"/>
              <a:gd name="connsiteX8" fmla="*/ 582709 w 7829225"/>
              <a:gd name="connsiteY8" fmla="*/ 907678 h 6550721"/>
              <a:gd name="connsiteX9" fmla="*/ 540179 w 7829225"/>
              <a:gd name="connsiteY9" fmla="*/ 971474 h 6550721"/>
              <a:gd name="connsiteX10" fmla="*/ 518914 w 7829225"/>
              <a:gd name="connsiteY10" fmla="*/ 1226655 h 6550721"/>
              <a:gd name="connsiteX11" fmla="*/ 476384 w 7829225"/>
              <a:gd name="connsiteY11" fmla="*/ 1737018 h 6550721"/>
              <a:gd name="connsiteX12" fmla="*/ 497649 w 7829225"/>
              <a:gd name="connsiteY12" fmla="*/ 2396236 h 6550721"/>
              <a:gd name="connsiteX13" fmla="*/ 1052598 w 7829225"/>
              <a:gd name="connsiteY13" fmla="*/ 6550721 h 6550721"/>
              <a:gd name="connsiteX14" fmla="*/ 6813238 w 7829225"/>
              <a:gd name="connsiteY14" fmla="*/ 4864397 h 6550721"/>
              <a:gd name="connsiteX15" fmla="*/ 6813238 w 7829225"/>
              <a:gd name="connsiteY15" fmla="*/ 3028720 h 6550721"/>
              <a:gd name="connsiteX16" fmla="*/ 6813238 w 7829225"/>
              <a:gd name="connsiteY16" fmla="*/ 1101493 h 6550721"/>
              <a:gd name="connsiteX17" fmla="*/ 6885246 w 7829225"/>
              <a:gd name="connsiteY17" fmla="*/ 740139 h 6550721"/>
              <a:gd name="connsiteX18" fmla="*/ 7389302 w 7829225"/>
              <a:gd name="connsiteY18" fmla="*/ 740139 h 6550721"/>
              <a:gd name="connsiteX19" fmla="*/ 7749342 w 7829225"/>
              <a:gd name="connsiteY19" fmla="*/ 740138 h 6550721"/>
              <a:gd name="connsiteX20" fmla="*/ 7821350 w 7829225"/>
              <a:gd name="connsiteY20" fmla="*/ 1250845 h 6550721"/>
              <a:gd name="connsiteX0" fmla="*/ 2780789 w 8117256"/>
              <a:gd name="connsiteY0" fmla="*/ 4623493 h 5948462"/>
              <a:gd name="connsiteX1" fmla="*/ 2636772 w 8117256"/>
              <a:gd name="connsiteY1" fmla="*/ 378782 h 5948462"/>
              <a:gd name="connsiteX2" fmla="*/ 1742610 w 8117256"/>
              <a:gd name="connsiteY2" fmla="*/ 205929 h 5948462"/>
              <a:gd name="connsiteX3" fmla="*/ 1274777 w 8117256"/>
              <a:gd name="connsiteY3" fmla="*/ 227195 h 5948462"/>
              <a:gd name="connsiteX4" fmla="*/ 1083391 w 8117256"/>
              <a:gd name="connsiteY4" fmla="*/ 248460 h 5948462"/>
              <a:gd name="connsiteX5" fmla="*/ 955801 w 8117256"/>
              <a:gd name="connsiteY5" fmla="*/ 290990 h 5948462"/>
              <a:gd name="connsiteX6" fmla="*/ 934536 w 8117256"/>
              <a:gd name="connsiteY6" fmla="*/ 439846 h 5948462"/>
              <a:gd name="connsiteX7" fmla="*/ 892005 w 8117256"/>
              <a:gd name="connsiteY7" fmla="*/ 609967 h 5948462"/>
              <a:gd name="connsiteX8" fmla="*/ 870740 w 8117256"/>
              <a:gd name="connsiteY8" fmla="*/ 907678 h 5948462"/>
              <a:gd name="connsiteX9" fmla="*/ 828210 w 8117256"/>
              <a:gd name="connsiteY9" fmla="*/ 971474 h 5948462"/>
              <a:gd name="connsiteX10" fmla="*/ 806945 w 8117256"/>
              <a:gd name="connsiteY10" fmla="*/ 1226655 h 5948462"/>
              <a:gd name="connsiteX11" fmla="*/ 764415 w 8117256"/>
              <a:gd name="connsiteY11" fmla="*/ 1737018 h 5948462"/>
              <a:gd name="connsiteX12" fmla="*/ 785680 w 8117256"/>
              <a:gd name="connsiteY12" fmla="*/ 2396236 h 5948462"/>
              <a:gd name="connsiteX13" fmla="*/ 1052598 w 8117256"/>
              <a:gd name="connsiteY13" fmla="*/ 5948462 h 5948462"/>
              <a:gd name="connsiteX14" fmla="*/ 7101269 w 8117256"/>
              <a:gd name="connsiteY14" fmla="*/ 4864397 h 5948462"/>
              <a:gd name="connsiteX15" fmla="*/ 7101269 w 8117256"/>
              <a:gd name="connsiteY15" fmla="*/ 3028720 h 5948462"/>
              <a:gd name="connsiteX16" fmla="*/ 7101269 w 8117256"/>
              <a:gd name="connsiteY16" fmla="*/ 1101493 h 5948462"/>
              <a:gd name="connsiteX17" fmla="*/ 7173277 w 8117256"/>
              <a:gd name="connsiteY17" fmla="*/ 740139 h 5948462"/>
              <a:gd name="connsiteX18" fmla="*/ 7677333 w 8117256"/>
              <a:gd name="connsiteY18" fmla="*/ 740139 h 5948462"/>
              <a:gd name="connsiteX19" fmla="*/ 8037373 w 8117256"/>
              <a:gd name="connsiteY19" fmla="*/ 740138 h 5948462"/>
              <a:gd name="connsiteX20" fmla="*/ 8109381 w 8117256"/>
              <a:gd name="connsiteY20" fmla="*/ 1250845 h 5948462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13671 w 8045247"/>
              <a:gd name="connsiteY12" fmla="*/ 2396236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64565 w 8045247"/>
              <a:gd name="connsiteY12" fmla="*/ 2334910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9976 w 8076443"/>
              <a:gd name="connsiteY0" fmla="*/ 4623493 h 5587107"/>
              <a:gd name="connsiteX1" fmla="*/ 2595959 w 8076443"/>
              <a:gd name="connsiteY1" fmla="*/ 378782 h 5587107"/>
              <a:gd name="connsiteX2" fmla="*/ 1701797 w 8076443"/>
              <a:gd name="connsiteY2" fmla="*/ 205929 h 5587107"/>
              <a:gd name="connsiteX3" fmla="*/ 1233964 w 8076443"/>
              <a:gd name="connsiteY3" fmla="*/ 227195 h 5587107"/>
              <a:gd name="connsiteX4" fmla="*/ 1042578 w 8076443"/>
              <a:gd name="connsiteY4" fmla="*/ 248460 h 5587107"/>
              <a:gd name="connsiteX5" fmla="*/ 914988 w 8076443"/>
              <a:gd name="connsiteY5" fmla="*/ 290990 h 5587107"/>
              <a:gd name="connsiteX6" fmla="*/ 893723 w 8076443"/>
              <a:gd name="connsiteY6" fmla="*/ 439846 h 5587107"/>
              <a:gd name="connsiteX7" fmla="*/ 851192 w 8076443"/>
              <a:gd name="connsiteY7" fmla="*/ 609967 h 5587107"/>
              <a:gd name="connsiteX8" fmla="*/ 829927 w 8076443"/>
              <a:gd name="connsiteY8" fmla="*/ 907678 h 5587107"/>
              <a:gd name="connsiteX9" fmla="*/ 787397 w 8076443"/>
              <a:gd name="connsiteY9" fmla="*/ 971474 h 5587107"/>
              <a:gd name="connsiteX10" fmla="*/ 766132 w 8076443"/>
              <a:gd name="connsiteY10" fmla="*/ 1226655 h 5587107"/>
              <a:gd name="connsiteX11" fmla="*/ 723602 w 8076443"/>
              <a:gd name="connsiteY11" fmla="*/ 1737018 h 5587107"/>
              <a:gd name="connsiteX12" fmla="*/ 515603 w 8076443"/>
              <a:gd name="connsiteY12" fmla="*/ 4938521 h 5587107"/>
              <a:gd name="connsiteX13" fmla="*/ 1083794 w 8076443"/>
              <a:gd name="connsiteY13" fmla="*/ 5587107 h 5587107"/>
              <a:gd name="connsiteX14" fmla="*/ 7060456 w 8076443"/>
              <a:gd name="connsiteY14" fmla="*/ 4864397 h 5587107"/>
              <a:gd name="connsiteX15" fmla="*/ 7060456 w 8076443"/>
              <a:gd name="connsiteY15" fmla="*/ 3028720 h 5587107"/>
              <a:gd name="connsiteX16" fmla="*/ 7060456 w 8076443"/>
              <a:gd name="connsiteY16" fmla="*/ 1101493 h 5587107"/>
              <a:gd name="connsiteX17" fmla="*/ 7132464 w 8076443"/>
              <a:gd name="connsiteY17" fmla="*/ 740139 h 5587107"/>
              <a:gd name="connsiteX18" fmla="*/ 7636520 w 8076443"/>
              <a:gd name="connsiteY18" fmla="*/ 740139 h 5587107"/>
              <a:gd name="connsiteX19" fmla="*/ 7996560 w 8076443"/>
              <a:gd name="connsiteY19" fmla="*/ 740138 h 5587107"/>
              <a:gd name="connsiteX20" fmla="*/ 8068568 w 8076443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4721 w 8071188"/>
              <a:gd name="connsiteY0" fmla="*/ 4623493 h 5602252"/>
              <a:gd name="connsiteX1" fmla="*/ 2590704 w 8071188"/>
              <a:gd name="connsiteY1" fmla="*/ 378782 h 5602252"/>
              <a:gd name="connsiteX2" fmla="*/ 1696542 w 8071188"/>
              <a:gd name="connsiteY2" fmla="*/ 205929 h 5602252"/>
              <a:gd name="connsiteX3" fmla="*/ 1228709 w 8071188"/>
              <a:gd name="connsiteY3" fmla="*/ 227195 h 5602252"/>
              <a:gd name="connsiteX4" fmla="*/ 1037323 w 8071188"/>
              <a:gd name="connsiteY4" fmla="*/ 248460 h 5602252"/>
              <a:gd name="connsiteX5" fmla="*/ 909733 w 8071188"/>
              <a:gd name="connsiteY5" fmla="*/ 290990 h 5602252"/>
              <a:gd name="connsiteX6" fmla="*/ 888468 w 8071188"/>
              <a:gd name="connsiteY6" fmla="*/ 439846 h 5602252"/>
              <a:gd name="connsiteX7" fmla="*/ 845937 w 8071188"/>
              <a:gd name="connsiteY7" fmla="*/ 609967 h 5602252"/>
              <a:gd name="connsiteX8" fmla="*/ 824672 w 8071188"/>
              <a:gd name="connsiteY8" fmla="*/ 907678 h 5602252"/>
              <a:gd name="connsiteX9" fmla="*/ 782142 w 8071188"/>
              <a:gd name="connsiteY9" fmla="*/ 971474 h 5602252"/>
              <a:gd name="connsiteX10" fmla="*/ 760877 w 8071188"/>
              <a:gd name="connsiteY10" fmla="*/ 1226655 h 5602252"/>
              <a:gd name="connsiteX11" fmla="*/ 718347 w 8071188"/>
              <a:gd name="connsiteY11" fmla="*/ 1737018 h 5602252"/>
              <a:gd name="connsiteX12" fmla="*/ 582356 w 8071188"/>
              <a:gd name="connsiteY12" fmla="*/ 4938521 h 5602252"/>
              <a:gd name="connsiteX13" fmla="*/ 1078539 w 8071188"/>
              <a:gd name="connsiteY13" fmla="*/ 5587107 h 5602252"/>
              <a:gd name="connsiteX14" fmla="*/ 7055201 w 8071188"/>
              <a:gd name="connsiteY14" fmla="*/ 4864397 h 5602252"/>
              <a:gd name="connsiteX15" fmla="*/ 7055201 w 8071188"/>
              <a:gd name="connsiteY15" fmla="*/ 3028720 h 5602252"/>
              <a:gd name="connsiteX16" fmla="*/ 7055201 w 8071188"/>
              <a:gd name="connsiteY16" fmla="*/ 1101493 h 5602252"/>
              <a:gd name="connsiteX17" fmla="*/ 7127209 w 8071188"/>
              <a:gd name="connsiteY17" fmla="*/ 740139 h 5602252"/>
              <a:gd name="connsiteX18" fmla="*/ 7631265 w 8071188"/>
              <a:gd name="connsiteY18" fmla="*/ 740139 h 5602252"/>
              <a:gd name="connsiteX19" fmla="*/ 7991305 w 8071188"/>
              <a:gd name="connsiteY19" fmla="*/ 740138 h 5602252"/>
              <a:gd name="connsiteX20" fmla="*/ 8063313 w 8071188"/>
              <a:gd name="connsiteY20" fmla="*/ 1250845 h 5602252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016374 w 7352841"/>
              <a:gd name="connsiteY0" fmla="*/ 4623493 h 4864397"/>
              <a:gd name="connsiteX1" fmla="*/ 1872357 w 7352841"/>
              <a:gd name="connsiteY1" fmla="*/ 378782 h 4864397"/>
              <a:gd name="connsiteX2" fmla="*/ 978195 w 7352841"/>
              <a:gd name="connsiteY2" fmla="*/ 205929 h 4864397"/>
              <a:gd name="connsiteX3" fmla="*/ 510362 w 7352841"/>
              <a:gd name="connsiteY3" fmla="*/ 227195 h 4864397"/>
              <a:gd name="connsiteX4" fmla="*/ 318976 w 7352841"/>
              <a:gd name="connsiteY4" fmla="*/ 248460 h 4864397"/>
              <a:gd name="connsiteX5" fmla="*/ 191386 w 7352841"/>
              <a:gd name="connsiteY5" fmla="*/ 290990 h 4864397"/>
              <a:gd name="connsiteX6" fmla="*/ 170121 w 7352841"/>
              <a:gd name="connsiteY6" fmla="*/ 439846 h 4864397"/>
              <a:gd name="connsiteX7" fmla="*/ 127590 w 7352841"/>
              <a:gd name="connsiteY7" fmla="*/ 609967 h 4864397"/>
              <a:gd name="connsiteX8" fmla="*/ 106325 w 7352841"/>
              <a:gd name="connsiteY8" fmla="*/ 907678 h 4864397"/>
              <a:gd name="connsiteX9" fmla="*/ 63795 w 7352841"/>
              <a:gd name="connsiteY9" fmla="*/ 971474 h 4864397"/>
              <a:gd name="connsiteX10" fmla="*/ 42530 w 7352841"/>
              <a:gd name="connsiteY10" fmla="*/ 1226655 h 4864397"/>
              <a:gd name="connsiteX11" fmla="*/ 0 w 7352841"/>
              <a:gd name="connsiteY11" fmla="*/ 1737018 h 4864397"/>
              <a:gd name="connsiteX12" fmla="*/ 6336854 w 7352841"/>
              <a:gd name="connsiteY12" fmla="*/ 4864397 h 4864397"/>
              <a:gd name="connsiteX13" fmla="*/ 6336854 w 7352841"/>
              <a:gd name="connsiteY13" fmla="*/ 3028720 h 4864397"/>
              <a:gd name="connsiteX14" fmla="*/ 6336854 w 7352841"/>
              <a:gd name="connsiteY14" fmla="*/ 1101493 h 4864397"/>
              <a:gd name="connsiteX15" fmla="*/ 6408862 w 7352841"/>
              <a:gd name="connsiteY15" fmla="*/ 740139 h 4864397"/>
              <a:gd name="connsiteX16" fmla="*/ 6912918 w 7352841"/>
              <a:gd name="connsiteY16" fmla="*/ 740139 h 4864397"/>
              <a:gd name="connsiteX17" fmla="*/ 7272958 w 7352841"/>
              <a:gd name="connsiteY17" fmla="*/ 740138 h 4864397"/>
              <a:gd name="connsiteX18" fmla="*/ 7344966 w 7352841"/>
              <a:gd name="connsiteY18" fmla="*/ 1250845 h 4864397"/>
              <a:gd name="connsiteX0" fmla="*/ 2003619 w 7340086"/>
              <a:gd name="connsiteY0" fmla="*/ 4623493 h 5544812"/>
              <a:gd name="connsiteX1" fmla="*/ 1859602 w 7340086"/>
              <a:gd name="connsiteY1" fmla="*/ 378782 h 5544812"/>
              <a:gd name="connsiteX2" fmla="*/ 965440 w 7340086"/>
              <a:gd name="connsiteY2" fmla="*/ 205929 h 5544812"/>
              <a:gd name="connsiteX3" fmla="*/ 497607 w 7340086"/>
              <a:gd name="connsiteY3" fmla="*/ 227195 h 5544812"/>
              <a:gd name="connsiteX4" fmla="*/ 306221 w 7340086"/>
              <a:gd name="connsiteY4" fmla="*/ 248460 h 5544812"/>
              <a:gd name="connsiteX5" fmla="*/ 178631 w 7340086"/>
              <a:gd name="connsiteY5" fmla="*/ 290990 h 5544812"/>
              <a:gd name="connsiteX6" fmla="*/ 157366 w 7340086"/>
              <a:gd name="connsiteY6" fmla="*/ 439846 h 5544812"/>
              <a:gd name="connsiteX7" fmla="*/ 114835 w 7340086"/>
              <a:gd name="connsiteY7" fmla="*/ 609967 h 5544812"/>
              <a:gd name="connsiteX8" fmla="*/ 93570 w 7340086"/>
              <a:gd name="connsiteY8" fmla="*/ 907678 h 5544812"/>
              <a:gd name="connsiteX9" fmla="*/ 51040 w 7340086"/>
              <a:gd name="connsiteY9" fmla="*/ 971474 h 5544812"/>
              <a:gd name="connsiteX10" fmla="*/ 29775 w 7340086"/>
              <a:gd name="connsiteY10" fmla="*/ 1226655 h 5544812"/>
              <a:gd name="connsiteX11" fmla="*/ 67278 w 7340086"/>
              <a:gd name="connsiteY11" fmla="*/ 4938522 h 5544812"/>
              <a:gd name="connsiteX12" fmla="*/ 6324099 w 7340086"/>
              <a:gd name="connsiteY12" fmla="*/ 4864397 h 5544812"/>
              <a:gd name="connsiteX13" fmla="*/ 6324099 w 7340086"/>
              <a:gd name="connsiteY13" fmla="*/ 3028720 h 5544812"/>
              <a:gd name="connsiteX14" fmla="*/ 6324099 w 7340086"/>
              <a:gd name="connsiteY14" fmla="*/ 1101493 h 5544812"/>
              <a:gd name="connsiteX15" fmla="*/ 6396107 w 7340086"/>
              <a:gd name="connsiteY15" fmla="*/ 740139 h 5544812"/>
              <a:gd name="connsiteX16" fmla="*/ 6900163 w 7340086"/>
              <a:gd name="connsiteY16" fmla="*/ 740139 h 5544812"/>
              <a:gd name="connsiteX17" fmla="*/ 7260203 w 7340086"/>
              <a:gd name="connsiteY17" fmla="*/ 740138 h 5544812"/>
              <a:gd name="connsiteX18" fmla="*/ 7332211 w 7340086"/>
              <a:gd name="connsiteY18" fmla="*/ 1250845 h 5544812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55770 w 7344816"/>
              <a:gd name="connsiteY9" fmla="*/ 971474 h 5785714"/>
              <a:gd name="connsiteX10" fmla="*/ 34505 w 7344816"/>
              <a:gd name="connsiteY10" fmla="*/ 1226655 h 5785714"/>
              <a:gd name="connsiteX11" fmla="*/ 0 w 7344816"/>
              <a:gd name="connsiteY11" fmla="*/ 5179424 h 5785714"/>
              <a:gd name="connsiteX12" fmla="*/ 6328829 w 7344816"/>
              <a:gd name="connsiteY12" fmla="*/ 4864397 h 5785714"/>
              <a:gd name="connsiteX13" fmla="*/ 6328829 w 7344816"/>
              <a:gd name="connsiteY13" fmla="*/ 3028720 h 5785714"/>
              <a:gd name="connsiteX14" fmla="*/ 6328829 w 7344816"/>
              <a:gd name="connsiteY14" fmla="*/ 1101493 h 5785714"/>
              <a:gd name="connsiteX15" fmla="*/ 6400837 w 7344816"/>
              <a:gd name="connsiteY15" fmla="*/ 740139 h 5785714"/>
              <a:gd name="connsiteX16" fmla="*/ 6904893 w 7344816"/>
              <a:gd name="connsiteY16" fmla="*/ 740139 h 5785714"/>
              <a:gd name="connsiteX17" fmla="*/ 7264933 w 7344816"/>
              <a:gd name="connsiteY17" fmla="*/ 740138 h 5785714"/>
              <a:gd name="connsiteX18" fmla="*/ 7336941 w 7344816"/>
              <a:gd name="connsiteY18" fmla="*/ 1250845 h 5785714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432048 w 7344816"/>
              <a:gd name="connsiteY3" fmla="*/ 722709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119565 w 7344816"/>
              <a:gd name="connsiteY6" fmla="*/ 609967 h 5785714"/>
              <a:gd name="connsiteX7" fmla="*/ 98300 w 7344816"/>
              <a:gd name="connsiteY7" fmla="*/ 907678 h 5785714"/>
              <a:gd name="connsiteX8" fmla="*/ 34505 w 7344816"/>
              <a:gd name="connsiteY8" fmla="*/ 1226655 h 5785714"/>
              <a:gd name="connsiteX9" fmla="*/ 0 w 7344816"/>
              <a:gd name="connsiteY9" fmla="*/ 5179424 h 5785714"/>
              <a:gd name="connsiteX10" fmla="*/ 6328829 w 7344816"/>
              <a:gd name="connsiteY10" fmla="*/ 4864397 h 5785714"/>
              <a:gd name="connsiteX11" fmla="*/ 6328829 w 7344816"/>
              <a:gd name="connsiteY11" fmla="*/ 3028720 h 5785714"/>
              <a:gd name="connsiteX12" fmla="*/ 6328829 w 7344816"/>
              <a:gd name="connsiteY12" fmla="*/ 1101493 h 5785714"/>
              <a:gd name="connsiteX13" fmla="*/ 6400837 w 7344816"/>
              <a:gd name="connsiteY13" fmla="*/ 740139 h 5785714"/>
              <a:gd name="connsiteX14" fmla="*/ 6904893 w 7344816"/>
              <a:gd name="connsiteY14" fmla="*/ 740139 h 5785714"/>
              <a:gd name="connsiteX15" fmla="*/ 7264933 w 7344816"/>
              <a:gd name="connsiteY15" fmla="*/ 740138 h 5785714"/>
              <a:gd name="connsiteX16" fmla="*/ 7336941 w 7344816"/>
              <a:gd name="connsiteY16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98300 w 7344816"/>
              <a:gd name="connsiteY6" fmla="*/ 907678 h 5785714"/>
              <a:gd name="connsiteX7" fmla="*/ 34505 w 7344816"/>
              <a:gd name="connsiteY7" fmla="*/ 1226655 h 5785714"/>
              <a:gd name="connsiteX8" fmla="*/ 0 w 7344816"/>
              <a:gd name="connsiteY8" fmla="*/ 5179424 h 5785714"/>
              <a:gd name="connsiteX9" fmla="*/ 6328829 w 7344816"/>
              <a:gd name="connsiteY9" fmla="*/ 4864397 h 5785714"/>
              <a:gd name="connsiteX10" fmla="*/ 6328829 w 7344816"/>
              <a:gd name="connsiteY10" fmla="*/ 3028720 h 5785714"/>
              <a:gd name="connsiteX11" fmla="*/ 6328829 w 7344816"/>
              <a:gd name="connsiteY11" fmla="*/ 1101493 h 5785714"/>
              <a:gd name="connsiteX12" fmla="*/ 6400837 w 7344816"/>
              <a:gd name="connsiteY12" fmla="*/ 740139 h 5785714"/>
              <a:gd name="connsiteX13" fmla="*/ 6904893 w 7344816"/>
              <a:gd name="connsiteY13" fmla="*/ 740139 h 5785714"/>
              <a:gd name="connsiteX14" fmla="*/ 7264933 w 7344816"/>
              <a:gd name="connsiteY14" fmla="*/ 740138 h 5785714"/>
              <a:gd name="connsiteX15" fmla="*/ 7336941 w 7344816"/>
              <a:gd name="connsiteY15" fmla="*/ 1250845 h 5785714"/>
              <a:gd name="connsiteX0" fmla="*/ 3046770 w 8383237"/>
              <a:gd name="connsiteY0" fmla="*/ 4623493 h 5785714"/>
              <a:gd name="connsiteX1" fmla="*/ 2838621 w 8383237"/>
              <a:gd name="connsiteY1" fmla="*/ 843161 h 5785714"/>
              <a:gd name="connsiteX2" fmla="*/ 1974525 w 8383237"/>
              <a:gd name="connsiteY2" fmla="*/ 722709 h 5785714"/>
              <a:gd name="connsiteX3" fmla="*/ 1349372 w 8383237"/>
              <a:gd name="connsiteY3" fmla="*/ 248460 h 5785714"/>
              <a:gd name="connsiteX4" fmla="*/ 1221782 w 8383237"/>
              <a:gd name="connsiteY4" fmla="*/ 290990 h 5785714"/>
              <a:gd name="connsiteX5" fmla="*/ 1200517 w 8383237"/>
              <a:gd name="connsiteY5" fmla="*/ 439846 h 5785714"/>
              <a:gd name="connsiteX6" fmla="*/ 1136721 w 8383237"/>
              <a:gd name="connsiteY6" fmla="*/ 907678 h 5785714"/>
              <a:gd name="connsiteX7" fmla="*/ 1038421 w 8383237"/>
              <a:gd name="connsiteY7" fmla="*/ 5179424 h 5785714"/>
              <a:gd name="connsiteX8" fmla="*/ 7367250 w 8383237"/>
              <a:gd name="connsiteY8" fmla="*/ 4864397 h 5785714"/>
              <a:gd name="connsiteX9" fmla="*/ 7367250 w 8383237"/>
              <a:gd name="connsiteY9" fmla="*/ 3028720 h 5785714"/>
              <a:gd name="connsiteX10" fmla="*/ 7367250 w 8383237"/>
              <a:gd name="connsiteY10" fmla="*/ 1101493 h 5785714"/>
              <a:gd name="connsiteX11" fmla="*/ 7439258 w 8383237"/>
              <a:gd name="connsiteY11" fmla="*/ 740139 h 5785714"/>
              <a:gd name="connsiteX12" fmla="*/ 7943314 w 8383237"/>
              <a:gd name="connsiteY12" fmla="*/ 740139 h 5785714"/>
              <a:gd name="connsiteX13" fmla="*/ 8303354 w 8383237"/>
              <a:gd name="connsiteY13" fmla="*/ 740138 h 5785714"/>
              <a:gd name="connsiteX14" fmla="*/ 8375362 w 8383237"/>
              <a:gd name="connsiteY14" fmla="*/ 1250845 h 5785714"/>
              <a:gd name="connsiteX0" fmla="*/ 3036138 w 8372605"/>
              <a:gd name="connsiteY0" fmla="*/ 4623493 h 5785714"/>
              <a:gd name="connsiteX1" fmla="*/ 2827989 w 8372605"/>
              <a:gd name="connsiteY1" fmla="*/ 843161 h 5785714"/>
              <a:gd name="connsiteX2" fmla="*/ 1963893 w 8372605"/>
              <a:gd name="connsiteY2" fmla="*/ 722709 h 5785714"/>
              <a:gd name="connsiteX3" fmla="*/ 1338740 w 8372605"/>
              <a:gd name="connsiteY3" fmla="*/ 248460 h 5785714"/>
              <a:gd name="connsiteX4" fmla="*/ 1211150 w 8372605"/>
              <a:gd name="connsiteY4" fmla="*/ 290990 h 5785714"/>
              <a:gd name="connsiteX5" fmla="*/ 1189885 w 8372605"/>
              <a:gd name="connsiteY5" fmla="*/ 439846 h 5785714"/>
              <a:gd name="connsiteX6" fmla="*/ 1027789 w 8372605"/>
              <a:gd name="connsiteY6" fmla="*/ 5179424 h 5785714"/>
              <a:gd name="connsiteX7" fmla="*/ 7356618 w 8372605"/>
              <a:gd name="connsiteY7" fmla="*/ 4864397 h 5785714"/>
              <a:gd name="connsiteX8" fmla="*/ 7356618 w 8372605"/>
              <a:gd name="connsiteY8" fmla="*/ 3028720 h 5785714"/>
              <a:gd name="connsiteX9" fmla="*/ 7356618 w 8372605"/>
              <a:gd name="connsiteY9" fmla="*/ 1101493 h 5785714"/>
              <a:gd name="connsiteX10" fmla="*/ 7428626 w 8372605"/>
              <a:gd name="connsiteY10" fmla="*/ 740139 h 5785714"/>
              <a:gd name="connsiteX11" fmla="*/ 7932682 w 8372605"/>
              <a:gd name="connsiteY11" fmla="*/ 740139 h 5785714"/>
              <a:gd name="connsiteX12" fmla="*/ 8292722 w 8372605"/>
              <a:gd name="connsiteY12" fmla="*/ 740138 h 5785714"/>
              <a:gd name="connsiteX13" fmla="*/ 8364730 w 8372605"/>
              <a:gd name="connsiteY13" fmla="*/ 1250845 h 5785714"/>
              <a:gd name="connsiteX0" fmla="*/ 3032594 w 8369061"/>
              <a:gd name="connsiteY0" fmla="*/ 4623493 h 5785714"/>
              <a:gd name="connsiteX1" fmla="*/ 2824445 w 8369061"/>
              <a:gd name="connsiteY1" fmla="*/ 843161 h 5785714"/>
              <a:gd name="connsiteX2" fmla="*/ 1960349 w 8369061"/>
              <a:gd name="connsiteY2" fmla="*/ 722709 h 5785714"/>
              <a:gd name="connsiteX3" fmla="*/ 1335196 w 8369061"/>
              <a:gd name="connsiteY3" fmla="*/ 248460 h 5785714"/>
              <a:gd name="connsiteX4" fmla="*/ 1207606 w 8369061"/>
              <a:gd name="connsiteY4" fmla="*/ 290990 h 5785714"/>
              <a:gd name="connsiteX5" fmla="*/ 1024245 w 8369061"/>
              <a:gd name="connsiteY5" fmla="*/ 5179424 h 5785714"/>
              <a:gd name="connsiteX6" fmla="*/ 7353074 w 8369061"/>
              <a:gd name="connsiteY6" fmla="*/ 4864397 h 5785714"/>
              <a:gd name="connsiteX7" fmla="*/ 7353074 w 8369061"/>
              <a:gd name="connsiteY7" fmla="*/ 3028720 h 5785714"/>
              <a:gd name="connsiteX8" fmla="*/ 7353074 w 8369061"/>
              <a:gd name="connsiteY8" fmla="*/ 1101493 h 5785714"/>
              <a:gd name="connsiteX9" fmla="*/ 7425082 w 8369061"/>
              <a:gd name="connsiteY9" fmla="*/ 740139 h 5785714"/>
              <a:gd name="connsiteX10" fmla="*/ 7929138 w 8369061"/>
              <a:gd name="connsiteY10" fmla="*/ 740139 h 5785714"/>
              <a:gd name="connsiteX11" fmla="*/ 8289178 w 8369061"/>
              <a:gd name="connsiteY11" fmla="*/ 740138 h 5785714"/>
              <a:gd name="connsiteX12" fmla="*/ 8361186 w 8369061"/>
              <a:gd name="connsiteY12" fmla="*/ 1250845 h 5785714"/>
              <a:gd name="connsiteX0" fmla="*/ 2166889 w 7503356"/>
              <a:gd name="connsiteY0" fmla="*/ 4623493 h 5785714"/>
              <a:gd name="connsiteX1" fmla="*/ 1958740 w 7503356"/>
              <a:gd name="connsiteY1" fmla="*/ 843161 h 5785714"/>
              <a:gd name="connsiteX2" fmla="*/ 1094644 w 7503356"/>
              <a:gd name="connsiteY2" fmla="*/ 722709 h 5785714"/>
              <a:gd name="connsiteX3" fmla="*/ 469491 w 7503356"/>
              <a:gd name="connsiteY3" fmla="*/ 248460 h 5785714"/>
              <a:gd name="connsiteX4" fmla="*/ 341901 w 7503356"/>
              <a:gd name="connsiteY4" fmla="*/ 290990 h 5785714"/>
              <a:gd name="connsiteX5" fmla="*/ 158540 w 7503356"/>
              <a:gd name="connsiteY5" fmla="*/ 5179424 h 5785714"/>
              <a:gd name="connsiteX6" fmla="*/ 6487369 w 7503356"/>
              <a:gd name="connsiteY6" fmla="*/ 4864397 h 5785714"/>
              <a:gd name="connsiteX7" fmla="*/ 6487369 w 7503356"/>
              <a:gd name="connsiteY7" fmla="*/ 3028720 h 5785714"/>
              <a:gd name="connsiteX8" fmla="*/ 6487369 w 7503356"/>
              <a:gd name="connsiteY8" fmla="*/ 1101493 h 5785714"/>
              <a:gd name="connsiteX9" fmla="*/ 6559377 w 7503356"/>
              <a:gd name="connsiteY9" fmla="*/ 740139 h 5785714"/>
              <a:gd name="connsiteX10" fmla="*/ 7063433 w 7503356"/>
              <a:gd name="connsiteY10" fmla="*/ 740139 h 5785714"/>
              <a:gd name="connsiteX11" fmla="*/ 7423473 w 7503356"/>
              <a:gd name="connsiteY11" fmla="*/ 740138 h 5785714"/>
              <a:gd name="connsiteX12" fmla="*/ 7495481 w 7503356"/>
              <a:gd name="connsiteY12" fmla="*/ 1250845 h 5785714"/>
              <a:gd name="connsiteX0" fmla="*/ 2166889 w 7503356"/>
              <a:gd name="connsiteY0" fmla="*/ 4623493 h 5328500"/>
              <a:gd name="connsiteX1" fmla="*/ 1958740 w 7503356"/>
              <a:gd name="connsiteY1" fmla="*/ 843161 h 5328500"/>
              <a:gd name="connsiteX2" fmla="*/ 1094644 w 7503356"/>
              <a:gd name="connsiteY2" fmla="*/ 722709 h 5328500"/>
              <a:gd name="connsiteX3" fmla="*/ 469491 w 7503356"/>
              <a:gd name="connsiteY3" fmla="*/ 248460 h 5328500"/>
              <a:gd name="connsiteX4" fmla="*/ 341901 w 7503356"/>
              <a:gd name="connsiteY4" fmla="*/ 290990 h 5328500"/>
              <a:gd name="connsiteX5" fmla="*/ 158540 w 7503356"/>
              <a:gd name="connsiteY5" fmla="*/ 5179424 h 5328500"/>
              <a:gd name="connsiteX6" fmla="*/ 6487369 w 7503356"/>
              <a:gd name="connsiteY6" fmla="*/ 4864397 h 5328500"/>
              <a:gd name="connsiteX7" fmla="*/ 6487369 w 7503356"/>
              <a:gd name="connsiteY7" fmla="*/ 3028720 h 5328500"/>
              <a:gd name="connsiteX8" fmla="*/ 6487369 w 7503356"/>
              <a:gd name="connsiteY8" fmla="*/ 1101493 h 5328500"/>
              <a:gd name="connsiteX9" fmla="*/ 6559377 w 7503356"/>
              <a:gd name="connsiteY9" fmla="*/ 740139 h 5328500"/>
              <a:gd name="connsiteX10" fmla="*/ 7063433 w 7503356"/>
              <a:gd name="connsiteY10" fmla="*/ 740139 h 5328500"/>
              <a:gd name="connsiteX11" fmla="*/ 7423473 w 7503356"/>
              <a:gd name="connsiteY11" fmla="*/ 740138 h 5328500"/>
              <a:gd name="connsiteX12" fmla="*/ 7495481 w 7503356"/>
              <a:gd name="connsiteY12" fmla="*/ 1250845 h 5328500"/>
              <a:gd name="connsiteX0" fmla="*/ 2022873 w 7359340"/>
              <a:gd name="connsiteY0" fmla="*/ 4623493 h 5087596"/>
              <a:gd name="connsiteX1" fmla="*/ 1814724 w 7359340"/>
              <a:gd name="connsiteY1" fmla="*/ 843161 h 5087596"/>
              <a:gd name="connsiteX2" fmla="*/ 950628 w 7359340"/>
              <a:gd name="connsiteY2" fmla="*/ 722709 h 5087596"/>
              <a:gd name="connsiteX3" fmla="*/ 325475 w 7359340"/>
              <a:gd name="connsiteY3" fmla="*/ 248460 h 5087596"/>
              <a:gd name="connsiteX4" fmla="*/ 197885 w 7359340"/>
              <a:gd name="connsiteY4" fmla="*/ 290990 h 5087596"/>
              <a:gd name="connsiteX5" fmla="*/ 158540 w 7359340"/>
              <a:gd name="connsiteY5" fmla="*/ 4938521 h 5087596"/>
              <a:gd name="connsiteX6" fmla="*/ 6343353 w 7359340"/>
              <a:gd name="connsiteY6" fmla="*/ 4864397 h 5087596"/>
              <a:gd name="connsiteX7" fmla="*/ 6343353 w 7359340"/>
              <a:gd name="connsiteY7" fmla="*/ 3028720 h 5087596"/>
              <a:gd name="connsiteX8" fmla="*/ 6343353 w 7359340"/>
              <a:gd name="connsiteY8" fmla="*/ 1101493 h 5087596"/>
              <a:gd name="connsiteX9" fmla="*/ 6415361 w 7359340"/>
              <a:gd name="connsiteY9" fmla="*/ 740139 h 5087596"/>
              <a:gd name="connsiteX10" fmla="*/ 6919417 w 7359340"/>
              <a:gd name="connsiteY10" fmla="*/ 740139 h 5087596"/>
              <a:gd name="connsiteX11" fmla="*/ 7279457 w 7359340"/>
              <a:gd name="connsiteY11" fmla="*/ 740138 h 5087596"/>
              <a:gd name="connsiteX12" fmla="*/ 7351465 w 7359340"/>
              <a:gd name="connsiteY12" fmla="*/ 1250845 h 5087596"/>
              <a:gd name="connsiteX0" fmla="*/ 2022873 w 7359340"/>
              <a:gd name="connsiteY0" fmla="*/ 4623493 h 5087598"/>
              <a:gd name="connsiteX1" fmla="*/ 1814724 w 7359340"/>
              <a:gd name="connsiteY1" fmla="*/ 843161 h 5087598"/>
              <a:gd name="connsiteX2" fmla="*/ 950628 w 7359340"/>
              <a:gd name="connsiteY2" fmla="*/ 722709 h 5087598"/>
              <a:gd name="connsiteX3" fmla="*/ 325475 w 7359340"/>
              <a:gd name="connsiteY3" fmla="*/ 248460 h 5087598"/>
              <a:gd name="connsiteX4" fmla="*/ 197885 w 7359340"/>
              <a:gd name="connsiteY4" fmla="*/ 290990 h 5087598"/>
              <a:gd name="connsiteX5" fmla="*/ 158540 w 7359340"/>
              <a:gd name="connsiteY5" fmla="*/ 4938521 h 5087598"/>
              <a:gd name="connsiteX6" fmla="*/ 6343353 w 7359340"/>
              <a:gd name="connsiteY6" fmla="*/ 4864397 h 5087598"/>
              <a:gd name="connsiteX7" fmla="*/ 6343353 w 7359340"/>
              <a:gd name="connsiteY7" fmla="*/ 3028720 h 5087598"/>
              <a:gd name="connsiteX8" fmla="*/ 6343353 w 7359340"/>
              <a:gd name="connsiteY8" fmla="*/ 1101493 h 5087598"/>
              <a:gd name="connsiteX9" fmla="*/ 6415361 w 7359340"/>
              <a:gd name="connsiteY9" fmla="*/ 740139 h 5087598"/>
              <a:gd name="connsiteX10" fmla="*/ 6919417 w 7359340"/>
              <a:gd name="connsiteY10" fmla="*/ 740139 h 5087598"/>
              <a:gd name="connsiteX11" fmla="*/ 7279457 w 7359340"/>
              <a:gd name="connsiteY11" fmla="*/ 740138 h 5087598"/>
              <a:gd name="connsiteX12" fmla="*/ 7351465 w 7359340"/>
              <a:gd name="connsiteY12" fmla="*/ 1250845 h 5087598"/>
              <a:gd name="connsiteX0" fmla="*/ 1876813 w 7213280"/>
              <a:gd name="connsiteY0" fmla="*/ 4623493 h 5087596"/>
              <a:gd name="connsiteX1" fmla="*/ 1668664 w 7213280"/>
              <a:gd name="connsiteY1" fmla="*/ 843161 h 5087596"/>
              <a:gd name="connsiteX2" fmla="*/ 804568 w 7213280"/>
              <a:gd name="connsiteY2" fmla="*/ 722709 h 5087596"/>
              <a:gd name="connsiteX3" fmla="*/ 179415 w 7213280"/>
              <a:gd name="connsiteY3" fmla="*/ 248460 h 5087596"/>
              <a:gd name="connsiteX4" fmla="*/ 51825 w 7213280"/>
              <a:gd name="connsiteY4" fmla="*/ 290990 h 5087596"/>
              <a:gd name="connsiteX5" fmla="*/ 12480 w 7213280"/>
              <a:gd name="connsiteY5" fmla="*/ 4938521 h 5087596"/>
              <a:gd name="connsiteX6" fmla="*/ 6197293 w 7213280"/>
              <a:gd name="connsiteY6" fmla="*/ 4864397 h 5087596"/>
              <a:gd name="connsiteX7" fmla="*/ 6197293 w 7213280"/>
              <a:gd name="connsiteY7" fmla="*/ 3028720 h 5087596"/>
              <a:gd name="connsiteX8" fmla="*/ 6197293 w 7213280"/>
              <a:gd name="connsiteY8" fmla="*/ 1101493 h 5087596"/>
              <a:gd name="connsiteX9" fmla="*/ 6269301 w 7213280"/>
              <a:gd name="connsiteY9" fmla="*/ 740139 h 5087596"/>
              <a:gd name="connsiteX10" fmla="*/ 6773357 w 7213280"/>
              <a:gd name="connsiteY10" fmla="*/ 740139 h 5087596"/>
              <a:gd name="connsiteX11" fmla="*/ 7133397 w 7213280"/>
              <a:gd name="connsiteY11" fmla="*/ 740138 h 5087596"/>
              <a:gd name="connsiteX12" fmla="*/ 7205405 w 7213280"/>
              <a:gd name="connsiteY12" fmla="*/ 1250845 h 5087596"/>
              <a:gd name="connsiteX0" fmla="*/ 1876813 w 7213280"/>
              <a:gd name="connsiteY0" fmla="*/ 4623493 h 4983889"/>
              <a:gd name="connsiteX1" fmla="*/ 1668664 w 7213280"/>
              <a:gd name="connsiteY1" fmla="*/ 843161 h 4983889"/>
              <a:gd name="connsiteX2" fmla="*/ 804568 w 7213280"/>
              <a:gd name="connsiteY2" fmla="*/ 722709 h 4983889"/>
              <a:gd name="connsiteX3" fmla="*/ 179415 w 7213280"/>
              <a:gd name="connsiteY3" fmla="*/ 248460 h 4983889"/>
              <a:gd name="connsiteX4" fmla="*/ 51825 w 7213280"/>
              <a:gd name="connsiteY4" fmla="*/ 290990 h 4983889"/>
              <a:gd name="connsiteX5" fmla="*/ 12480 w 7213280"/>
              <a:gd name="connsiteY5" fmla="*/ 4938521 h 4983889"/>
              <a:gd name="connsiteX6" fmla="*/ 6197293 w 7213280"/>
              <a:gd name="connsiteY6" fmla="*/ 4864397 h 4983889"/>
              <a:gd name="connsiteX7" fmla="*/ 6197293 w 7213280"/>
              <a:gd name="connsiteY7" fmla="*/ 3028720 h 4983889"/>
              <a:gd name="connsiteX8" fmla="*/ 6197293 w 7213280"/>
              <a:gd name="connsiteY8" fmla="*/ 1101493 h 4983889"/>
              <a:gd name="connsiteX9" fmla="*/ 6269301 w 7213280"/>
              <a:gd name="connsiteY9" fmla="*/ 740139 h 4983889"/>
              <a:gd name="connsiteX10" fmla="*/ 6773357 w 7213280"/>
              <a:gd name="connsiteY10" fmla="*/ 740139 h 4983889"/>
              <a:gd name="connsiteX11" fmla="*/ 7133397 w 7213280"/>
              <a:gd name="connsiteY11" fmla="*/ 740138 h 4983889"/>
              <a:gd name="connsiteX12" fmla="*/ 7205405 w 7213280"/>
              <a:gd name="connsiteY12" fmla="*/ 1250845 h 4983889"/>
              <a:gd name="connsiteX0" fmla="*/ 1916158 w 7252625"/>
              <a:gd name="connsiteY0" fmla="*/ 4623493 h 4983889"/>
              <a:gd name="connsiteX1" fmla="*/ 1708009 w 7252625"/>
              <a:gd name="connsiteY1" fmla="*/ 843161 h 4983889"/>
              <a:gd name="connsiteX2" fmla="*/ 843913 w 7252625"/>
              <a:gd name="connsiteY2" fmla="*/ 722709 h 4983889"/>
              <a:gd name="connsiteX3" fmla="*/ 218760 w 7252625"/>
              <a:gd name="connsiteY3" fmla="*/ 248460 h 4983889"/>
              <a:gd name="connsiteX4" fmla="*/ 51825 w 7252625"/>
              <a:gd name="connsiteY4" fmla="*/ 722709 h 4983889"/>
              <a:gd name="connsiteX5" fmla="*/ 51825 w 7252625"/>
              <a:gd name="connsiteY5" fmla="*/ 4938521 h 4983889"/>
              <a:gd name="connsiteX6" fmla="*/ 6236638 w 7252625"/>
              <a:gd name="connsiteY6" fmla="*/ 4864397 h 4983889"/>
              <a:gd name="connsiteX7" fmla="*/ 6236638 w 7252625"/>
              <a:gd name="connsiteY7" fmla="*/ 3028720 h 4983889"/>
              <a:gd name="connsiteX8" fmla="*/ 6236638 w 7252625"/>
              <a:gd name="connsiteY8" fmla="*/ 1101493 h 4983889"/>
              <a:gd name="connsiteX9" fmla="*/ 6308646 w 7252625"/>
              <a:gd name="connsiteY9" fmla="*/ 740139 h 4983889"/>
              <a:gd name="connsiteX10" fmla="*/ 6812702 w 7252625"/>
              <a:gd name="connsiteY10" fmla="*/ 740139 h 4983889"/>
              <a:gd name="connsiteX11" fmla="*/ 7172742 w 7252625"/>
              <a:gd name="connsiteY11" fmla="*/ 740138 h 4983889"/>
              <a:gd name="connsiteX12" fmla="*/ 7244750 w 7252625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166935 w 7200800"/>
              <a:gd name="connsiteY3" fmla="*/ 248460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216024 w 7200800"/>
              <a:gd name="connsiteY3" fmla="*/ 481805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722709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7216379 w 7296262"/>
              <a:gd name="connsiteY9" fmla="*/ 740138 h 4983889"/>
              <a:gd name="connsiteX10" fmla="*/ 7288387 w 7296262"/>
              <a:gd name="connsiteY10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352283 w 7296262"/>
              <a:gd name="connsiteY7" fmla="*/ 740139 h 4983889"/>
              <a:gd name="connsiteX8" fmla="*/ 7216379 w 7296262"/>
              <a:gd name="connsiteY8" fmla="*/ 740138 h 4983889"/>
              <a:gd name="connsiteX9" fmla="*/ 7288387 w 7296262"/>
              <a:gd name="connsiteY9" fmla="*/ 1250845 h 4983889"/>
              <a:gd name="connsiteX0" fmla="*/ 1967670 w 7323078"/>
              <a:gd name="connsiteY0" fmla="*/ 3734003 h 4983889"/>
              <a:gd name="connsiteX1" fmla="*/ 1751646 w 7323078"/>
              <a:gd name="connsiteY1" fmla="*/ 843161 h 4983889"/>
              <a:gd name="connsiteX2" fmla="*/ 887550 w 7323078"/>
              <a:gd name="connsiteY2" fmla="*/ 722709 h 4983889"/>
              <a:gd name="connsiteX3" fmla="*/ 95462 w 7323078"/>
              <a:gd name="connsiteY3" fmla="*/ 843161 h 4983889"/>
              <a:gd name="connsiteX4" fmla="*/ 95462 w 7323078"/>
              <a:gd name="connsiteY4" fmla="*/ 4938521 h 4983889"/>
              <a:gd name="connsiteX5" fmla="*/ 6280275 w 7323078"/>
              <a:gd name="connsiteY5" fmla="*/ 4864397 h 4983889"/>
              <a:gd name="connsiteX6" fmla="*/ 6352283 w 7323078"/>
              <a:gd name="connsiteY6" fmla="*/ 740139 h 4983889"/>
              <a:gd name="connsiteX7" fmla="*/ 7216379 w 7323078"/>
              <a:gd name="connsiteY7" fmla="*/ 740138 h 4983889"/>
              <a:gd name="connsiteX8" fmla="*/ 7288387 w 7323078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8150 w 7296262"/>
              <a:gd name="connsiteY6" fmla="*/ 1084064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7152246 w 7288387"/>
              <a:gd name="connsiteY7" fmla="*/ 1204516 h 4983889"/>
              <a:gd name="connsiteX8" fmla="*/ 7288387 w 7288387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6936222 w 7288387"/>
              <a:gd name="connsiteY7" fmla="*/ 1445419 h 4983889"/>
              <a:gd name="connsiteX8" fmla="*/ 7288387 w 7288387"/>
              <a:gd name="connsiteY8" fmla="*/ 1250845 h 4983889"/>
              <a:gd name="connsiteX0" fmla="*/ 1967670 w 7224254"/>
              <a:gd name="connsiteY0" fmla="*/ 3298525 h 4548411"/>
              <a:gd name="connsiteX1" fmla="*/ 1751646 w 7224254"/>
              <a:gd name="connsiteY1" fmla="*/ 407683 h 4548411"/>
              <a:gd name="connsiteX2" fmla="*/ 887550 w 7224254"/>
              <a:gd name="connsiteY2" fmla="*/ 287231 h 4548411"/>
              <a:gd name="connsiteX3" fmla="*/ 95462 w 7224254"/>
              <a:gd name="connsiteY3" fmla="*/ 407683 h 4548411"/>
              <a:gd name="connsiteX4" fmla="*/ 95462 w 7224254"/>
              <a:gd name="connsiteY4" fmla="*/ 4503043 h 4548411"/>
              <a:gd name="connsiteX5" fmla="*/ 6280275 w 7224254"/>
              <a:gd name="connsiteY5" fmla="*/ 4428919 h 4548411"/>
              <a:gd name="connsiteX6" fmla="*/ 6288150 w 7224254"/>
              <a:gd name="connsiteY6" fmla="*/ 648586 h 4548411"/>
              <a:gd name="connsiteX7" fmla="*/ 6936222 w 7224254"/>
              <a:gd name="connsiteY7" fmla="*/ 1009941 h 4548411"/>
              <a:gd name="connsiteX8" fmla="*/ 7224254 w 7224254"/>
              <a:gd name="connsiteY8" fmla="*/ 1250845 h 4548411"/>
              <a:gd name="connsiteX0" fmla="*/ 1967670 w 6936222"/>
              <a:gd name="connsiteY0" fmla="*/ 3011294 h 4261180"/>
              <a:gd name="connsiteX1" fmla="*/ 1751646 w 6936222"/>
              <a:gd name="connsiteY1" fmla="*/ 120452 h 4261180"/>
              <a:gd name="connsiteX2" fmla="*/ 887550 w 6936222"/>
              <a:gd name="connsiteY2" fmla="*/ 0 h 4261180"/>
              <a:gd name="connsiteX3" fmla="*/ 95462 w 6936222"/>
              <a:gd name="connsiteY3" fmla="*/ 120452 h 4261180"/>
              <a:gd name="connsiteX4" fmla="*/ 95462 w 6936222"/>
              <a:gd name="connsiteY4" fmla="*/ 4215812 h 4261180"/>
              <a:gd name="connsiteX5" fmla="*/ 6280275 w 6936222"/>
              <a:gd name="connsiteY5" fmla="*/ 4141688 h 4261180"/>
              <a:gd name="connsiteX6" fmla="*/ 6288150 w 6936222"/>
              <a:gd name="connsiteY6" fmla="*/ 361355 h 4261180"/>
              <a:gd name="connsiteX7" fmla="*/ 6936222 w 6936222"/>
              <a:gd name="connsiteY7" fmla="*/ 722710 h 4261180"/>
              <a:gd name="connsiteX0" fmla="*/ 1967670 w 7080239"/>
              <a:gd name="connsiteY0" fmla="*/ 3011294 h 4261180"/>
              <a:gd name="connsiteX1" fmla="*/ 1751646 w 7080239"/>
              <a:gd name="connsiteY1" fmla="*/ 120452 h 4261180"/>
              <a:gd name="connsiteX2" fmla="*/ 887550 w 7080239"/>
              <a:gd name="connsiteY2" fmla="*/ 0 h 4261180"/>
              <a:gd name="connsiteX3" fmla="*/ 95462 w 7080239"/>
              <a:gd name="connsiteY3" fmla="*/ 120452 h 4261180"/>
              <a:gd name="connsiteX4" fmla="*/ 95462 w 7080239"/>
              <a:gd name="connsiteY4" fmla="*/ 4215812 h 4261180"/>
              <a:gd name="connsiteX5" fmla="*/ 6280275 w 7080239"/>
              <a:gd name="connsiteY5" fmla="*/ 4141688 h 4261180"/>
              <a:gd name="connsiteX6" fmla="*/ 6288150 w 7080239"/>
              <a:gd name="connsiteY6" fmla="*/ 361355 h 4261180"/>
              <a:gd name="connsiteX7" fmla="*/ 7080239 w 7080239"/>
              <a:gd name="connsiteY7" fmla="*/ 481805 h 4261180"/>
              <a:gd name="connsiteX0" fmla="*/ 1967670 w 7224254"/>
              <a:gd name="connsiteY0" fmla="*/ 3011294 h 4261180"/>
              <a:gd name="connsiteX1" fmla="*/ 1751646 w 7224254"/>
              <a:gd name="connsiteY1" fmla="*/ 120452 h 4261180"/>
              <a:gd name="connsiteX2" fmla="*/ 887550 w 7224254"/>
              <a:gd name="connsiteY2" fmla="*/ 0 h 4261180"/>
              <a:gd name="connsiteX3" fmla="*/ 95462 w 7224254"/>
              <a:gd name="connsiteY3" fmla="*/ 120452 h 4261180"/>
              <a:gd name="connsiteX4" fmla="*/ 95462 w 7224254"/>
              <a:gd name="connsiteY4" fmla="*/ 4215812 h 4261180"/>
              <a:gd name="connsiteX5" fmla="*/ 6280275 w 7224254"/>
              <a:gd name="connsiteY5" fmla="*/ 4141688 h 4261180"/>
              <a:gd name="connsiteX6" fmla="*/ 6288150 w 7224254"/>
              <a:gd name="connsiteY6" fmla="*/ 361355 h 4261180"/>
              <a:gd name="connsiteX7" fmla="*/ 7224254 w 7224254"/>
              <a:gd name="connsiteY7" fmla="*/ 722709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82566 w 7267199"/>
              <a:gd name="connsiteY0" fmla="*/ 3011294 h 4261180"/>
              <a:gd name="connsiteX1" fmla="*/ 1766542 w 7267199"/>
              <a:gd name="connsiteY1" fmla="*/ 120452 h 4261180"/>
              <a:gd name="connsiteX2" fmla="*/ 902446 w 7267199"/>
              <a:gd name="connsiteY2" fmla="*/ 0 h 4261180"/>
              <a:gd name="connsiteX3" fmla="*/ 110358 w 7267199"/>
              <a:gd name="connsiteY3" fmla="*/ 120452 h 4261180"/>
              <a:gd name="connsiteX4" fmla="*/ 0 w 7267199"/>
              <a:gd name="connsiteY4" fmla="*/ 4215812 h 4261180"/>
              <a:gd name="connsiteX5" fmla="*/ 6295171 w 7267199"/>
              <a:gd name="connsiteY5" fmla="*/ 4141688 h 4261180"/>
              <a:gd name="connsiteX6" fmla="*/ 6303046 w 7267199"/>
              <a:gd name="connsiteY6" fmla="*/ 361355 h 4261180"/>
              <a:gd name="connsiteX7" fmla="*/ 7267199 w 7267199"/>
              <a:gd name="connsiteY7" fmla="*/ 694558 h 4261180"/>
              <a:gd name="connsiteX0" fmla="*/ 2062263 w 7346896"/>
              <a:gd name="connsiteY0" fmla="*/ 3011294 h 4261180"/>
              <a:gd name="connsiteX1" fmla="*/ 1846239 w 7346896"/>
              <a:gd name="connsiteY1" fmla="*/ 120452 h 4261180"/>
              <a:gd name="connsiteX2" fmla="*/ 982143 w 7346896"/>
              <a:gd name="connsiteY2" fmla="*/ 0 h 4261180"/>
              <a:gd name="connsiteX3" fmla="*/ 95462 w 7346896"/>
              <a:gd name="connsiteY3" fmla="*/ 146823 h 4261180"/>
              <a:gd name="connsiteX4" fmla="*/ 79697 w 7346896"/>
              <a:gd name="connsiteY4" fmla="*/ 4215812 h 4261180"/>
              <a:gd name="connsiteX5" fmla="*/ 6374868 w 7346896"/>
              <a:gd name="connsiteY5" fmla="*/ 4141688 h 4261180"/>
              <a:gd name="connsiteX6" fmla="*/ 6382743 w 7346896"/>
              <a:gd name="connsiteY6" fmla="*/ 361355 h 4261180"/>
              <a:gd name="connsiteX7" fmla="*/ 7346896 w 7346896"/>
              <a:gd name="connsiteY7" fmla="*/ 694558 h 4261180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1990255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24090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928711 h 4928711"/>
              <a:gd name="connsiteX1" fmla="*/ 1990255 w 7346896"/>
              <a:gd name="connsiteY1" fmla="*/ 110641 h 4928711"/>
              <a:gd name="connsiteX2" fmla="*/ 982143 w 7346896"/>
              <a:gd name="connsiteY2" fmla="*/ 231094 h 4928711"/>
              <a:gd name="connsiteX3" fmla="*/ 95462 w 7346896"/>
              <a:gd name="connsiteY3" fmla="*/ 377917 h 4928711"/>
              <a:gd name="connsiteX4" fmla="*/ 79697 w 7346896"/>
              <a:gd name="connsiteY4" fmla="*/ 4446906 h 4928711"/>
              <a:gd name="connsiteX5" fmla="*/ 6374868 w 7346896"/>
              <a:gd name="connsiteY5" fmla="*/ 4372782 h 4928711"/>
              <a:gd name="connsiteX6" fmla="*/ 6382743 w 7346896"/>
              <a:gd name="connsiteY6" fmla="*/ 592449 h 4928711"/>
              <a:gd name="connsiteX7" fmla="*/ 7346896 w 7346896"/>
              <a:gd name="connsiteY7" fmla="*/ 925652 h 4928711"/>
              <a:gd name="connsiteX0" fmla="*/ 2062263 w 7346896"/>
              <a:gd name="connsiteY0" fmla="*/ 4938522 h 4938522"/>
              <a:gd name="connsiteX1" fmla="*/ 1990255 w 7346896"/>
              <a:gd name="connsiteY1" fmla="*/ 120452 h 4938522"/>
              <a:gd name="connsiteX2" fmla="*/ 262063 w 7346896"/>
              <a:gd name="connsiteY2" fmla="*/ 0 h 4938522"/>
              <a:gd name="connsiteX3" fmla="*/ 95462 w 7346896"/>
              <a:gd name="connsiteY3" fmla="*/ 387728 h 4938522"/>
              <a:gd name="connsiteX4" fmla="*/ 79697 w 7346896"/>
              <a:gd name="connsiteY4" fmla="*/ 4456717 h 4938522"/>
              <a:gd name="connsiteX5" fmla="*/ 6374868 w 7346896"/>
              <a:gd name="connsiteY5" fmla="*/ 4382593 h 4938522"/>
              <a:gd name="connsiteX6" fmla="*/ 6382743 w 7346896"/>
              <a:gd name="connsiteY6" fmla="*/ 602260 h 4938522"/>
              <a:gd name="connsiteX7" fmla="*/ 7346896 w 7346896"/>
              <a:gd name="connsiteY7" fmla="*/ 935463 h 4938522"/>
              <a:gd name="connsiteX0" fmla="*/ 2062263 w 7346896"/>
              <a:gd name="connsiteY0" fmla="*/ 5049163 h 5049163"/>
              <a:gd name="connsiteX1" fmla="*/ 1990255 w 7346896"/>
              <a:gd name="connsiteY1" fmla="*/ 110641 h 5049163"/>
              <a:gd name="connsiteX2" fmla="*/ 262063 w 7346896"/>
              <a:gd name="connsiteY2" fmla="*/ 110641 h 5049163"/>
              <a:gd name="connsiteX3" fmla="*/ 95462 w 7346896"/>
              <a:gd name="connsiteY3" fmla="*/ 498369 h 5049163"/>
              <a:gd name="connsiteX4" fmla="*/ 79697 w 7346896"/>
              <a:gd name="connsiteY4" fmla="*/ 4567358 h 5049163"/>
              <a:gd name="connsiteX5" fmla="*/ 6374868 w 7346896"/>
              <a:gd name="connsiteY5" fmla="*/ 4493234 h 5049163"/>
              <a:gd name="connsiteX6" fmla="*/ 6382743 w 7346896"/>
              <a:gd name="connsiteY6" fmla="*/ 712901 h 5049163"/>
              <a:gd name="connsiteX7" fmla="*/ 7346896 w 7346896"/>
              <a:gd name="connsiteY7" fmla="*/ 1046104 h 5049163"/>
              <a:gd name="connsiteX0" fmla="*/ 2062263 w 7346896"/>
              <a:gd name="connsiteY0" fmla="*/ 5771875 h 5771875"/>
              <a:gd name="connsiteX1" fmla="*/ 1990255 w 7346896"/>
              <a:gd name="connsiteY1" fmla="*/ 110641 h 5771875"/>
              <a:gd name="connsiteX2" fmla="*/ 262063 w 7346896"/>
              <a:gd name="connsiteY2" fmla="*/ 110641 h 5771875"/>
              <a:gd name="connsiteX3" fmla="*/ 95462 w 7346896"/>
              <a:gd name="connsiteY3" fmla="*/ 498369 h 5771875"/>
              <a:gd name="connsiteX4" fmla="*/ 79697 w 7346896"/>
              <a:gd name="connsiteY4" fmla="*/ 4567358 h 5771875"/>
              <a:gd name="connsiteX5" fmla="*/ 6374868 w 7346896"/>
              <a:gd name="connsiteY5" fmla="*/ 4493234 h 5771875"/>
              <a:gd name="connsiteX6" fmla="*/ 6382743 w 7346896"/>
              <a:gd name="connsiteY6" fmla="*/ 712901 h 5771875"/>
              <a:gd name="connsiteX7" fmla="*/ 7346896 w 7346896"/>
              <a:gd name="connsiteY7" fmla="*/ 1046104 h 577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46896" h="5771875">
                <a:moveTo>
                  <a:pt x="2062263" y="5771875"/>
                </a:moveTo>
                <a:cubicBezTo>
                  <a:pt x="2058217" y="5547808"/>
                  <a:pt x="1992355" y="520175"/>
                  <a:pt x="1990255" y="110641"/>
                </a:cubicBezTo>
                <a:cubicBezTo>
                  <a:pt x="1921104" y="0"/>
                  <a:pt x="367666" y="145844"/>
                  <a:pt x="262063" y="110641"/>
                </a:cubicBezTo>
                <a:lnTo>
                  <a:pt x="95462" y="498369"/>
                </a:lnTo>
                <a:cubicBezTo>
                  <a:pt x="0" y="1117554"/>
                  <a:pt x="87241" y="4297602"/>
                  <a:pt x="79697" y="4567358"/>
                </a:cubicBezTo>
                <a:cubicBezTo>
                  <a:pt x="320304" y="4612726"/>
                  <a:pt x="6088823" y="4582268"/>
                  <a:pt x="6374868" y="4493234"/>
                </a:cubicBezTo>
                <a:cubicBezTo>
                  <a:pt x="6353833" y="4178716"/>
                  <a:pt x="6406240" y="1419047"/>
                  <a:pt x="6382743" y="712901"/>
                </a:cubicBezTo>
                <a:cubicBezTo>
                  <a:pt x="6533151" y="727747"/>
                  <a:pt x="7224538" y="623168"/>
                  <a:pt x="7346896" y="1046104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8" name="Freeform 697"/>
          <p:cNvSpPr/>
          <p:nvPr/>
        </p:nvSpPr>
        <p:spPr bwMode="auto">
          <a:xfrm>
            <a:off x="7552928" y="4319345"/>
            <a:ext cx="3024337" cy="3433583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  <a:gd name="connsiteX0" fmla="*/ 110359 w 3026980"/>
              <a:gd name="connsiteY0" fmla="*/ 3602671 h 3602671"/>
              <a:gd name="connsiteX1" fmla="*/ 78828 w 3026980"/>
              <a:gd name="connsiteY1" fmla="*/ 3413484 h 3602671"/>
              <a:gd name="connsiteX2" fmla="*/ 47297 w 3026980"/>
              <a:gd name="connsiteY2" fmla="*/ 2861691 h 3602671"/>
              <a:gd name="connsiteX3" fmla="*/ 31531 w 3026980"/>
              <a:gd name="connsiteY3" fmla="*/ 2593678 h 3602671"/>
              <a:gd name="connsiteX4" fmla="*/ 15766 w 3026980"/>
              <a:gd name="connsiteY4" fmla="*/ 2546381 h 3602671"/>
              <a:gd name="connsiteX5" fmla="*/ 0 w 3026980"/>
              <a:gd name="connsiteY5" fmla="*/ 2451788 h 3602671"/>
              <a:gd name="connsiteX6" fmla="*/ 15766 w 3026980"/>
              <a:gd name="connsiteY6" fmla="*/ 354974 h 3602671"/>
              <a:gd name="connsiteX7" fmla="*/ 94593 w 3026980"/>
              <a:gd name="connsiteY7" fmla="*/ 213084 h 3602671"/>
              <a:gd name="connsiteX8" fmla="*/ 110359 w 3026980"/>
              <a:gd name="connsiteY8" fmla="*/ 165788 h 3602671"/>
              <a:gd name="connsiteX9" fmla="*/ 220718 w 3026980"/>
              <a:gd name="connsiteY9" fmla="*/ 134257 h 3602671"/>
              <a:gd name="connsiteX10" fmla="*/ 299545 w 3026980"/>
              <a:gd name="connsiteY10" fmla="*/ 118491 h 3602671"/>
              <a:gd name="connsiteX11" fmla="*/ 346842 w 3026980"/>
              <a:gd name="connsiteY11" fmla="*/ 102726 h 3602671"/>
              <a:gd name="connsiteX12" fmla="*/ 583324 w 3026980"/>
              <a:gd name="connsiteY12" fmla="*/ 86960 h 3602671"/>
              <a:gd name="connsiteX13" fmla="*/ 1954924 w 3026980"/>
              <a:gd name="connsiteY13" fmla="*/ 86960 h 3602671"/>
              <a:gd name="connsiteX14" fmla="*/ 2317531 w 3026980"/>
              <a:gd name="connsiteY14" fmla="*/ 71195 h 3602671"/>
              <a:gd name="connsiteX15" fmla="*/ 2601311 w 3026980"/>
              <a:gd name="connsiteY15" fmla="*/ 86960 h 3602671"/>
              <a:gd name="connsiteX16" fmla="*/ 2648607 w 3026980"/>
              <a:gd name="connsiteY16" fmla="*/ 102726 h 3602671"/>
              <a:gd name="connsiteX17" fmla="*/ 2743200 w 3026980"/>
              <a:gd name="connsiteY17" fmla="*/ 118491 h 3602671"/>
              <a:gd name="connsiteX18" fmla="*/ 2853559 w 3026980"/>
              <a:gd name="connsiteY18" fmla="*/ 150022 h 3602671"/>
              <a:gd name="connsiteX19" fmla="*/ 2885090 w 3026980"/>
              <a:gd name="connsiteY19" fmla="*/ 197319 h 3602671"/>
              <a:gd name="connsiteX20" fmla="*/ 2916621 w 3026980"/>
              <a:gd name="connsiteY20" fmla="*/ 291912 h 3602671"/>
              <a:gd name="connsiteX21" fmla="*/ 2932387 w 3026980"/>
              <a:gd name="connsiteY21" fmla="*/ 449567 h 3602671"/>
              <a:gd name="connsiteX22" fmla="*/ 2948152 w 3026980"/>
              <a:gd name="connsiteY22" fmla="*/ 496864 h 3602671"/>
              <a:gd name="connsiteX23" fmla="*/ 2963918 w 3026980"/>
              <a:gd name="connsiteY23" fmla="*/ 796409 h 3602671"/>
              <a:gd name="connsiteX24" fmla="*/ 3026980 w 3026980"/>
              <a:gd name="connsiteY24" fmla="*/ 2751333 h 3602671"/>
              <a:gd name="connsiteX0" fmla="*/ 110359 w 2963918"/>
              <a:gd name="connsiteY0" fmla="*/ 3602671 h 3602671"/>
              <a:gd name="connsiteX1" fmla="*/ 78828 w 2963918"/>
              <a:gd name="connsiteY1" fmla="*/ 3413484 h 3602671"/>
              <a:gd name="connsiteX2" fmla="*/ 47297 w 2963918"/>
              <a:gd name="connsiteY2" fmla="*/ 2861691 h 3602671"/>
              <a:gd name="connsiteX3" fmla="*/ 31531 w 2963918"/>
              <a:gd name="connsiteY3" fmla="*/ 2593678 h 3602671"/>
              <a:gd name="connsiteX4" fmla="*/ 15766 w 2963918"/>
              <a:gd name="connsiteY4" fmla="*/ 2546381 h 3602671"/>
              <a:gd name="connsiteX5" fmla="*/ 0 w 2963918"/>
              <a:gd name="connsiteY5" fmla="*/ 2451788 h 3602671"/>
              <a:gd name="connsiteX6" fmla="*/ 15766 w 2963918"/>
              <a:gd name="connsiteY6" fmla="*/ 354974 h 3602671"/>
              <a:gd name="connsiteX7" fmla="*/ 94593 w 2963918"/>
              <a:gd name="connsiteY7" fmla="*/ 213084 h 3602671"/>
              <a:gd name="connsiteX8" fmla="*/ 110359 w 2963918"/>
              <a:gd name="connsiteY8" fmla="*/ 165788 h 3602671"/>
              <a:gd name="connsiteX9" fmla="*/ 220718 w 2963918"/>
              <a:gd name="connsiteY9" fmla="*/ 134257 h 3602671"/>
              <a:gd name="connsiteX10" fmla="*/ 299545 w 2963918"/>
              <a:gd name="connsiteY10" fmla="*/ 118491 h 3602671"/>
              <a:gd name="connsiteX11" fmla="*/ 346842 w 2963918"/>
              <a:gd name="connsiteY11" fmla="*/ 102726 h 3602671"/>
              <a:gd name="connsiteX12" fmla="*/ 583324 w 2963918"/>
              <a:gd name="connsiteY12" fmla="*/ 86960 h 3602671"/>
              <a:gd name="connsiteX13" fmla="*/ 1954924 w 2963918"/>
              <a:gd name="connsiteY13" fmla="*/ 86960 h 3602671"/>
              <a:gd name="connsiteX14" fmla="*/ 2317531 w 2963918"/>
              <a:gd name="connsiteY14" fmla="*/ 71195 h 3602671"/>
              <a:gd name="connsiteX15" fmla="*/ 2601311 w 2963918"/>
              <a:gd name="connsiteY15" fmla="*/ 86960 h 3602671"/>
              <a:gd name="connsiteX16" fmla="*/ 2648607 w 2963918"/>
              <a:gd name="connsiteY16" fmla="*/ 102726 h 3602671"/>
              <a:gd name="connsiteX17" fmla="*/ 2743200 w 2963918"/>
              <a:gd name="connsiteY17" fmla="*/ 118491 h 3602671"/>
              <a:gd name="connsiteX18" fmla="*/ 2853559 w 2963918"/>
              <a:gd name="connsiteY18" fmla="*/ 150022 h 3602671"/>
              <a:gd name="connsiteX19" fmla="*/ 2885090 w 2963918"/>
              <a:gd name="connsiteY19" fmla="*/ 197319 h 3602671"/>
              <a:gd name="connsiteX20" fmla="*/ 2916621 w 2963918"/>
              <a:gd name="connsiteY20" fmla="*/ 291912 h 3602671"/>
              <a:gd name="connsiteX21" fmla="*/ 2932387 w 2963918"/>
              <a:gd name="connsiteY21" fmla="*/ 449567 h 3602671"/>
              <a:gd name="connsiteX22" fmla="*/ 2948152 w 2963918"/>
              <a:gd name="connsiteY22" fmla="*/ 496864 h 3602671"/>
              <a:gd name="connsiteX23" fmla="*/ 2963918 w 2963918"/>
              <a:gd name="connsiteY23" fmla="*/ 796409 h 3602671"/>
              <a:gd name="connsiteX0" fmla="*/ 110359 w 3024337"/>
              <a:gd name="connsiteY0" fmla="*/ 3602671 h 3602671"/>
              <a:gd name="connsiteX1" fmla="*/ 78828 w 3024337"/>
              <a:gd name="connsiteY1" fmla="*/ 3413484 h 3602671"/>
              <a:gd name="connsiteX2" fmla="*/ 47297 w 3024337"/>
              <a:gd name="connsiteY2" fmla="*/ 2861691 h 3602671"/>
              <a:gd name="connsiteX3" fmla="*/ 31531 w 3024337"/>
              <a:gd name="connsiteY3" fmla="*/ 2593678 h 3602671"/>
              <a:gd name="connsiteX4" fmla="*/ 15766 w 3024337"/>
              <a:gd name="connsiteY4" fmla="*/ 2546381 h 3602671"/>
              <a:gd name="connsiteX5" fmla="*/ 0 w 3024337"/>
              <a:gd name="connsiteY5" fmla="*/ 2451788 h 3602671"/>
              <a:gd name="connsiteX6" fmla="*/ 15766 w 3024337"/>
              <a:gd name="connsiteY6" fmla="*/ 354974 h 3602671"/>
              <a:gd name="connsiteX7" fmla="*/ 94593 w 3024337"/>
              <a:gd name="connsiteY7" fmla="*/ 213084 h 3602671"/>
              <a:gd name="connsiteX8" fmla="*/ 110359 w 3024337"/>
              <a:gd name="connsiteY8" fmla="*/ 165788 h 3602671"/>
              <a:gd name="connsiteX9" fmla="*/ 220718 w 3024337"/>
              <a:gd name="connsiteY9" fmla="*/ 134257 h 3602671"/>
              <a:gd name="connsiteX10" fmla="*/ 299545 w 3024337"/>
              <a:gd name="connsiteY10" fmla="*/ 118491 h 3602671"/>
              <a:gd name="connsiteX11" fmla="*/ 346842 w 3024337"/>
              <a:gd name="connsiteY11" fmla="*/ 102726 h 3602671"/>
              <a:gd name="connsiteX12" fmla="*/ 583324 w 3024337"/>
              <a:gd name="connsiteY12" fmla="*/ 86960 h 3602671"/>
              <a:gd name="connsiteX13" fmla="*/ 1954924 w 3024337"/>
              <a:gd name="connsiteY13" fmla="*/ 86960 h 3602671"/>
              <a:gd name="connsiteX14" fmla="*/ 2317531 w 3024337"/>
              <a:gd name="connsiteY14" fmla="*/ 71195 h 3602671"/>
              <a:gd name="connsiteX15" fmla="*/ 2601311 w 3024337"/>
              <a:gd name="connsiteY15" fmla="*/ 86960 h 3602671"/>
              <a:gd name="connsiteX16" fmla="*/ 2648607 w 3024337"/>
              <a:gd name="connsiteY16" fmla="*/ 102726 h 3602671"/>
              <a:gd name="connsiteX17" fmla="*/ 2743200 w 3024337"/>
              <a:gd name="connsiteY17" fmla="*/ 118491 h 3602671"/>
              <a:gd name="connsiteX18" fmla="*/ 2853559 w 3024337"/>
              <a:gd name="connsiteY18" fmla="*/ 150022 h 3602671"/>
              <a:gd name="connsiteX19" fmla="*/ 2885090 w 3024337"/>
              <a:gd name="connsiteY19" fmla="*/ 197319 h 3602671"/>
              <a:gd name="connsiteX20" fmla="*/ 2916621 w 3024337"/>
              <a:gd name="connsiteY20" fmla="*/ 291912 h 3602671"/>
              <a:gd name="connsiteX21" fmla="*/ 2932387 w 3024337"/>
              <a:gd name="connsiteY21" fmla="*/ 449567 h 3602671"/>
              <a:gd name="connsiteX22" fmla="*/ 2948152 w 3024337"/>
              <a:gd name="connsiteY22" fmla="*/ 496864 h 3602671"/>
              <a:gd name="connsiteX23" fmla="*/ 3024337 w 3024337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8 w 2957204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9 w 2957204"/>
              <a:gd name="connsiteY23" fmla="*/ 648073 h 3602671"/>
              <a:gd name="connsiteX0" fmla="*/ 110359 w 2974963"/>
              <a:gd name="connsiteY0" fmla="*/ 3602671 h 3602671"/>
              <a:gd name="connsiteX1" fmla="*/ 78828 w 2974963"/>
              <a:gd name="connsiteY1" fmla="*/ 3413484 h 3602671"/>
              <a:gd name="connsiteX2" fmla="*/ 47297 w 2974963"/>
              <a:gd name="connsiteY2" fmla="*/ 2861691 h 3602671"/>
              <a:gd name="connsiteX3" fmla="*/ 31531 w 2974963"/>
              <a:gd name="connsiteY3" fmla="*/ 2593678 h 3602671"/>
              <a:gd name="connsiteX4" fmla="*/ 15766 w 2974963"/>
              <a:gd name="connsiteY4" fmla="*/ 2546381 h 3602671"/>
              <a:gd name="connsiteX5" fmla="*/ 0 w 2974963"/>
              <a:gd name="connsiteY5" fmla="*/ 2451788 h 3602671"/>
              <a:gd name="connsiteX6" fmla="*/ 15766 w 2974963"/>
              <a:gd name="connsiteY6" fmla="*/ 354974 h 3602671"/>
              <a:gd name="connsiteX7" fmla="*/ 94593 w 2974963"/>
              <a:gd name="connsiteY7" fmla="*/ 213084 h 3602671"/>
              <a:gd name="connsiteX8" fmla="*/ 110359 w 2974963"/>
              <a:gd name="connsiteY8" fmla="*/ 165788 h 3602671"/>
              <a:gd name="connsiteX9" fmla="*/ 220718 w 2974963"/>
              <a:gd name="connsiteY9" fmla="*/ 134257 h 3602671"/>
              <a:gd name="connsiteX10" fmla="*/ 299545 w 2974963"/>
              <a:gd name="connsiteY10" fmla="*/ 118491 h 3602671"/>
              <a:gd name="connsiteX11" fmla="*/ 346842 w 2974963"/>
              <a:gd name="connsiteY11" fmla="*/ 102726 h 3602671"/>
              <a:gd name="connsiteX12" fmla="*/ 583324 w 2974963"/>
              <a:gd name="connsiteY12" fmla="*/ 86960 h 3602671"/>
              <a:gd name="connsiteX13" fmla="*/ 1954924 w 2974963"/>
              <a:gd name="connsiteY13" fmla="*/ 86960 h 3602671"/>
              <a:gd name="connsiteX14" fmla="*/ 2317531 w 2974963"/>
              <a:gd name="connsiteY14" fmla="*/ 71195 h 3602671"/>
              <a:gd name="connsiteX15" fmla="*/ 2601311 w 2974963"/>
              <a:gd name="connsiteY15" fmla="*/ 86960 h 3602671"/>
              <a:gd name="connsiteX16" fmla="*/ 2648607 w 2974963"/>
              <a:gd name="connsiteY16" fmla="*/ 102726 h 3602671"/>
              <a:gd name="connsiteX17" fmla="*/ 2743200 w 2974963"/>
              <a:gd name="connsiteY17" fmla="*/ 118491 h 3602671"/>
              <a:gd name="connsiteX18" fmla="*/ 2853559 w 2974963"/>
              <a:gd name="connsiteY18" fmla="*/ 150022 h 3602671"/>
              <a:gd name="connsiteX19" fmla="*/ 2885090 w 2974963"/>
              <a:gd name="connsiteY19" fmla="*/ 197319 h 3602671"/>
              <a:gd name="connsiteX20" fmla="*/ 2916621 w 2974963"/>
              <a:gd name="connsiteY20" fmla="*/ 291912 h 3602671"/>
              <a:gd name="connsiteX21" fmla="*/ 2932387 w 2974963"/>
              <a:gd name="connsiteY21" fmla="*/ 449567 h 3602671"/>
              <a:gd name="connsiteX22" fmla="*/ 2948152 w 2974963"/>
              <a:gd name="connsiteY22" fmla="*/ 496864 h 3602671"/>
              <a:gd name="connsiteX23" fmla="*/ 2974963 w 2974963"/>
              <a:gd name="connsiteY23" fmla="*/ 648073 h 3602671"/>
              <a:gd name="connsiteX0" fmla="*/ 110359 w 2974963"/>
              <a:gd name="connsiteY0" fmla="*/ 3602671 h 3602671"/>
              <a:gd name="connsiteX1" fmla="*/ 47297 w 2974963"/>
              <a:gd name="connsiteY1" fmla="*/ 2861691 h 3602671"/>
              <a:gd name="connsiteX2" fmla="*/ 31531 w 2974963"/>
              <a:gd name="connsiteY2" fmla="*/ 2593678 h 3602671"/>
              <a:gd name="connsiteX3" fmla="*/ 15766 w 2974963"/>
              <a:gd name="connsiteY3" fmla="*/ 2546381 h 3602671"/>
              <a:gd name="connsiteX4" fmla="*/ 0 w 2974963"/>
              <a:gd name="connsiteY4" fmla="*/ 2451788 h 3602671"/>
              <a:gd name="connsiteX5" fmla="*/ 15766 w 2974963"/>
              <a:gd name="connsiteY5" fmla="*/ 354974 h 3602671"/>
              <a:gd name="connsiteX6" fmla="*/ 94593 w 2974963"/>
              <a:gd name="connsiteY6" fmla="*/ 213084 h 3602671"/>
              <a:gd name="connsiteX7" fmla="*/ 110359 w 2974963"/>
              <a:gd name="connsiteY7" fmla="*/ 165788 h 3602671"/>
              <a:gd name="connsiteX8" fmla="*/ 220718 w 2974963"/>
              <a:gd name="connsiteY8" fmla="*/ 134257 h 3602671"/>
              <a:gd name="connsiteX9" fmla="*/ 299545 w 2974963"/>
              <a:gd name="connsiteY9" fmla="*/ 118491 h 3602671"/>
              <a:gd name="connsiteX10" fmla="*/ 346842 w 2974963"/>
              <a:gd name="connsiteY10" fmla="*/ 102726 h 3602671"/>
              <a:gd name="connsiteX11" fmla="*/ 583324 w 2974963"/>
              <a:gd name="connsiteY11" fmla="*/ 86960 h 3602671"/>
              <a:gd name="connsiteX12" fmla="*/ 1954924 w 2974963"/>
              <a:gd name="connsiteY12" fmla="*/ 86960 h 3602671"/>
              <a:gd name="connsiteX13" fmla="*/ 2317531 w 2974963"/>
              <a:gd name="connsiteY13" fmla="*/ 71195 h 3602671"/>
              <a:gd name="connsiteX14" fmla="*/ 2601311 w 2974963"/>
              <a:gd name="connsiteY14" fmla="*/ 86960 h 3602671"/>
              <a:gd name="connsiteX15" fmla="*/ 2648607 w 2974963"/>
              <a:gd name="connsiteY15" fmla="*/ 102726 h 3602671"/>
              <a:gd name="connsiteX16" fmla="*/ 2743200 w 2974963"/>
              <a:gd name="connsiteY16" fmla="*/ 118491 h 3602671"/>
              <a:gd name="connsiteX17" fmla="*/ 2853559 w 2974963"/>
              <a:gd name="connsiteY17" fmla="*/ 150022 h 3602671"/>
              <a:gd name="connsiteX18" fmla="*/ 2885090 w 2974963"/>
              <a:gd name="connsiteY18" fmla="*/ 197319 h 3602671"/>
              <a:gd name="connsiteX19" fmla="*/ 2916621 w 2974963"/>
              <a:gd name="connsiteY19" fmla="*/ 291912 h 3602671"/>
              <a:gd name="connsiteX20" fmla="*/ 2932387 w 2974963"/>
              <a:gd name="connsiteY20" fmla="*/ 449567 h 3602671"/>
              <a:gd name="connsiteX21" fmla="*/ 2948152 w 2974963"/>
              <a:gd name="connsiteY21" fmla="*/ 496864 h 3602671"/>
              <a:gd name="connsiteX22" fmla="*/ 2974963 w 2974963"/>
              <a:gd name="connsiteY22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15766 w 2974963"/>
              <a:gd name="connsiteY2" fmla="*/ 2546381 h 3602671"/>
              <a:gd name="connsiteX3" fmla="*/ 0 w 2974963"/>
              <a:gd name="connsiteY3" fmla="*/ 2451788 h 3602671"/>
              <a:gd name="connsiteX4" fmla="*/ 15766 w 2974963"/>
              <a:gd name="connsiteY4" fmla="*/ 354974 h 3602671"/>
              <a:gd name="connsiteX5" fmla="*/ 94593 w 2974963"/>
              <a:gd name="connsiteY5" fmla="*/ 213084 h 3602671"/>
              <a:gd name="connsiteX6" fmla="*/ 110359 w 2974963"/>
              <a:gd name="connsiteY6" fmla="*/ 165788 h 3602671"/>
              <a:gd name="connsiteX7" fmla="*/ 220718 w 2974963"/>
              <a:gd name="connsiteY7" fmla="*/ 134257 h 3602671"/>
              <a:gd name="connsiteX8" fmla="*/ 299545 w 2974963"/>
              <a:gd name="connsiteY8" fmla="*/ 118491 h 3602671"/>
              <a:gd name="connsiteX9" fmla="*/ 346842 w 2974963"/>
              <a:gd name="connsiteY9" fmla="*/ 102726 h 3602671"/>
              <a:gd name="connsiteX10" fmla="*/ 583324 w 2974963"/>
              <a:gd name="connsiteY10" fmla="*/ 86960 h 3602671"/>
              <a:gd name="connsiteX11" fmla="*/ 1954924 w 2974963"/>
              <a:gd name="connsiteY11" fmla="*/ 86960 h 3602671"/>
              <a:gd name="connsiteX12" fmla="*/ 2317531 w 2974963"/>
              <a:gd name="connsiteY12" fmla="*/ 71195 h 3602671"/>
              <a:gd name="connsiteX13" fmla="*/ 2601311 w 2974963"/>
              <a:gd name="connsiteY13" fmla="*/ 86960 h 3602671"/>
              <a:gd name="connsiteX14" fmla="*/ 2648607 w 2974963"/>
              <a:gd name="connsiteY14" fmla="*/ 102726 h 3602671"/>
              <a:gd name="connsiteX15" fmla="*/ 2743200 w 2974963"/>
              <a:gd name="connsiteY15" fmla="*/ 118491 h 3602671"/>
              <a:gd name="connsiteX16" fmla="*/ 2853559 w 2974963"/>
              <a:gd name="connsiteY16" fmla="*/ 150022 h 3602671"/>
              <a:gd name="connsiteX17" fmla="*/ 2885090 w 2974963"/>
              <a:gd name="connsiteY17" fmla="*/ 197319 h 3602671"/>
              <a:gd name="connsiteX18" fmla="*/ 2916621 w 2974963"/>
              <a:gd name="connsiteY18" fmla="*/ 291912 h 3602671"/>
              <a:gd name="connsiteX19" fmla="*/ 2932387 w 2974963"/>
              <a:gd name="connsiteY19" fmla="*/ 449567 h 3602671"/>
              <a:gd name="connsiteX20" fmla="*/ 2948152 w 2974963"/>
              <a:gd name="connsiteY20" fmla="*/ 496864 h 3602671"/>
              <a:gd name="connsiteX21" fmla="*/ 2974963 w 2974963"/>
              <a:gd name="connsiteY21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0 w 2974963"/>
              <a:gd name="connsiteY2" fmla="*/ 2451788 h 3602671"/>
              <a:gd name="connsiteX3" fmla="*/ 15766 w 2974963"/>
              <a:gd name="connsiteY3" fmla="*/ 354974 h 3602671"/>
              <a:gd name="connsiteX4" fmla="*/ 94593 w 2974963"/>
              <a:gd name="connsiteY4" fmla="*/ 213084 h 3602671"/>
              <a:gd name="connsiteX5" fmla="*/ 110359 w 2974963"/>
              <a:gd name="connsiteY5" fmla="*/ 165788 h 3602671"/>
              <a:gd name="connsiteX6" fmla="*/ 220718 w 2974963"/>
              <a:gd name="connsiteY6" fmla="*/ 134257 h 3602671"/>
              <a:gd name="connsiteX7" fmla="*/ 299545 w 2974963"/>
              <a:gd name="connsiteY7" fmla="*/ 118491 h 3602671"/>
              <a:gd name="connsiteX8" fmla="*/ 346842 w 2974963"/>
              <a:gd name="connsiteY8" fmla="*/ 102726 h 3602671"/>
              <a:gd name="connsiteX9" fmla="*/ 583324 w 2974963"/>
              <a:gd name="connsiteY9" fmla="*/ 86960 h 3602671"/>
              <a:gd name="connsiteX10" fmla="*/ 1954924 w 2974963"/>
              <a:gd name="connsiteY10" fmla="*/ 86960 h 3602671"/>
              <a:gd name="connsiteX11" fmla="*/ 2317531 w 2974963"/>
              <a:gd name="connsiteY11" fmla="*/ 71195 h 3602671"/>
              <a:gd name="connsiteX12" fmla="*/ 2601311 w 2974963"/>
              <a:gd name="connsiteY12" fmla="*/ 86960 h 3602671"/>
              <a:gd name="connsiteX13" fmla="*/ 2648607 w 2974963"/>
              <a:gd name="connsiteY13" fmla="*/ 102726 h 3602671"/>
              <a:gd name="connsiteX14" fmla="*/ 2743200 w 2974963"/>
              <a:gd name="connsiteY14" fmla="*/ 118491 h 3602671"/>
              <a:gd name="connsiteX15" fmla="*/ 2853559 w 2974963"/>
              <a:gd name="connsiteY15" fmla="*/ 150022 h 3602671"/>
              <a:gd name="connsiteX16" fmla="*/ 2885090 w 2974963"/>
              <a:gd name="connsiteY16" fmla="*/ 197319 h 3602671"/>
              <a:gd name="connsiteX17" fmla="*/ 2916621 w 2974963"/>
              <a:gd name="connsiteY17" fmla="*/ 291912 h 3602671"/>
              <a:gd name="connsiteX18" fmla="*/ 2932387 w 2974963"/>
              <a:gd name="connsiteY18" fmla="*/ 449567 h 3602671"/>
              <a:gd name="connsiteX19" fmla="*/ 2948152 w 2974963"/>
              <a:gd name="connsiteY19" fmla="*/ 496864 h 3602671"/>
              <a:gd name="connsiteX20" fmla="*/ 2974963 w 2974963"/>
              <a:gd name="connsiteY20" fmla="*/ 648073 h 3602671"/>
              <a:gd name="connsiteX0" fmla="*/ 110359 w 2974963"/>
              <a:gd name="connsiteY0" fmla="*/ 3602671 h 3602671"/>
              <a:gd name="connsiteX1" fmla="*/ 0 w 2974963"/>
              <a:gd name="connsiteY1" fmla="*/ 2451788 h 3602671"/>
              <a:gd name="connsiteX2" fmla="*/ 15766 w 2974963"/>
              <a:gd name="connsiteY2" fmla="*/ 354974 h 3602671"/>
              <a:gd name="connsiteX3" fmla="*/ 94593 w 2974963"/>
              <a:gd name="connsiteY3" fmla="*/ 213084 h 3602671"/>
              <a:gd name="connsiteX4" fmla="*/ 110359 w 2974963"/>
              <a:gd name="connsiteY4" fmla="*/ 165788 h 3602671"/>
              <a:gd name="connsiteX5" fmla="*/ 220718 w 2974963"/>
              <a:gd name="connsiteY5" fmla="*/ 134257 h 3602671"/>
              <a:gd name="connsiteX6" fmla="*/ 299545 w 2974963"/>
              <a:gd name="connsiteY6" fmla="*/ 118491 h 3602671"/>
              <a:gd name="connsiteX7" fmla="*/ 346842 w 2974963"/>
              <a:gd name="connsiteY7" fmla="*/ 102726 h 3602671"/>
              <a:gd name="connsiteX8" fmla="*/ 583324 w 2974963"/>
              <a:gd name="connsiteY8" fmla="*/ 86960 h 3602671"/>
              <a:gd name="connsiteX9" fmla="*/ 1954924 w 2974963"/>
              <a:gd name="connsiteY9" fmla="*/ 86960 h 3602671"/>
              <a:gd name="connsiteX10" fmla="*/ 2317531 w 2974963"/>
              <a:gd name="connsiteY10" fmla="*/ 71195 h 3602671"/>
              <a:gd name="connsiteX11" fmla="*/ 2601311 w 2974963"/>
              <a:gd name="connsiteY11" fmla="*/ 86960 h 3602671"/>
              <a:gd name="connsiteX12" fmla="*/ 2648607 w 2974963"/>
              <a:gd name="connsiteY12" fmla="*/ 102726 h 3602671"/>
              <a:gd name="connsiteX13" fmla="*/ 2743200 w 2974963"/>
              <a:gd name="connsiteY13" fmla="*/ 118491 h 3602671"/>
              <a:gd name="connsiteX14" fmla="*/ 2853559 w 2974963"/>
              <a:gd name="connsiteY14" fmla="*/ 150022 h 3602671"/>
              <a:gd name="connsiteX15" fmla="*/ 2885090 w 2974963"/>
              <a:gd name="connsiteY15" fmla="*/ 197319 h 3602671"/>
              <a:gd name="connsiteX16" fmla="*/ 2916621 w 2974963"/>
              <a:gd name="connsiteY16" fmla="*/ 291912 h 3602671"/>
              <a:gd name="connsiteX17" fmla="*/ 2932387 w 2974963"/>
              <a:gd name="connsiteY17" fmla="*/ 449567 h 3602671"/>
              <a:gd name="connsiteX18" fmla="*/ 2948152 w 2974963"/>
              <a:gd name="connsiteY18" fmla="*/ 496864 h 3602671"/>
              <a:gd name="connsiteX19" fmla="*/ 2974963 w 2974963"/>
              <a:gd name="connsiteY19" fmla="*/ 648073 h 3602671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75497 w 3040101"/>
              <a:gd name="connsiteY0" fmla="*/ 3602671 h 4069675"/>
              <a:gd name="connsiteX1" fmla="*/ 15765 w 3040101"/>
              <a:gd name="connsiteY1" fmla="*/ 3528392 h 4069675"/>
              <a:gd name="connsiteX2" fmla="*/ 80904 w 3040101"/>
              <a:gd name="connsiteY2" fmla="*/ 354974 h 4069675"/>
              <a:gd name="connsiteX3" fmla="*/ 159731 w 3040101"/>
              <a:gd name="connsiteY3" fmla="*/ 213084 h 4069675"/>
              <a:gd name="connsiteX4" fmla="*/ 175497 w 3040101"/>
              <a:gd name="connsiteY4" fmla="*/ 165788 h 4069675"/>
              <a:gd name="connsiteX5" fmla="*/ 285856 w 3040101"/>
              <a:gd name="connsiteY5" fmla="*/ 134257 h 4069675"/>
              <a:gd name="connsiteX6" fmla="*/ 364683 w 3040101"/>
              <a:gd name="connsiteY6" fmla="*/ 118491 h 4069675"/>
              <a:gd name="connsiteX7" fmla="*/ 411980 w 3040101"/>
              <a:gd name="connsiteY7" fmla="*/ 102726 h 4069675"/>
              <a:gd name="connsiteX8" fmla="*/ 648462 w 3040101"/>
              <a:gd name="connsiteY8" fmla="*/ 86960 h 4069675"/>
              <a:gd name="connsiteX9" fmla="*/ 2020062 w 3040101"/>
              <a:gd name="connsiteY9" fmla="*/ 86960 h 4069675"/>
              <a:gd name="connsiteX10" fmla="*/ 2382669 w 3040101"/>
              <a:gd name="connsiteY10" fmla="*/ 71195 h 4069675"/>
              <a:gd name="connsiteX11" fmla="*/ 2666449 w 3040101"/>
              <a:gd name="connsiteY11" fmla="*/ 86960 h 4069675"/>
              <a:gd name="connsiteX12" fmla="*/ 2713745 w 3040101"/>
              <a:gd name="connsiteY12" fmla="*/ 102726 h 4069675"/>
              <a:gd name="connsiteX13" fmla="*/ 2808338 w 3040101"/>
              <a:gd name="connsiteY13" fmla="*/ 118491 h 4069675"/>
              <a:gd name="connsiteX14" fmla="*/ 2918697 w 3040101"/>
              <a:gd name="connsiteY14" fmla="*/ 150022 h 4069675"/>
              <a:gd name="connsiteX15" fmla="*/ 2950228 w 3040101"/>
              <a:gd name="connsiteY15" fmla="*/ 197319 h 4069675"/>
              <a:gd name="connsiteX16" fmla="*/ 2981759 w 3040101"/>
              <a:gd name="connsiteY16" fmla="*/ 291912 h 4069675"/>
              <a:gd name="connsiteX17" fmla="*/ 2997525 w 3040101"/>
              <a:gd name="connsiteY17" fmla="*/ 449567 h 4069675"/>
              <a:gd name="connsiteX18" fmla="*/ 3013290 w 3040101"/>
              <a:gd name="connsiteY18" fmla="*/ 496864 h 4069675"/>
              <a:gd name="connsiteX19" fmla="*/ 3040101 w 3040101"/>
              <a:gd name="connsiteY19" fmla="*/ 648073 h 4069675"/>
              <a:gd name="connsiteX0" fmla="*/ 316894 w 3181498"/>
              <a:gd name="connsiteY0" fmla="*/ 3602671 h 4033292"/>
              <a:gd name="connsiteX1" fmla="*/ 1165274 w 3181498"/>
              <a:gd name="connsiteY1" fmla="*/ 3384376 h 4033292"/>
              <a:gd name="connsiteX2" fmla="*/ 157162 w 3181498"/>
              <a:gd name="connsiteY2" fmla="*/ 3528392 h 4033292"/>
              <a:gd name="connsiteX3" fmla="*/ 222301 w 3181498"/>
              <a:gd name="connsiteY3" fmla="*/ 354974 h 4033292"/>
              <a:gd name="connsiteX4" fmla="*/ 301128 w 3181498"/>
              <a:gd name="connsiteY4" fmla="*/ 213084 h 4033292"/>
              <a:gd name="connsiteX5" fmla="*/ 316894 w 3181498"/>
              <a:gd name="connsiteY5" fmla="*/ 165788 h 4033292"/>
              <a:gd name="connsiteX6" fmla="*/ 427253 w 3181498"/>
              <a:gd name="connsiteY6" fmla="*/ 134257 h 4033292"/>
              <a:gd name="connsiteX7" fmla="*/ 506080 w 3181498"/>
              <a:gd name="connsiteY7" fmla="*/ 118491 h 4033292"/>
              <a:gd name="connsiteX8" fmla="*/ 553377 w 3181498"/>
              <a:gd name="connsiteY8" fmla="*/ 102726 h 4033292"/>
              <a:gd name="connsiteX9" fmla="*/ 789859 w 3181498"/>
              <a:gd name="connsiteY9" fmla="*/ 86960 h 4033292"/>
              <a:gd name="connsiteX10" fmla="*/ 2161459 w 3181498"/>
              <a:gd name="connsiteY10" fmla="*/ 86960 h 4033292"/>
              <a:gd name="connsiteX11" fmla="*/ 2524066 w 3181498"/>
              <a:gd name="connsiteY11" fmla="*/ 71195 h 4033292"/>
              <a:gd name="connsiteX12" fmla="*/ 2807846 w 3181498"/>
              <a:gd name="connsiteY12" fmla="*/ 86960 h 4033292"/>
              <a:gd name="connsiteX13" fmla="*/ 2855142 w 3181498"/>
              <a:gd name="connsiteY13" fmla="*/ 102726 h 4033292"/>
              <a:gd name="connsiteX14" fmla="*/ 2949735 w 3181498"/>
              <a:gd name="connsiteY14" fmla="*/ 118491 h 4033292"/>
              <a:gd name="connsiteX15" fmla="*/ 3060094 w 3181498"/>
              <a:gd name="connsiteY15" fmla="*/ 150022 h 4033292"/>
              <a:gd name="connsiteX16" fmla="*/ 3091625 w 3181498"/>
              <a:gd name="connsiteY16" fmla="*/ 197319 h 4033292"/>
              <a:gd name="connsiteX17" fmla="*/ 3123156 w 3181498"/>
              <a:gd name="connsiteY17" fmla="*/ 291912 h 4033292"/>
              <a:gd name="connsiteX18" fmla="*/ 3138922 w 3181498"/>
              <a:gd name="connsiteY18" fmla="*/ 449567 h 4033292"/>
              <a:gd name="connsiteX19" fmla="*/ 3154687 w 3181498"/>
              <a:gd name="connsiteY19" fmla="*/ 496864 h 4033292"/>
              <a:gd name="connsiteX20" fmla="*/ 3181498 w 3181498"/>
              <a:gd name="connsiteY20" fmla="*/ 648073 h 4033292"/>
              <a:gd name="connsiteX0" fmla="*/ 94593 w 2959197"/>
              <a:gd name="connsiteY0" fmla="*/ 3602671 h 3817268"/>
              <a:gd name="connsiteX1" fmla="*/ 942973 w 2959197"/>
              <a:gd name="connsiteY1" fmla="*/ 3384376 h 3817268"/>
              <a:gd name="connsiteX2" fmla="*/ 222893 w 2959197"/>
              <a:gd name="connsiteY2" fmla="*/ 3312368 h 3817268"/>
              <a:gd name="connsiteX3" fmla="*/ 0 w 2959197"/>
              <a:gd name="connsiteY3" fmla="*/ 354974 h 3817268"/>
              <a:gd name="connsiteX4" fmla="*/ 78827 w 2959197"/>
              <a:gd name="connsiteY4" fmla="*/ 213084 h 3817268"/>
              <a:gd name="connsiteX5" fmla="*/ 94593 w 2959197"/>
              <a:gd name="connsiteY5" fmla="*/ 165788 h 3817268"/>
              <a:gd name="connsiteX6" fmla="*/ 204952 w 2959197"/>
              <a:gd name="connsiteY6" fmla="*/ 134257 h 3817268"/>
              <a:gd name="connsiteX7" fmla="*/ 283779 w 2959197"/>
              <a:gd name="connsiteY7" fmla="*/ 118491 h 3817268"/>
              <a:gd name="connsiteX8" fmla="*/ 331076 w 2959197"/>
              <a:gd name="connsiteY8" fmla="*/ 102726 h 3817268"/>
              <a:gd name="connsiteX9" fmla="*/ 567558 w 2959197"/>
              <a:gd name="connsiteY9" fmla="*/ 86960 h 3817268"/>
              <a:gd name="connsiteX10" fmla="*/ 1939158 w 2959197"/>
              <a:gd name="connsiteY10" fmla="*/ 86960 h 3817268"/>
              <a:gd name="connsiteX11" fmla="*/ 2301765 w 2959197"/>
              <a:gd name="connsiteY11" fmla="*/ 71195 h 3817268"/>
              <a:gd name="connsiteX12" fmla="*/ 2585545 w 2959197"/>
              <a:gd name="connsiteY12" fmla="*/ 86960 h 3817268"/>
              <a:gd name="connsiteX13" fmla="*/ 2632841 w 2959197"/>
              <a:gd name="connsiteY13" fmla="*/ 102726 h 3817268"/>
              <a:gd name="connsiteX14" fmla="*/ 2727434 w 2959197"/>
              <a:gd name="connsiteY14" fmla="*/ 118491 h 3817268"/>
              <a:gd name="connsiteX15" fmla="*/ 2837793 w 2959197"/>
              <a:gd name="connsiteY15" fmla="*/ 150022 h 3817268"/>
              <a:gd name="connsiteX16" fmla="*/ 2869324 w 2959197"/>
              <a:gd name="connsiteY16" fmla="*/ 197319 h 3817268"/>
              <a:gd name="connsiteX17" fmla="*/ 2900855 w 2959197"/>
              <a:gd name="connsiteY17" fmla="*/ 291912 h 3817268"/>
              <a:gd name="connsiteX18" fmla="*/ 2916621 w 2959197"/>
              <a:gd name="connsiteY18" fmla="*/ 449567 h 3817268"/>
              <a:gd name="connsiteX19" fmla="*/ 2932386 w 2959197"/>
              <a:gd name="connsiteY19" fmla="*/ 496864 h 3817268"/>
              <a:gd name="connsiteX20" fmla="*/ 2959197 w 2959197"/>
              <a:gd name="connsiteY20" fmla="*/ 648073 h 3817268"/>
              <a:gd name="connsiteX0" fmla="*/ 94593 w 2959197"/>
              <a:gd name="connsiteY0" fmla="*/ 3602671 h 3925659"/>
              <a:gd name="connsiteX1" fmla="*/ 942973 w 2959197"/>
              <a:gd name="connsiteY1" fmla="*/ 3384376 h 3925659"/>
              <a:gd name="connsiteX2" fmla="*/ 0 w 2959197"/>
              <a:gd name="connsiteY2" fmla="*/ 354974 h 3925659"/>
              <a:gd name="connsiteX3" fmla="*/ 78827 w 2959197"/>
              <a:gd name="connsiteY3" fmla="*/ 213084 h 3925659"/>
              <a:gd name="connsiteX4" fmla="*/ 94593 w 2959197"/>
              <a:gd name="connsiteY4" fmla="*/ 165788 h 3925659"/>
              <a:gd name="connsiteX5" fmla="*/ 204952 w 2959197"/>
              <a:gd name="connsiteY5" fmla="*/ 134257 h 3925659"/>
              <a:gd name="connsiteX6" fmla="*/ 283779 w 2959197"/>
              <a:gd name="connsiteY6" fmla="*/ 118491 h 3925659"/>
              <a:gd name="connsiteX7" fmla="*/ 331076 w 2959197"/>
              <a:gd name="connsiteY7" fmla="*/ 102726 h 3925659"/>
              <a:gd name="connsiteX8" fmla="*/ 567558 w 2959197"/>
              <a:gd name="connsiteY8" fmla="*/ 86960 h 3925659"/>
              <a:gd name="connsiteX9" fmla="*/ 1939158 w 2959197"/>
              <a:gd name="connsiteY9" fmla="*/ 86960 h 3925659"/>
              <a:gd name="connsiteX10" fmla="*/ 2301765 w 2959197"/>
              <a:gd name="connsiteY10" fmla="*/ 71195 h 3925659"/>
              <a:gd name="connsiteX11" fmla="*/ 2585545 w 2959197"/>
              <a:gd name="connsiteY11" fmla="*/ 86960 h 3925659"/>
              <a:gd name="connsiteX12" fmla="*/ 2632841 w 2959197"/>
              <a:gd name="connsiteY12" fmla="*/ 102726 h 3925659"/>
              <a:gd name="connsiteX13" fmla="*/ 2727434 w 2959197"/>
              <a:gd name="connsiteY13" fmla="*/ 118491 h 3925659"/>
              <a:gd name="connsiteX14" fmla="*/ 2837793 w 2959197"/>
              <a:gd name="connsiteY14" fmla="*/ 150022 h 3925659"/>
              <a:gd name="connsiteX15" fmla="*/ 2869324 w 2959197"/>
              <a:gd name="connsiteY15" fmla="*/ 197319 h 3925659"/>
              <a:gd name="connsiteX16" fmla="*/ 2900855 w 2959197"/>
              <a:gd name="connsiteY16" fmla="*/ 291912 h 3925659"/>
              <a:gd name="connsiteX17" fmla="*/ 2916621 w 2959197"/>
              <a:gd name="connsiteY17" fmla="*/ 449567 h 3925659"/>
              <a:gd name="connsiteX18" fmla="*/ 2932386 w 2959197"/>
              <a:gd name="connsiteY18" fmla="*/ 496864 h 3925659"/>
              <a:gd name="connsiteX19" fmla="*/ 2959197 w 2959197"/>
              <a:gd name="connsiteY19" fmla="*/ 648073 h 3925659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9707 w 3044043"/>
              <a:gd name="connsiteY0" fmla="*/ 3672408 h 3672408"/>
              <a:gd name="connsiteX1" fmla="*/ 84846 w 3044043"/>
              <a:gd name="connsiteY1" fmla="*/ 354974 h 3672408"/>
              <a:gd name="connsiteX2" fmla="*/ 163673 w 3044043"/>
              <a:gd name="connsiteY2" fmla="*/ 213084 h 3672408"/>
              <a:gd name="connsiteX3" fmla="*/ 179439 w 3044043"/>
              <a:gd name="connsiteY3" fmla="*/ 165788 h 3672408"/>
              <a:gd name="connsiteX4" fmla="*/ 289798 w 3044043"/>
              <a:gd name="connsiteY4" fmla="*/ 134257 h 3672408"/>
              <a:gd name="connsiteX5" fmla="*/ 368625 w 3044043"/>
              <a:gd name="connsiteY5" fmla="*/ 118491 h 3672408"/>
              <a:gd name="connsiteX6" fmla="*/ 415922 w 3044043"/>
              <a:gd name="connsiteY6" fmla="*/ 102726 h 3672408"/>
              <a:gd name="connsiteX7" fmla="*/ 652404 w 3044043"/>
              <a:gd name="connsiteY7" fmla="*/ 86960 h 3672408"/>
              <a:gd name="connsiteX8" fmla="*/ 2024004 w 3044043"/>
              <a:gd name="connsiteY8" fmla="*/ 86960 h 3672408"/>
              <a:gd name="connsiteX9" fmla="*/ 2386611 w 3044043"/>
              <a:gd name="connsiteY9" fmla="*/ 71195 h 3672408"/>
              <a:gd name="connsiteX10" fmla="*/ 2670391 w 3044043"/>
              <a:gd name="connsiteY10" fmla="*/ 86960 h 3672408"/>
              <a:gd name="connsiteX11" fmla="*/ 2717687 w 3044043"/>
              <a:gd name="connsiteY11" fmla="*/ 102726 h 3672408"/>
              <a:gd name="connsiteX12" fmla="*/ 2812280 w 3044043"/>
              <a:gd name="connsiteY12" fmla="*/ 118491 h 3672408"/>
              <a:gd name="connsiteX13" fmla="*/ 2922639 w 3044043"/>
              <a:gd name="connsiteY13" fmla="*/ 150022 h 3672408"/>
              <a:gd name="connsiteX14" fmla="*/ 2954170 w 3044043"/>
              <a:gd name="connsiteY14" fmla="*/ 197319 h 3672408"/>
              <a:gd name="connsiteX15" fmla="*/ 2985701 w 3044043"/>
              <a:gd name="connsiteY15" fmla="*/ 291912 h 3672408"/>
              <a:gd name="connsiteX16" fmla="*/ 3001467 w 3044043"/>
              <a:gd name="connsiteY16" fmla="*/ 449567 h 3672408"/>
              <a:gd name="connsiteX17" fmla="*/ 3017232 w 3044043"/>
              <a:gd name="connsiteY17" fmla="*/ 496864 h 3672408"/>
              <a:gd name="connsiteX18" fmla="*/ 3044043 w 3044043"/>
              <a:gd name="connsiteY18" fmla="*/ 648073 h 3672408"/>
              <a:gd name="connsiteX0" fmla="*/ 19707 w 3044043"/>
              <a:gd name="connsiteY0" fmla="*/ 2808311 h 2808311"/>
              <a:gd name="connsiteX1" fmla="*/ 84846 w 3044043"/>
              <a:gd name="connsiteY1" fmla="*/ 354974 h 2808311"/>
              <a:gd name="connsiteX2" fmla="*/ 163673 w 3044043"/>
              <a:gd name="connsiteY2" fmla="*/ 213084 h 2808311"/>
              <a:gd name="connsiteX3" fmla="*/ 179439 w 3044043"/>
              <a:gd name="connsiteY3" fmla="*/ 165788 h 2808311"/>
              <a:gd name="connsiteX4" fmla="*/ 289798 w 3044043"/>
              <a:gd name="connsiteY4" fmla="*/ 134257 h 2808311"/>
              <a:gd name="connsiteX5" fmla="*/ 368625 w 3044043"/>
              <a:gd name="connsiteY5" fmla="*/ 118491 h 2808311"/>
              <a:gd name="connsiteX6" fmla="*/ 415922 w 3044043"/>
              <a:gd name="connsiteY6" fmla="*/ 102726 h 2808311"/>
              <a:gd name="connsiteX7" fmla="*/ 652404 w 3044043"/>
              <a:gd name="connsiteY7" fmla="*/ 86960 h 2808311"/>
              <a:gd name="connsiteX8" fmla="*/ 2024004 w 3044043"/>
              <a:gd name="connsiteY8" fmla="*/ 86960 h 2808311"/>
              <a:gd name="connsiteX9" fmla="*/ 2386611 w 3044043"/>
              <a:gd name="connsiteY9" fmla="*/ 71195 h 2808311"/>
              <a:gd name="connsiteX10" fmla="*/ 2670391 w 3044043"/>
              <a:gd name="connsiteY10" fmla="*/ 86960 h 2808311"/>
              <a:gd name="connsiteX11" fmla="*/ 2717687 w 3044043"/>
              <a:gd name="connsiteY11" fmla="*/ 102726 h 2808311"/>
              <a:gd name="connsiteX12" fmla="*/ 2812280 w 3044043"/>
              <a:gd name="connsiteY12" fmla="*/ 118491 h 2808311"/>
              <a:gd name="connsiteX13" fmla="*/ 2922639 w 3044043"/>
              <a:gd name="connsiteY13" fmla="*/ 150022 h 2808311"/>
              <a:gd name="connsiteX14" fmla="*/ 2954170 w 3044043"/>
              <a:gd name="connsiteY14" fmla="*/ 197319 h 2808311"/>
              <a:gd name="connsiteX15" fmla="*/ 2985701 w 3044043"/>
              <a:gd name="connsiteY15" fmla="*/ 291912 h 2808311"/>
              <a:gd name="connsiteX16" fmla="*/ 3001467 w 3044043"/>
              <a:gd name="connsiteY16" fmla="*/ 449567 h 2808311"/>
              <a:gd name="connsiteX17" fmla="*/ 3017232 w 3044043"/>
              <a:gd name="connsiteY17" fmla="*/ 496864 h 2808311"/>
              <a:gd name="connsiteX18" fmla="*/ 3044043 w 3044043"/>
              <a:gd name="connsiteY18" fmla="*/ 648073 h 2808311"/>
              <a:gd name="connsiteX0" fmla="*/ 19707 w 3044043"/>
              <a:gd name="connsiteY0" fmla="*/ 2016224 h 2016224"/>
              <a:gd name="connsiteX1" fmla="*/ 84846 w 3044043"/>
              <a:gd name="connsiteY1" fmla="*/ 354974 h 2016224"/>
              <a:gd name="connsiteX2" fmla="*/ 163673 w 3044043"/>
              <a:gd name="connsiteY2" fmla="*/ 213084 h 2016224"/>
              <a:gd name="connsiteX3" fmla="*/ 179439 w 3044043"/>
              <a:gd name="connsiteY3" fmla="*/ 165788 h 2016224"/>
              <a:gd name="connsiteX4" fmla="*/ 289798 w 3044043"/>
              <a:gd name="connsiteY4" fmla="*/ 134257 h 2016224"/>
              <a:gd name="connsiteX5" fmla="*/ 368625 w 3044043"/>
              <a:gd name="connsiteY5" fmla="*/ 118491 h 2016224"/>
              <a:gd name="connsiteX6" fmla="*/ 415922 w 3044043"/>
              <a:gd name="connsiteY6" fmla="*/ 102726 h 2016224"/>
              <a:gd name="connsiteX7" fmla="*/ 652404 w 3044043"/>
              <a:gd name="connsiteY7" fmla="*/ 86960 h 2016224"/>
              <a:gd name="connsiteX8" fmla="*/ 2024004 w 3044043"/>
              <a:gd name="connsiteY8" fmla="*/ 86960 h 2016224"/>
              <a:gd name="connsiteX9" fmla="*/ 2386611 w 3044043"/>
              <a:gd name="connsiteY9" fmla="*/ 71195 h 2016224"/>
              <a:gd name="connsiteX10" fmla="*/ 2670391 w 3044043"/>
              <a:gd name="connsiteY10" fmla="*/ 86960 h 2016224"/>
              <a:gd name="connsiteX11" fmla="*/ 2717687 w 3044043"/>
              <a:gd name="connsiteY11" fmla="*/ 102726 h 2016224"/>
              <a:gd name="connsiteX12" fmla="*/ 2812280 w 3044043"/>
              <a:gd name="connsiteY12" fmla="*/ 118491 h 2016224"/>
              <a:gd name="connsiteX13" fmla="*/ 2922639 w 3044043"/>
              <a:gd name="connsiteY13" fmla="*/ 150022 h 2016224"/>
              <a:gd name="connsiteX14" fmla="*/ 2954170 w 3044043"/>
              <a:gd name="connsiteY14" fmla="*/ 197319 h 2016224"/>
              <a:gd name="connsiteX15" fmla="*/ 2985701 w 3044043"/>
              <a:gd name="connsiteY15" fmla="*/ 291912 h 2016224"/>
              <a:gd name="connsiteX16" fmla="*/ 3001467 w 3044043"/>
              <a:gd name="connsiteY16" fmla="*/ 449567 h 2016224"/>
              <a:gd name="connsiteX17" fmla="*/ 3017232 w 3044043"/>
              <a:gd name="connsiteY17" fmla="*/ 496864 h 2016224"/>
              <a:gd name="connsiteX18" fmla="*/ 3044043 w 3044043"/>
              <a:gd name="connsiteY18" fmla="*/ 648073 h 2016224"/>
              <a:gd name="connsiteX0" fmla="*/ 10856 w 3035192"/>
              <a:gd name="connsiteY0" fmla="*/ 2016224 h 3301211"/>
              <a:gd name="connsiteX1" fmla="*/ 10856 w 3035192"/>
              <a:gd name="connsiteY1" fmla="*/ 3024336 h 3301211"/>
              <a:gd name="connsiteX2" fmla="*/ 75995 w 3035192"/>
              <a:gd name="connsiteY2" fmla="*/ 354974 h 3301211"/>
              <a:gd name="connsiteX3" fmla="*/ 154822 w 3035192"/>
              <a:gd name="connsiteY3" fmla="*/ 213084 h 3301211"/>
              <a:gd name="connsiteX4" fmla="*/ 170588 w 3035192"/>
              <a:gd name="connsiteY4" fmla="*/ 165788 h 3301211"/>
              <a:gd name="connsiteX5" fmla="*/ 280947 w 3035192"/>
              <a:gd name="connsiteY5" fmla="*/ 134257 h 3301211"/>
              <a:gd name="connsiteX6" fmla="*/ 359774 w 3035192"/>
              <a:gd name="connsiteY6" fmla="*/ 118491 h 3301211"/>
              <a:gd name="connsiteX7" fmla="*/ 407071 w 3035192"/>
              <a:gd name="connsiteY7" fmla="*/ 102726 h 3301211"/>
              <a:gd name="connsiteX8" fmla="*/ 643553 w 3035192"/>
              <a:gd name="connsiteY8" fmla="*/ 86960 h 3301211"/>
              <a:gd name="connsiteX9" fmla="*/ 2015153 w 3035192"/>
              <a:gd name="connsiteY9" fmla="*/ 86960 h 3301211"/>
              <a:gd name="connsiteX10" fmla="*/ 2377760 w 3035192"/>
              <a:gd name="connsiteY10" fmla="*/ 71195 h 3301211"/>
              <a:gd name="connsiteX11" fmla="*/ 2661540 w 3035192"/>
              <a:gd name="connsiteY11" fmla="*/ 86960 h 3301211"/>
              <a:gd name="connsiteX12" fmla="*/ 2708836 w 3035192"/>
              <a:gd name="connsiteY12" fmla="*/ 102726 h 3301211"/>
              <a:gd name="connsiteX13" fmla="*/ 2803429 w 3035192"/>
              <a:gd name="connsiteY13" fmla="*/ 118491 h 3301211"/>
              <a:gd name="connsiteX14" fmla="*/ 2913788 w 3035192"/>
              <a:gd name="connsiteY14" fmla="*/ 150022 h 3301211"/>
              <a:gd name="connsiteX15" fmla="*/ 2945319 w 3035192"/>
              <a:gd name="connsiteY15" fmla="*/ 197319 h 3301211"/>
              <a:gd name="connsiteX16" fmla="*/ 2976850 w 3035192"/>
              <a:gd name="connsiteY16" fmla="*/ 291912 h 3301211"/>
              <a:gd name="connsiteX17" fmla="*/ 2992616 w 3035192"/>
              <a:gd name="connsiteY17" fmla="*/ 449567 h 3301211"/>
              <a:gd name="connsiteX18" fmla="*/ 3008381 w 3035192"/>
              <a:gd name="connsiteY18" fmla="*/ 496864 h 3301211"/>
              <a:gd name="connsiteX19" fmla="*/ 3035192 w 3035192"/>
              <a:gd name="connsiteY19" fmla="*/ 648073 h 3301211"/>
              <a:gd name="connsiteX0" fmla="*/ 17218 w 3041554"/>
              <a:gd name="connsiteY0" fmla="*/ 2016224 h 3301211"/>
              <a:gd name="connsiteX1" fmla="*/ 17218 w 3041554"/>
              <a:gd name="connsiteY1" fmla="*/ 3024336 h 3301211"/>
              <a:gd name="connsiteX2" fmla="*/ 82357 w 3041554"/>
              <a:gd name="connsiteY2" fmla="*/ 354974 h 3301211"/>
              <a:gd name="connsiteX3" fmla="*/ 161184 w 3041554"/>
              <a:gd name="connsiteY3" fmla="*/ 213084 h 3301211"/>
              <a:gd name="connsiteX4" fmla="*/ 176950 w 3041554"/>
              <a:gd name="connsiteY4" fmla="*/ 165788 h 3301211"/>
              <a:gd name="connsiteX5" fmla="*/ 287309 w 3041554"/>
              <a:gd name="connsiteY5" fmla="*/ 134257 h 3301211"/>
              <a:gd name="connsiteX6" fmla="*/ 366136 w 3041554"/>
              <a:gd name="connsiteY6" fmla="*/ 118491 h 3301211"/>
              <a:gd name="connsiteX7" fmla="*/ 413433 w 3041554"/>
              <a:gd name="connsiteY7" fmla="*/ 102726 h 3301211"/>
              <a:gd name="connsiteX8" fmla="*/ 649915 w 3041554"/>
              <a:gd name="connsiteY8" fmla="*/ 86960 h 3301211"/>
              <a:gd name="connsiteX9" fmla="*/ 2021515 w 3041554"/>
              <a:gd name="connsiteY9" fmla="*/ 86960 h 3301211"/>
              <a:gd name="connsiteX10" fmla="*/ 2384122 w 3041554"/>
              <a:gd name="connsiteY10" fmla="*/ 71195 h 3301211"/>
              <a:gd name="connsiteX11" fmla="*/ 2667902 w 3041554"/>
              <a:gd name="connsiteY11" fmla="*/ 86960 h 3301211"/>
              <a:gd name="connsiteX12" fmla="*/ 2715198 w 3041554"/>
              <a:gd name="connsiteY12" fmla="*/ 102726 h 3301211"/>
              <a:gd name="connsiteX13" fmla="*/ 2809791 w 3041554"/>
              <a:gd name="connsiteY13" fmla="*/ 118491 h 3301211"/>
              <a:gd name="connsiteX14" fmla="*/ 2920150 w 3041554"/>
              <a:gd name="connsiteY14" fmla="*/ 150022 h 3301211"/>
              <a:gd name="connsiteX15" fmla="*/ 2951681 w 3041554"/>
              <a:gd name="connsiteY15" fmla="*/ 197319 h 3301211"/>
              <a:gd name="connsiteX16" fmla="*/ 2983212 w 3041554"/>
              <a:gd name="connsiteY16" fmla="*/ 291912 h 3301211"/>
              <a:gd name="connsiteX17" fmla="*/ 2998978 w 3041554"/>
              <a:gd name="connsiteY17" fmla="*/ 449567 h 3301211"/>
              <a:gd name="connsiteX18" fmla="*/ 3014743 w 3041554"/>
              <a:gd name="connsiteY18" fmla="*/ 496864 h 3301211"/>
              <a:gd name="connsiteX19" fmla="*/ 3041554 w 3041554"/>
              <a:gd name="connsiteY19" fmla="*/ 648073 h 3301211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504057 w 3528393"/>
              <a:gd name="connsiteY0" fmla="*/ 2016224 h 3469230"/>
              <a:gd name="connsiteX1" fmla="*/ 0 w 3528393"/>
              <a:gd name="connsiteY1" fmla="*/ 2016223 h 3469230"/>
              <a:gd name="connsiteX2" fmla="*/ 504056 w 3528393"/>
              <a:gd name="connsiteY2" fmla="*/ 3024336 h 3469230"/>
              <a:gd name="connsiteX3" fmla="*/ 504057 w 3528393"/>
              <a:gd name="connsiteY3" fmla="*/ 3024336 h 3469230"/>
              <a:gd name="connsiteX4" fmla="*/ 569196 w 3528393"/>
              <a:gd name="connsiteY4" fmla="*/ 354974 h 3469230"/>
              <a:gd name="connsiteX5" fmla="*/ 648023 w 3528393"/>
              <a:gd name="connsiteY5" fmla="*/ 213084 h 3469230"/>
              <a:gd name="connsiteX6" fmla="*/ 663789 w 3528393"/>
              <a:gd name="connsiteY6" fmla="*/ 165788 h 3469230"/>
              <a:gd name="connsiteX7" fmla="*/ 774148 w 3528393"/>
              <a:gd name="connsiteY7" fmla="*/ 134257 h 3469230"/>
              <a:gd name="connsiteX8" fmla="*/ 852975 w 3528393"/>
              <a:gd name="connsiteY8" fmla="*/ 118491 h 3469230"/>
              <a:gd name="connsiteX9" fmla="*/ 900272 w 3528393"/>
              <a:gd name="connsiteY9" fmla="*/ 102726 h 3469230"/>
              <a:gd name="connsiteX10" fmla="*/ 1136754 w 3528393"/>
              <a:gd name="connsiteY10" fmla="*/ 86960 h 3469230"/>
              <a:gd name="connsiteX11" fmla="*/ 2508354 w 3528393"/>
              <a:gd name="connsiteY11" fmla="*/ 86960 h 3469230"/>
              <a:gd name="connsiteX12" fmla="*/ 2870961 w 3528393"/>
              <a:gd name="connsiteY12" fmla="*/ 71195 h 3469230"/>
              <a:gd name="connsiteX13" fmla="*/ 3154741 w 3528393"/>
              <a:gd name="connsiteY13" fmla="*/ 86960 h 3469230"/>
              <a:gd name="connsiteX14" fmla="*/ 3202037 w 3528393"/>
              <a:gd name="connsiteY14" fmla="*/ 102726 h 3469230"/>
              <a:gd name="connsiteX15" fmla="*/ 3296630 w 3528393"/>
              <a:gd name="connsiteY15" fmla="*/ 118491 h 3469230"/>
              <a:gd name="connsiteX16" fmla="*/ 3406989 w 3528393"/>
              <a:gd name="connsiteY16" fmla="*/ 150022 h 3469230"/>
              <a:gd name="connsiteX17" fmla="*/ 3438520 w 3528393"/>
              <a:gd name="connsiteY17" fmla="*/ 197319 h 3469230"/>
              <a:gd name="connsiteX18" fmla="*/ 3470051 w 3528393"/>
              <a:gd name="connsiteY18" fmla="*/ 291912 h 3469230"/>
              <a:gd name="connsiteX19" fmla="*/ 3485817 w 3528393"/>
              <a:gd name="connsiteY19" fmla="*/ 449567 h 3469230"/>
              <a:gd name="connsiteX20" fmla="*/ 3501582 w 3528393"/>
              <a:gd name="connsiteY20" fmla="*/ 496864 h 3469230"/>
              <a:gd name="connsiteX21" fmla="*/ 3528393 w 3528393"/>
              <a:gd name="connsiteY21" fmla="*/ 648073 h 3469230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10856 w 3035193"/>
              <a:gd name="connsiteY0" fmla="*/ 3024336 h 3469230"/>
              <a:gd name="connsiteX1" fmla="*/ 10857 w 3035193"/>
              <a:gd name="connsiteY1" fmla="*/ 3024336 h 3469230"/>
              <a:gd name="connsiteX2" fmla="*/ 75996 w 3035193"/>
              <a:gd name="connsiteY2" fmla="*/ 354974 h 3469230"/>
              <a:gd name="connsiteX3" fmla="*/ 154823 w 3035193"/>
              <a:gd name="connsiteY3" fmla="*/ 213084 h 3469230"/>
              <a:gd name="connsiteX4" fmla="*/ 170589 w 3035193"/>
              <a:gd name="connsiteY4" fmla="*/ 165788 h 3469230"/>
              <a:gd name="connsiteX5" fmla="*/ 280948 w 3035193"/>
              <a:gd name="connsiteY5" fmla="*/ 134257 h 3469230"/>
              <a:gd name="connsiteX6" fmla="*/ 359775 w 3035193"/>
              <a:gd name="connsiteY6" fmla="*/ 118491 h 3469230"/>
              <a:gd name="connsiteX7" fmla="*/ 407072 w 3035193"/>
              <a:gd name="connsiteY7" fmla="*/ 102726 h 3469230"/>
              <a:gd name="connsiteX8" fmla="*/ 643554 w 3035193"/>
              <a:gd name="connsiteY8" fmla="*/ 86960 h 3469230"/>
              <a:gd name="connsiteX9" fmla="*/ 2015154 w 3035193"/>
              <a:gd name="connsiteY9" fmla="*/ 86960 h 3469230"/>
              <a:gd name="connsiteX10" fmla="*/ 2377761 w 3035193"/>
              <a:gd name="connsiteY10" fmla="*/ 71195 h 3469230"/>
              <a:gd name="connsiteX11" fmla="*/ 2661541 w 3035193"/>
              <a:gd name="connsiteY11" fmla="*/ 86960 h 3469230"/>
              <a:gd name="connsiteX12" fmla="*/ 2708837 w 3035193"/>
              <a:gd name="connsiteY12" fmla="*/ 102726 h 3469230"/>
              <a:gd name="connsiteX13" fmla="*/ 2803430 w 3035193"/>
              <a:gd name="connsiteY13" fmla="*/ 118491 h 3469230"/>
              <a:gd name="connsiteX14" fmla="*/ 2913789 w 3035193"/>
              <a:gd name="connsiteY14" fmla="*/ 150022 h 3469230"/>
              <a:gd name="connsiteX15" fmla="*/ 2945320 w 3035193"/>
              <a:gd name="connsiteY15" fmla="*/ 197319 h 3469230"/>
              <a:gd name="connsiteX16" fmla="*/ 2976851 w 3035193"/>
              <a:gd name="connsiteY16" fmla="*/ 291912 h 3469230"/>
              <a:gd name="connsiteX17" fmla="*/ 2992617 w 3035193"/>
              <a:gd name="connsiteY17" fmla="*/ 449567 h 3469230"/>
              <a:gd name="connsiteX18" fmla="*/ 3008382 w 3035193"/>
              <a:gd name="connsiteY18" fmla="*/ 496864 h 3469230"/>
              <a:gd name="connsiteX19" fmla="*/ 3035193 w 3035193"/>
              <a:gd name="connsiteY19" fmla="*/ 648073 h 3469230"/>
              <a:gd name="connsiteX0" fmla="*/ 0 w 3024337"/>
              <a:gd name="connsiteY0" fmla="*/ 3024336 h 3469229"/>
              <a:gd name="connsiteX1" fmla="*/ 288032 w 3024337"/>
              <a:gd name="connsiteY1" fmla="*/ 3024335 h 3469229"/>
              <a:gd name="connsiteX2" fmla="*/ 65140 w 3024337"/>
              <a:gd name="connsiteY2" fmla="*/ 354974 h 3469229"/>
              <a:gd name="connsiteX3" fmla="*/ 143967 w 3024337"/>
              <a:gd name="connsiteY3" fmla="*/ 213084 h 3469229"/>
              <a:gd name="connsiteX4" fmla="*/ 159733 w 3024337"/>
              <a:gd name="connsiteY4" fmla="*/ 165788 h 3469229"/>
              <a:gd name="connsiteX5" fmla="*/ 270092 w 3024337"/>
              <a:gd name="connsiteY5" fmla="*/ 134257 h 3469229"/>
              <a:gd name="connsiteX6" fmla="*/ 348919 w 3024337"/>
              <a:gd name="connsiteY6" fmla="*/ 118491 h 3469229"/>
              <a:gd name="connsiteX7" fmla="*/ 396216 w 3024337"/>
              <a:gd name="connsiteY7" fmla="*/ 102726 h 3469229"/>
              <a:gd name="connsiteX8" fmla="*/ 632698 w 3024337"/>
              <a:gd name="connsiteY8" fmla="*/ 86960 h 3469229"/>
              <a:gd name="connsiteX9" fmla="*/ 2004298 w 3024337"/>
              <a:gd name="connsiteY9" fmla="*/ 86960 h 3469229"/>
              <a:gd name="connsiteX10" fmla="*/ 2366905 w 3024337"/>
              <a:gd name="connsiteY10" fmla="*/ 71195 h 3469229"/>
              <a:gd name="connsiteX11" fmla="*/ 2650685 w 3024337"/>
              <a:gd name="connsiteY11" fmla="*/ 86960 h 3469229"/>
              <a:gd name="connsiteX12" fmla="*/ 2697981 w 3024337"/>
              <a:gd name="connsiteY12" fmla="*/ 102726 h 3469229"/>
              <a:gd name="connsiteX13" fmla="*/ 2792574 w 3024337"/>
              <a:gd name="connsiteY13" fmla="*/ 118491 h 3469229"/>
              <a:gd name="connsiteX14" fmla="*/ 2902933 w 3024337"/>
              <a:gd name="connsiteY14" fmla="*/ 150022 h 3469229"/>
              <a:gd name="connsiteX15" fmla="*/ 2934464 w 3024337"/>
              <a:gd name="connsiteY15" fmla="*/ 197319 h 3469229"/>
              <a:gd name="connsiteX16" fmla="*/ 2965995 w 3024337"/>
              <a:gd name="connsiteY16" fmla="*/ 291912 h 3469229"/>
              <a:gd name="connsiteX17" fmla="*/ 2981761 w 3024337"/>
              <a:gd name="connsiteY17" fmla="*/ 449567 h 3469229"/>
              <a:gd name="connsiteX18" fmla="*/ 2997526 w 3024337"/>
              <a:gd name="connsiteY18" fmla="*/ 496864 h 3469229"/>
              <a:gd name="connsiteX19" fmla="*/ 3024337 w 3024337"/>
              <a:gd name="connsiteY19" fmla="*/ 648073 h 3469229"/>
              <a:gd name="connsiteX0" fmla="*/ 0 w 3024337"/>
              <a:gd name="connsiteY0" fmla="*/ 3024336 h 3024336"/>
              <a:gd name="connsiteX1" fmla="*/ 65140 w 3024337"/>
              <a:gd name="connsiteY1" fmla="*/ 354974 h 3024336"/>
              <a:gd name="connsiteX2" fmla="*/ 143967 w 3024337"/>
              <a:gd name="connsiteY2" fmla="*/ 213084 h 3024336"/>
              <a:gd name="connsiteX3" fmla="*/ 159733 w 3024337"/>
              <a:gd name="connsiteY3" fmla="*/ 165788 h 3024336"/>
              <a:gd name="connsiteX4" fmla="*/ 270092 w 3024337"/>
              <a:gd name="connsiteY4" fmla="*/ 134257 h 3024336"/>
              <a:gd name="connsiteX5" fmla="*/ 348919 w 3024337"/>
              <a:gd name="connsiteY5" fmla="*/ 118491 h 3024336"/>
              <a:gd name="connsiteX6" fmla="*/ 396216 w 3024337"/>
              <a:gd name="connsiteY6" fmla="*/ 102726 h 3024336"/>
              <a:gd name="connsiteX7" fmla="*/ 632698 w 3024337"/>
              <a:gd name="connsiteY7" fmla="*/ 86960 h 3024336"/>
              <a:gd name="connsiteX8" fmla="*/ 2004298 w 3024337"/>
              <a:gd name="connsiteY8" fmla="*/ 86960 h 3024336"/>
              <a:gd name="connsiteX9" fmla="*/ 2366905 w 3024337"/>
              <a:gd name="connsiteY9" fmla="*/ 71195 h 3024336"/>
              <a:gd name="connsiteX10" fmla="*/ 2650685 w 3024337"/>
              <a:gd name="connsiteY10" fmla="*/ 86960 h 3024336"/>
              <a:gd name="connsiteX11" fmla="*/ 2697981 w 3024337"/>
              <a:gd name="connsiteY11" fmla="*/ 102726 h 3024336"/>
              <a:gd name="connsiteX12" fmla="*/ 2792574 w 3024337"/>
              <a:gd name="connsiteY12" fmla="*/ 118491 h 3024336"/>
              <a:gd name="connsiteX13" fmla="*/ 2902933 w 3024337"/>
              <a:gd name="connsiteY13" fmla="*/ 150022 h 3024336"/>
              <a:gd name="connsiteX14" fmla="*/ 2934464 w 3024337"/>
              <a:gd name="connsiteY14" fmla="*/ 197319 h 3024336"/>
              <a:gd name="connsiteX15" fmla="*/ 2965995 w 3024337"/>
              <a:gd name="connsiteY15" fmla="*/ 291912 h 3024336"/>
              <a:gd name="connsiteX16" fmla="*/ 2981761 w 3024337"/>
              <a:gd name="connsiteY16" fmla="*/ 449567 h 3024336"/>
              <a:gd name="connsiteX17" fmla="*/ 2997526 w 3024337"/>
              <a:gd name="connsiteY17" fmla="*/ 496864 h 3024336"/>
              <a:gd name="connsiteX18" fmla="*/ 3024337 w 3024337"/>
              <a:gd name="connsiteY18" fmla="*/ 648073 h 3024336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396216 w 3024337"/>
              <a:gd name="connsiteY6" fmla="*/ 31531 h 2953141"/>
              <a:gd name="connsiteX7" fmla="*/ 2004298 w 3024337"/>
              <a:gd name="connsiteY7" fmla="*/ 15765 h 2953141"/>
              <a:gd name="connsiteX8" fmla="*/ 2366905 w 3024337"/>
              <a:gd name="connsiteY8" fmla="*/ 0 h 2953141"/>
              <a:gd name="connsiteX9" fmla="*/ 2650685 w 3024337"/>
              <a:gd name="connsiteY9" fmla="*/ 15765 h 2953141"/>
              <a:gd name="connsiteX10" fmla="*/ 2697981 w 3024337"/>
              <a:gd name="connsiteY10" fmla="*/ 31531 h 2953141"/>
              <a:gd name="connsiteX11" fmla="*/ 2792574 w 3024337"/>
              <a:gd name="connsiteY11" fmla="*/ 47296 h 2953141"/>
              <a:gd name="connsiteX12" fmla="*/ 2902933 w 3024337"/>
              <a:gd name="connsiteY12" fmla="*/ 78827 h 2953141"/>
              <a:gd name="connsiteX13" fmla="*/ 2934464 w 3024337"/>
              <a:gd name="connsiteY13" fmla="*/ 126124 h 2953141"/>
              <a:gd name="connsiteX14" fmla="*/ 2965995 w 3024337"/>
              <a:gd name="connsiteY14" fmla="*/ 220717 h 2953141"/>
              <a:gd name="connsiteX15" fmla="*/ 2981761 w 3024337"/>
              <a:gd name="connsiteY15" fmla="*/ 378372 h 2953141"/>
              <a:gd name="connsiteX16" fmla="*/ 2997526 w 3024337"/>
              <a:gd name="connsiteY16" fmla="*/ 425669 h 2953141"/>
              <a:gd name="connsiteX17" fmla="*/ 3024337 w 3024337"/>
              <a:gd name="connsiteY17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2004298 w 3024337"/>
              <a:gd name="connsiteY6" fmla="*/ 15765 h 2953141"/>
              <a:gd name="connsiteX7" fmla="*/ 2366905 w 3024337"/>
              <a:gd name="connsiteY7" fmla="*/ 0 h 2953141"/>
              <a:gd name="connsiteX8" fmla="*/ 2650685 w 3024337"/>
              <a:gd name="connsiteY8" fmla="*/ 15765 h 2953141"/>
              <a:gd name="connsiteX9" fmla="*/ 2697981 w 3024337"/>
              <a:gd name="connsiteY9" fmla="*/ 31531 h 2953141"/>
              <a:gd name="connsiteX10" fmla="*/ 2792574 w 3024337"/>
              <a:gd name="connsiteY10" fmla="*/ 47296 h 2953141"/>
              <a:gd name="connsiteX11" fmla="*/ 2902933 w 3024337"/>
              <a:gd name="connsiteY11" fmla="*/ 78827 h 2953141"/>
              <a:gd name="connsiteX12" fmla="*/ 2934464 w 3024337"/>
              <a:gd name="connsiteY12" fmla="*/ 126124 h 2953141"/>
              <a:gd name="connsiteX13" fmla="*/ 2965995 w 3024337"/>
              <a:gd name="connsiteY13" fmla="*/ 220717 h 2953141"/>
              <a:gd name="connsiteX14" fmla="*/ 2981761 w 3024337"/>
              <a:gd name="connsiteY14" fmla="*/ 378372 h 2953141"/>
              <a:gd name="connsiteX15" fmla="*/ 2997526 w 3024337"/>
              <a:gd name="connsiteY15" fmla="*/ 425669 h 2953141"/>
              <a:gd name="connsiteX16" fmla="*/ 3024337 w 3024337"/>
              <a:gd name="connsiteY16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2004298 w 3024337"/>
              <a:gd name="connsiteY5" fmla="*/ 15765 h 2953141"/>
              <a:gd name="connsiteX6" fmla="*/ 2366905 w 3024337"/>
              <a:gd name="connsiteY6" fmla="*/ 0 h 2953141"/>
              <a:gd name="connsiteX7" fmla="*/ 2650685 w 3024337"/>
              <a:gd name="connsiteY7" fmla="*/ 15765 h 2953141"/>
              <a:gd name="connsiteX8" fmla="*/ 2697981 w 3024337"/>
              <a:gd name="connsiteY8" fmla="*/ 31531 h 2953141"/>
              <a:gd name="connsiteX9" fmla="*/ 2792574 w 3024337"/>
              <a:gd name="connsiteY9" fmla="*/ 47296 h 2953141"/>
              <a:gd name="connsiteX10" fmla="*/ 2902933 w 3024337"/>
              <a:gd name="connsiteY10" fmla="*/ 78827 h 2953141"/>
              <a:gd name="connsiteX11" fmla="*/ 2934464 w 3024337"/>
              <a:gd name="connsiteY11" fmla="*/ 126124 h 2953141"/>
              <a:gd name="connsiteX12" fmla="*/ 2965995 w 3024337"/>
              <a:gd name="connsiteY12" fmla="*/ 220717 h 2953141"/>
              <a:gd name="connsiteX13" fmla="*/ 2981761 w 3024337"/>
              <a:gd name="connsiteY13" fmla="*/ 378372 h 2953141"/>
              <a:gd name="connsiteX14" fmla="*/ 2997526 w 3024337"/>
              <a:gd name="connsiteY14" fmla="*/ 425669 h 2953141"/>
              <a:gd name="connsiteX15" fmla="*/ 3024337 w 3024337"/>
              <a:gd name="connsiteY15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004298 w 3024337"/>
              <a:gd name="connsiteY4" fmla="*/ 15765 h 2953141"/>
              <a:gd name="connsiteX5" fmla="*/ 2366905 w 3024337"/>
              <a:gd name="connsiteY5" fmla="*/ 0 h 2953141"/>
              <a:gd name="connsiteX6" fmla="*/ 2650685 w 3024337"/>
              <a:gd name="connsiteY6" fmla="*/ 15765 h 2953141"/>
              <a:gd name="connsiteX7" fmla="*/ 2697981 w 3024337"/>
              <a:gd name="connsiteY7" fmla="*/ 31531 h 2953141"/>
              <a:gd name="connsiteX8" fmla="*/ 2792574 w 3024337"/>
              <a:gd name="connsiteY8" fmla="*/ 47296 h 2953141"/>
              <a:gd name="connsiteX9" fmla="*/ 2902933 w 3024337"/>
              <a:gd name="connsiteY9" fmla="*/ 78827 h 2953141"/>
              <a:gd name="connsiteX10" fmla="*/ 2934464 w 3024337"/>
              <a:gd name="connsiteY10" fmla="*/ 126124 h 2953141"/>
              <a:gd name="connsiteX11" fmla="*/ 2965995 w 3024337"/>
              <a:gd name="connsiteY11" fmla="*/ 220717 h 2953141"/>
              <a:gd name="connsiteX12" fmla="*/ 2981761 w 3024337"/>
              <a:gd name="connsiteY12" fmla="*/ 378372 h 2953141"/>
              <a:gd name="connsiteX13" fmla="*/ 2997526 w 3024337"/>
              <a:gd name="connsiteY13" fmla="*/ 425669 h 2953141"/>
              <a:gd name="connsiteX14" fmla="*/ 3024337 w 3024337"/>
              <a:gd name="connsiteY14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2004298 w 3024337"/>
              <a:gd name="connsiteY3" fmla="*/ 15765 h 2953141"/>
              <a:gd name="connsiteX4" fmla="*/ 2366905 w 3024337"/>
              <a:gd name="connsiteY4" fmla="*/ 0 h 2953141"/>
              <a:gd name="connsiteX5" fmla="*/ 2650685 w 3024337"/>
              <a:gd name="connsiteY5" fmla="*/ 15765 h 2953141"/>
              <a:gd name="connsiteX6" fmla="*/ 2697981 w 3024337"/>
              <a:gd name="connsiteY6" fmla="*/ 31531 h 2953141"/>
              <a:gd name="connsiteX7" fmla="*/ 2792574 w 3024337"/>
              <a:gd name="connsiteY7" fmla="*/ 47296 h 2953141"/>
              <a:gd name="connsiteX8" fmla="*/ 2902933 w 3024337"/>
              <a:gd name="connsiteY8" fmla="*/ 78827 h 2953141"/>
              <a:gd name="connsiteX9" fmla="*/ 2934464 w 3024337"/>
              <a:gd name="connsiteY9" fmla="*/ 126124 h 2953141"/>
              <a:gd name="connsiteX10" fmla="*/ 2965995 w 3024337"/>
              <a:gd name="connsiteY10" fmla="*/ 220717 h 2953141"/>
              <a:gd name="connsiteX11" fmla="*/ 2981761 w 3024337"/>
              <a:gd name="connsiteY11" fmla="*/ 378372 h 2953141"/>
              <a:gd name="connsiteX12" fmla="*/ 2997526 w 3024337"/>
              <a:gd name="connsiteY12" fmla="*/ 425669 h 2953141"/>
              <a:gd name="connsiteX13" fmla="*/ 3024337 w 3024337"/>
              <a:gd name="connsiteY13" fmla="*/ 576878 h 2953141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004298 w 3024337"/>
              <a:gd name="connsiteY2" fmla="*/ 221549 h 3158925"/>
              <a:gd name="connsiteX3" fmla="*/ 2366905 w 3024337"/>
              <a:gd name="connsiteY3" fmla="*/ 205784 h 3158925"/>
              <a:gd name="connsiteX4" fmla="*/ 2650685 w 3024337"/>
              <a:gd name="connsiteY4" fmla="*/ 221549 h 3158925"/>
              <a:gd name="connsiteX5" fmla="*/ 2697981 w 3024337"/>
              <a:gd name="connsiteY5" fmla="*/ 237315 h 3158925"/>
              <a:gd name="connsiteX6" fmla="*/ 2792574 w 3024337"/>
              <a:gd name="connsiteY6" fmla="*/ 253080 h 3158925"/>
              <a:gd name="connsiteX7" fmla="*/ 2902933 w 3024337"/>
              <a:gd name="connsiteY7" fmla="*/ 284611 h 3158925"/>
              <a:gd name="connsiteX8" fmla="*/ 2934464 w 3024337"/>
              <a:gd name="connsiteY8" fmla="*/ 331908 h 3158925"/>
              <a:gd name="connsiteX9" fmla="*/ 2965995 w 3024337"/>
              <a:gd name="connsiteY9" fmla="*/ 426501 h 3158925"/>
              <a:gd name="connsiteX10" fmla="*/ 2981761 w 3024337"/>
              <a:gd name="connsiteY10" fmla="*/ 584156 h 3158925"/>
              <a:gd name="connsiteX11" fmla="*/ 2997526 w 3024337"/>
              <a:gd name="connsiteY11" fmla="*/ 631453 h 3158925"/>
              <a:gd name="connsiteX12" fmla="*/ 3024337 w 3024337"/>
              <a:gd name="connsiteY12" fmla="*/ 782662 h 3158925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697981 w 3024337"/>
              <a:gd name="connsiteY4" fmla="*/ 239942 h 3161552"/>
              <a:gd name="connsiteX5" fmla="*/ 2792574 w 3024337"/>
              <a:gd name="connsiteY5" fmla="*/ 255707 h 3161552"/>
              <a:gd name="connsiteX6" fmla="*/ 2902933 w 3024337"/>
              <a:gd name="connsiteY6" fmla="*/ 287238 h 3161552"/>
              <a:gd name="connsiteX7" fmla="*/ 2934464 w 3024337"/>
              <a:gd name="connsiteY7" fmla="*/ 334535 h 3161552"/>
              <a:gd name="connsiteX8" fmla="*/ 2965995 w 3024337"/>
              <a:gd name="connsiteY8" fmla="*/ 429128 h 3161552"/>
              <a:gd name="connsiteX9" fmla="*/ 2981761 w 3024337"/>
              <a:gd name="connsiteY9" fmla="*/ 586783 h 3161552"/>
              <a:gd name="connsiteX10" fmla="*/ 2997526 w 3024337"/>
              <a:gd name="connsiteY10" fmla="*/ 634080 h 3161552"/>
              <a:gd name="connsiteX11" fmla="*/ 3024337 w 3024337"/>
              <a:gd name="connsiteY11" fmla="*/ 785289 h 3161552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792574 w 3024337"/>
              <a:gd name="connsiteY4" fmla="*/ 255707 h 3161552"/>
              <a:gd name="connsiteX5" fmla="*/ 2902933 w 3024337"/>
              <a:gd name="connsiteY5" fmla="*/ 287238 h 3161552"/>
              <a:gd name="connsiteX6" fmla="*/ 2934464 w 3024337"/>
              <a:gd name="connsiteY6" fmla="*/ 334535 h 3161552"/>
              <a:gd name="connsiteX7" fmla="*/ 2965995 w 3024337"/>
              <a:gd name="connsiteY7" fmla="*/ 429128 h 3161552"/>
              <a:gd name="connsiteX8" fmla="*/ 2981761 w 3024337"/>
              <a:gd name="connsiteY8" fmla="*/ 586783 h 3161552"/>
              <a:gd name="connsiteX9" fmla="*/ 2997526 w 3024337"/>
              <a:gd name="connsiteY9" fmla="*/ 634080 h 3161552"/>
              <a:gd name="connsiteX10" fmla="*/ 3024337 w 3024337"/>
              <a:gd name="connsiteY10" fmla="*/ 785289 h 3161552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650685 w 3024337"/>
              <a:gd name="connsiteY2" fmla="*/ 221549 h 3158925"/>
              <a:gd name="connsiteX3" fmla="*/ 2792574 w 3024337"/>
              <a:gd name="connsiteY3" fmla="*/ 253080 h 3158925"/>
              <a:gd name="connsiteX4" fmla="*/ 2902933 w 3024337"/>
              <a:gd name="connsiteY4" fmla="*/ 284611 h 3158925"/>
              <a:gd name="connsiteX5" fmla="*/ 2934464 w 3024337"/>
              <a:gd name="connsiteY5" fmla="*/ 331908 h 3158925"/>
              <a:gd name="connsiteX6" fmla="*/ 2965995 w 3024337"/>
              <a:gd name="connsiteY6" fmla="*/ 426501 h 3158925"/>
              <a:gd name="connsiteX7" fmla="*/ 2981761 w 3024337"/>
              <a:gd name="connsiteY7" fmla="*/ 584156 h 3158925"/>
              <a:gd name="connsiteX8" fmla="*/ 2997526 w 3024337"/>
              <a:gd name="connsiteY8" fmla="*/ 631453 h 3158925"/>
              <a:gd name="connsiteX9" fmla="*/ 3024337 w 3024337"/>
              <a:gd name="connsiteY9" fmla="*/ 782662 h 3158925"/>
              <a:gd name="connsiteX0" fmla="*/ 0 w 3024337"/>
              <a:gd name="connsiteY0" fmla="*/ 3153669 h 3153669"/>
              <a:gd name="connsiteX1" fmla="*/ 65140 w 3024337"/>
              <a:gd name="connsiteY1" fmla="*/ 484307 h 3153669"/>
              <a:gd name="connsiteX2" fmla="*/ 2792574 w 3024337"/>
              <a:gd name="connsiteY2" fmla="*/ 247824 h 3153669"/>
              <a:gd name="connsiteX3" fmla="*/ 2902933 w 3024337"/>
              <a:gd name="connsiteY3" fmla="*/ 279355 h 3153669"/>
              <a:gd name="connsiteX4" fmla="*/ 2934464 w 3024337"/>
              <a:gd name="connsiteY4" fmla="*/ 326652 h 3153669"/>
              <a:gd name="connsiteX5" fmla="*/ 2965995 w 3024337"/>
              <a:gd name="connsiteY5" fmla="*/ 421245 h 3153669"/>
              <a:gd name="connsiteX6" fmla="*/ 2981761 w 3024337"/>
              <a:gd name="connsiteY6" fmla="*/ 578900 h 3153669"/>
              <a:gd name="connsiteX7" fmla="*/ 2997526 w 3024337"/>
              <a:gd name="connsiteY7" fmla="*/ 626197 h 3153669"/>
              <a:gd name="connsiteX8" fmla="*/ 3024337 w 3024337"/>
              <a:gd name="connsiteY8" fmla="*/ 777406 h 3153669"/>
              <a:gd name="connsiteX0" fmla="*/ 0 w 3024337"/>
              <a:gd name="connsiteY0" fmla="*/ 3148414 h 3148414"/>
              <a:gd name="connsiteX1" fmla="*/ 65140 w 3024337"/>
              <a:gd name="connsiteY1" fmla="*/ 479052 h 3148414"/>
              <a:gd name="connsiteX2" fmla="*/ 2902933 w 3024337"/>
              <a:gd name="connsiteY2" fmla="*/ 274100 h 3148414"/>
              <a:gd name="connsiteX3" fmla="*/ 2934464 w 3024337"/>
              <a:gd name="connsiteY3" fmla="*/ 321397 h 3148414"/>
              <a:gd name="connsiteX4" fmla="*/ 2965995 w 3024337"/>
              <a:gd name="connsiteY4" fmla="*/ 415990 h 3148414"/>
              <a:gd name="connsiteX5" fmla="*/ 2981761 w 3024337"/>
              <a:gd name="connsiteY5" fmla="*/ 573645 h 3148414"/>
              <a:gd name="connsiteX6" fmla="*/ 2997526 w 3024337"/>
              <a:gd name="connsiteY6" fmla="*/ 620942 h 3148414"/>
              <a:gd name="connsiteX7" fmla="*/ 3024337 w 3024337"/>
              <a:gd name="connsiteY7" fmla="*/ 772151 h 3148414"/>
              <a:gd name="connsiteX0" fmla="*/ 0 w 3386409"/>
              <a:gd name="connsiteY0" fmla="*/ 3148414 h 3148414"/>
              <a:gd name="connsiteX1" fmla="*/ 65140 w 3386409"/>
              <a:gd name="connsiteY1" fmla="*/ 479052 h 3148414"/>
              <a:gd name="connsiteX2" fmla="*/ 2902933 w 3386409"/>
              <a:gd name="connsiteY2" fmla="*/ 274100 h 3148414"/>
              <a:gd name="connsiteX3" fmla="*/ 2965995 w 3386409"/>
              <a:gd name="connsiteY3" fmla="*/ 415990 h 3148414"/>
              <a:gd name="connsiteX4" fmla="*/ 2981761 w 3386409"/>
              <a:gd name="connsiteY4" fmla="*/ 573645 h 3148414"/>
              <a:gd name="connsiteX5" fmla="*/ 2997526 w 3386409"/>
              <a:gd name="connsiteY5" fmla="*/ 620942 h 3148414"/>
              <a:gd name="connsiteX6" fmla="*/ 3024337 w 3386409"/>
              <a:gd name="connsiteY6" fmla="*/ 772151 h 3148414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965995 w 3024337"/>
              <a:gd name="connsiteY2" fmla="*/ 269112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880320 w 3024337"/>
              <a:gd name="connsiteY2" fmla="*/ 49207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433583 h 3433583"/>
              <a:gd name="connsiteX1" fmla="*/ 72008 w 3024337"/>
              <a:gd name="connsiteY1" fmla="*/ 49207 h 3433583"/>
              <a:gd name="connsiteX2" fmla="*/ 2880320 w 3024337"/>
              <a:gd name="connsiteY2" fmla="*/ 49207 h 3433583"/>
              <a:gd name="connsiteX3" fmla="*/ 2981761 w 3024337"/>
              <a:gd name="connsiteY3" fmla="*/ 426767 h 3433583"/>
              <a:gd name="connsiteX4" fmla="*/ 2997526 w 3024337"/>
              <a:gd name="connsiteY4" fmla="*/ 474064 h 3433583"/>
              <a:gd name="connsiteX5" fmla="*/ 3024337 w 3024337"/>
              <a:gd name="connsiteY5" fmla="*/ 625273 h 343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24337" h="3433583">
                <a:moveTo>
                  <a:pt x="0" y="3433583"/>
                </a:moveTo>
                <a:cubicBezTo>
                  <a:pt x="13571" y="2877466"/>
                  <a:pt x="69354" y="201740"/>
                  <a:pt x="72008" y="49207"/>
                </a:cubicBezTo>
                <a:cubicBezTo>
                  <a:pt x="209748" y="0"/>
                  <a:pt x="2663188" y="32302"/>
                  <a:pt x="2880320" y="49207"/>
                </a:cubicBezTo>
                <a:cubicBezTo>
                  <a:pt x="2885575" y="101759"/>
                  <a:pt x="2973730" y="374567"/>
                  <a:pt x="2981761" y="426767"/>
                </a:cubicBezTo>
                <a:cubicBezTo>
                  <a:pt x="2984288" y="443192"/>
                  <a:pt x="2996021" y="457514"/>
                  <a:pt x="2997526" y="474064"/>
                </a:cubicBezTo>
                <a:cubicBezTo>
                  <a:pt x="3006578" y="573640"/>
                  <a:pt x="3016364" y="525605"/>
                  <a:pt x="3024337" y="625273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700" name="TextBox 699"/>
          <p:cNvSpPr txBox="1"/>
          <p:nvPr/>
        </p:nvSpPr>
        <p:spPr>
          <a:xfrm>
            <a:off x="9039790" y="3752418"/>
            <a:ext cx="1465466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Active GW</a:t>
            </a:r>
            <a:endParaRPr lang="en-US" sz="2000" dirty="0"/>
          </a:p>
        </p:txBody>
      </p:sp>
      <p:sp>
        <p:nvSpPr>
          <p:cNvPr id="701" name="TextBox 700"/>
          <p:cNvSpPr txBox="1"/>
          <p:nvPr/>
        </p:nvSpPr>
        <p:spPr>
          <a:xfrm>
            <a:off x="2246524" y="3752418"/>
            <a:ext cx="170912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Standby GW</a:t>
            </a:r>
            <a:endParaRPr lang="en-US" sz="2000" dirty="0"/>
          </a:p>
        </p:txBody>
      </p:sp>
      <p:sp>
        <p:nvSpPr>
          <p:cNvPr id="705" name="Freeform 704"/>
          <p:cNvSpPr/>
          <p:nvPr/>
        </p:nvSpPr>
        <p:spPr bwMode="auto">
          <a:xfrm>
            <a:off x="3230368" y="4302409"/>
            <a:ext cx="7346896" cy="3450519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  <a:gd name="connsiteX0" fmla="*/ 2328356 w 7664823"/>
              <a:gd name="connsiteY0" fmla="*/ 6040014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836 w 7664823"/>
              <a:gd name="connsiteY25" fmla="*/ 486439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48836 w 7664823"/>
              <a:gd name="connsiteY24" fmla="*/ 4864397 h 7032528"/>
              <a:gd name="connsiteX25" fmla="*/ 6648836 w 7664823"/>
              <a:gd name="connsiteY25" fmla="*/ 3028720 h 7032528"/>
              <a:gd name="connsiteX26" fmla="*/ 6648836 w 7664823"/>
              <a:gd name="connsiteY26" fmla="*/ 1101493 h 7032528"/>
              <a:gd name="connsiteX27" fmla="*/ 6720844 w 7664823"/>
              <a:gd name="connsiteY27" fmla="*/ 740139 h 7032528"/>
              <a:gd name="connsiteX28" fmla="*/ 7224900 w 7664823"/>
              <a:gd name="connsiteY28" fmla="*/ 740139 h 7032528"/>
              <a:gd name="connsiteX29" fmla="*/ 7584940 w 7664823"/>
              <a:gd name="connsiteY29" fmla="*/ 740138 h 7032528"/>
              <a:gd name="connsiteX30" fmla="*/ 7656948 w 7664823"/>
              <a:gd name="connsiteY30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5640724 w 7664823"/>
              <a:gd name="connsiteY22" fmla="*/ 5105300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48836 w 7664823"/>
              <a:gd name="connsiteY22" fmla="*/ 4864397 h 7032528"/>
              <a:gd name="connsiteX23" fmla="*/ 6648836 w 7664823"/>
              <a:gd name="connsiteY23" fmla="*/ 3028720 h 7032528"/>
              <a:gd name="connsiteX24" fmla="*/ 6648836 w 7664823"/>
              <a:gd name="connsiteY24" fmla="*/ 1101493 h 7032528"/>
              <a:gd name="connsiteX25" fmla="*/ 6720844 w 7664823"/>
              <a:gd name="connsiteY25" fmla="*/ 740139 h 7032528"/>
              <a:gd name="connsiteX26" fmla="*/ 7224900 w 7664823"/>
              <a:gd name="connsiteY26" fmla="*/ 740139 h 7032528"/>
              <a:gd name="connsiteX27" fmla="*/ 7584940 w 7664823"/>
              <a:gd name="connsiteY27" fmla="*/ 740138 h 7032528"/>
              <a:gd name="connsiteX28" fmla="*/ 7656948 w 7664823"/>
              <a:gd name="connsiteY28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48836 w 7664823"/>
              <a:gd name="connsiteY21" fmla="*/ 4864397 h 7032528"/>
              <a:gd name="connsiteX22" fmla="*/ 6648836 w 7664823"/>
              <a:gd name="connsiteY22" fmla="*/ 3028720 h 7032528"/>
              <a:gd name="connsiteX23" fmla="*/ 6648836 w 7664823"/>
              <a:gd name="connsiteY23" fmla="*/ 1101493 h 7032528"/>
              <a:gd name="connsiteX24" fmla="*/ 6720844 w 7664823"/>
              <a:gd name="connsiteY24" fmla="*/ 740139 h 7032528"/>
              <a:gd name="connsiteX25" fmla="*/ 7224900 w 7664823"/>
              <a:gd name="connsiteY25" fmla="*/ 740139 h 7032528"/>
              <a:gd name="connsiteX26" fmla="*/ 7584940 w 7664823"/>
              <a:gd name="connsiteY26" fmla="*/ 740138 h 7032528"/>
              <a:gd name="connsiteX27" fmla="*/ 7656948 w 7664823"/>
              <a:gd name="connsiteY27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648836 w 7664823"/>
              <a:gd name="connsiteY20" fmla="*/ 4864397 h 7032528"/>
              <a:gd name="connsiteX21" fmla="*/ 6648836 w 7664823"/>
              <a:gd name="connsiteY21" fmla="*/ 3028720 h 7032528"/>
              <a:gd name="connsiteX22" fmla="*/ 6648836 w 7664823"/>
              <a:gd name="connsiteY22" fmla="*/ 1101493 h 7032528"/>
              <a:gd name="connsiteX23" fmla="*/ 6720844 w 7664823"/>
              <a:gd name="connsiteY23" fmla="*/ 740139 h 7032528"/>
              <a:gd name="connsiteX24" fmla="*/ 7224900 w 7664823"/>
              <a:gd name="connsiteY24" fmla="*/ 740139 h 7032528"/>
              <a:gd name="connsiteX25" fmla="*/ 7584940 w 7664823"/>
              <a:gd name="connsiteY25" fmla="*/ 740138 h 7032528"/>
              <a:gd name="connsiteX26" fmla="*/ 7656948 w 7664823"/>
              <a:gd name="connsiteY26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5856748 w 7664823"/>
              <a:gd name="connsiteY18" fmla="*/ 5466655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648836 w 7664823"/>
              <a:gd name="connsiteY18" fmla="*/ 4864397 h 7032528"/>
              <a:gd name="connsiteX19" fmla="*/ 6648836 w 7664823"/>
              <a:gd name="connsiteY19" fmla="*/ 3028720 h 7032528"/>
              <a:gd name="connsiteX20" fmla="*/ 6648836 w 7664823"/>
              <a:gd name="connsiteY20" fmla="*/ 1101493 h 7032528"/>
              <a:gd name="connsiteX21" fmla="*/ 6720844 w 7664823"/>
              <a:gd name="connsiteY21" fmla="*/ 740139 h 7032528"/>
              <a:gd name="connsiteX22" fmla="*/ 7224900 w 7664823"/>
              <a:gd name="connsiteY22" fmla="*/ 740139 h 7032528"/>
              <a:gd name="connsiteX23" fmla="*/ 7584940 w 7664823"/>
              <a:gd name="connsiteY23" fmla="*/ 740138 h 7032528"/>
              <a:gd name="connsiteX24" fmla="*/ 7656948 w 7664823"/>
              <a:gd name="connsiteY24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648836 w 7664823"/>
              <a:gd name="connsiteY17" fmla="*/ 4864397 h 7032528"/>
              <a:gd name="connsiteX18" fmla="*/ 6648836 w 7664823"/>
              <a:gd name="connsiteY18" fmla="*/ 3028720 h 7032528"/>
              <a:gd name="connsiteX19" fmla="*/ 6648836 w 7664823"/>
              <a:gd name="connsiteY19" fmla="*/ 1101493 h 7032528"/>
              <a:gd name="connsiteX20" fmla="*/ 6720844 w 7664823"/>
              <a:gd name="connsiteY20" fmla="*/ 740139 h 7032528"/>
              <a:gd name="connsiteX21" fmla="*/ 7224900 w 7664823"/>
              <a:gd name="connsiteY21" fmla="*/ 740139 h 7032528"/>
              <a:gd name="connsiteX22" fmla="*/ 7584940 w 7664823"/>
              <a:gd name="connsiteY22" fmla="*/ 740138 h 7032528"/>
              <a:gd name="connsiteX23" fmla="*/ 7656948 w 7664823"/>
              <a:gd name="connsiteY23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648836 w 7664823"/>
              <a:gd name="connsiteY16" fmla="*/ 4864397 h 7032528"/>
              <a:gd name="connsiteX17" fmla="*/ 6648836 w 7664823"/>
              <a:gd name="connsiteY17" fmla="*/ 3028720 h 7032528"/>
              <a:gd name="connsiteX18" fmla="*/ 6648836 w 7664823"/>
              <a:gd name="connsiteY18" fmla="*/ 1101493 h 7032528"/>
              <a:gd name="connsiteX19" fmla="*/ 6720844 w 7664823"/>
              <a:gd name="connsiteY19" fmla="*/ 740139 h 7032528"/>
              <a:gd name="connsiteX20" fmla="*/ 7224900 w 7664823"/>
              <a:gd name="connsiteY20" fmla="*/ 740139 h 7032528"/>
              <a:gd name="connsiteX21" fmla="*/ 7584940 w 7664823"/>
              <a:gd name="connsiteY21" fmla="*/ 740138 h 7032528"/>
              <a:gd name="connsiteX22" fmla="*/ 7656948 w 7664823"/>
              <a:gd name="connsiteY22" fmla="*/ 1250845 h 7032528"/>
              <a:gd name="connsiteX0" fmla="*/ 2328356 w 7664823"/>
              <a:gd name="connsiteY0" fmla="*/ 4623493 h 6642274"/>
              <a:gd name="connsiteX1" fmla="*/ 2184339 w 7664823"/>
              <a:gd name="connsiteY1" fmla="*/ 378782 h 6642274"/>
              <a:gd name="connsiteX2" fmla="*/ 1290177 w 7664823"/>
              <a:gd name="connsiteY2" fmla="*/ 205929 h 6642274"/>
              <a:gd name="connsiteX3" fmla="*/ 822344 w 7664823"/>
              <a:gd name="connsiteY3" fmla="*/ 227195 h 6642274"/>
              <a:gd name="connsiteX4" fmla="*/ 630958 w 7664823"/>
              <a:gd name="connsiteY4" fmla="*/ 248460 h 6642274"/>
              <a:gd name="connsiteX5" fmla="*/ 503368 w 7664823"/>
              <a:gd name="connsiteY5" fmla="*/ 290990 h 6642274"/>
              <a:gd name="connsiteX6" fmla="*/ 482103 w 7664823"/>
              <a:gd name="connsiteY6" fmla="*/ 439846 h 6642274"/>
              <a:gd name="connsiteX7" fmla="*/ 439572 w 7664823"/>
              <a:gd name="connsiteY7" fmla="*/ 609967 h 6642274"/>
              <a:gd name="connsiteX8" fmla="*/ 418307 w 7664823"/>
              <a:gd name="connsiteY8" fmla="*/ 907678 h 6642274"/>
              <a:gd name="connsiteX9" fmla="*/ 375777 w 7664823"/>
              <a:gd name="connsiteY9" fmla="*/ 971474 h 6642274"/>
              <a:gd name="connsiteX10" fmla="*/ 354512 w 7664823"/>
              <a:gd name="connsiteY10" fmla="*/ 1226655 h 6642274"/>
              <a:gd name="connsiteX11" fmla="*/ 311982 w 7664823"/>
              <a:gd name="connsiteY11" fmla="*/ 1737018 h 6642274"/>
              <a:gd name="connsiteX12" fmla="*/ 333247 w 7664823"/>
              <a:gd name="connsiteY12" fmla="*/ 2396236 h 6642274"/>
              <a:gd name="connsiteX13" fmla="*/ 312132 w 7664823"/>
              <a:gd name="connsiteY13" fmla="*/ 5437755 h 6642274"/>
              <a:gd name="connsiteX14" fmla="*/ 888197 w 7664823"/>
              <a:gd name="connsiteY14" fmla="*/ 6642274 h 6642274"/>
              <a:gd name="connsiteX15" fmla="*/ 6648836 w 7664823"/>
              <a:gd name="connsiteY15" fmla="*/ 4864397 h 6642274"/>
              <a:gd name="connsiteX16" fmla="*/ 6648836 w 7664823"/>
              <a:gd name="connsiteY16" fmla="*/ 3028720 h 6642274"/>
              <a:gd name="connsiteX17" fmla="*/ 6648836 w 7664823"/>
              <a:gd name="connsiteY17" fmla="*/ 1101493 h 6642274"/>
              <a:gd name="connsiteX18" fmla="*/ 6720844 w 7664823"/>
              <a:gd name="connsiteY18" fmla="*/ 740139 h 6642274"/>
              <a:gd name="connsiteX19" fmla="*/ 7224900 w 7664823"/>
              <a:gd name="connsiteY19" fmla="*/ 740139 h 6642274"/>
              <a:gd name="connsiteX20" fmla="*/ 7584940 w 7664823"/>
              <a:gd name="connsiteY20" fmla="*/ 740138 h 6642274"/>
              <a:gd name="connsiteX21" fmla="*/ 7656948 w 7664823"/>
              <a:gd name="connsiteY21" fmla="*/ 1250845 h 6642274"/>
              <a:gd name="connsiteX0" fmla="*/ 2328357 w 7664824"/>
              <a:gd name="connsiteY0" fmla="*/ 4623493 h 6550721"/>
              <a:gd name="connsiteX1" fmla="*/ 2184340 w 7664824"/>
              <a:gd name="connsiteY1" fmla="*/ 378782 h 6550721"/>
              <a:gd name="connsiteX2" fmla="*/ 1290178 w 7664824"/>
              <a:gd name="connsiteY2" fmla="*/ 205929 h 6550721"/>
              <a:gd name="connsiteX3" fmla="*/ 822345 w 7664824"/>
              <a:gd name="connsiteY3" fmla="*/ 227195 h 6550721"/>
              <a:gd name="connsiteX4" fmla="*/ 630959 w 7664824"/>
              <a:gd name="connsiteY4" fmla="*/ 248460 h 6550721"/>
              <a:gd name="connsiteX5" fmla="*/ 503369 w 7664824"/>
              <a:gd name="connsiteY5" fmla="*/ 290990 h 6550721"/>
              <a:gd name="connsiteX6" fmla="*/ 482104 w 7664824"/>
              <a:gd name="connsiteY6" fmla="*/ 439846 h 6550721"/>
              <a:gd name="connsiteX7" fmla="*/ 439573 w 7664824"/>
              <a:gd name="connsiteY7" fmla="*/ 609967 h 6550721"/>
              <a:gd name="connsiteX8" fmla="*/ 418308 w 7664824"/>
              <a:gd name="connsiteY8" fmla="*/ 907678 h 6550721"/>
              <a:gd name="connsiteX9" fmla="*/ 375778 w 7664824"/>
              <a:gd name="connsiteY9" fmla="*/ 971474 h 6550721"/>
              <a:gd name="connsiteX10" fmla="*/ 354513 w 7664824"/>
              <a:gd name="connsiteY10" fmla="*/ 1226655 h 6550721"/>
              <a:gd name="connsiteX11" fmla="*/ 311983 w 7664824"/>
              <a:gd name="connsiteY11" fmla="*/ 1737018 h 6550721"/>
              <a:gd name="connsiteX12" fmla="*/ 333248 w 7664824"/>
              <a:gd name="connsiteY12" fmla="*/ 2396236 h 6550721"/>
              <a:gd name="connsiteX13" fmla="*/ 312133 w 7664824"/>
              <a:gd name="connsiteY13" fmla="*/ 5437755 h 6550721"/>
              <a:gd name="connsiteX14" fmla="*/ 888197 w 7664824"/>
              <a:gd name="connsiteY14" fmla="*/ 6550721 h 6550721"/>
              <a:gd name="connsiteX15" fmla="*/ 6648837 w 7664824"/>
              <a:gd name="connsiteY15" fmla="*/ 4864397 h 6550721"/>
              <a:gd name="connsiteX16" fmla="*/ 6648837 w 7664824"/>
              <a:gd name="connsiteY16" fmla="*/ 3028720 h 6550721"/>
              <a:gd name="connsiteX17" fmla="*/ 6648837 w 7664824"/>
              <a:gd name="connsiteY17" fmla="*/ 1101493 h 6550721"/>
              <a:gd name="connsiteX18" fmla="*/ 6720845 w 7664824"/>
              <a:gd name="connsiteY18" fmla="*/ 740139 h 6550721"/>
              <a:gd name="connsiteX19" fmla="*/ 7224901 w 7664824"/>
              <a:gd name="connsiteY19" fmla="*/ 740139 h 6550721"/>
              <a:gd name="connsiteX20" fmla="*/ 7584941 w 7664824"/>
              <a:gd name="connsiteY20" fmla="*/ 740138 h 6550721"/>
              <a:gd name="connsiteX21" fmla="*/ 7656949 w 7664824"/>
              <a:gd name="connsiteY21" fmla="*/ 1250845 h 6550721"/>
              <a:gd name="connsiteX0" fmla="*/ 2492758 w 7829225"/>
              <a:gd name="connsiteY0" fmla="*/ 4623493 h 6550721"/>
              <a:gd name="connsiteX1" fmla="*/ 2348741 w 7829225"/>
              <a:gd name="connsiteY1" fmla="*/ 378782 h 6550721"/>
              <a:gd name="connsiteX2" fmla="*/ 1454579 w 7829225"/>
              <a:gd name="connsiteY2" fmla="*/ 205929 h 6550721"/>
              <a:gd name="connsiteX3" fmla="*/ 986746 w 7829225"/>
              <a:gd name="connsiteY3" fmla="*/ 227195 h 6550721"/>
              <a:gd name="connsiteX4" fmla="*/ 795360 w 7829225"/>
              <a:gd name="connsiteY4" fmla="*/ 248460 h 6550721"/>
              <a:gd name="connsiteX5" fmla="*/ 667770 w 7829225"/>
              <a:gd name="connsiteY5" fmla="*/ 290990 h 6550721"/>
              <a:gd name="connsiteX6" fmla="*/ 646505 w 7829225"/>
              <a:gd name="connsiteY6" fmla="*/ 439846 h 6550721"/>
              <a:gd name="connsiteX7" fmla="*/ 603974 w 7829225"/>
              <a:gd name="connsiteY7" fmla="*/ 609967 h 6550721"/>
              <a:gd name="connsiteX8" fmla="*/ 582709 w 7829225"/>
              <a:gd name="connsiteY8" fmla="*/ 907678 h 6550721"/>
              <a:gd name="connsiteX9" fmla="*/ 540179 w 7829225"/>
              <a:gd name="connsiteY9" fmla="*/ 971474 h 6550721"/>
              <a:gd name="connsiteX10" fmla="*/ 518914 w 7829225"/>
              <a:gd name="connsiteY10" fmla="*/ 1226655 h 6550721"/>
              <a:gd name="connsiteX11" fmla="*/ 476384 w 7829225"/>
              <a:gd name="connsiteY11" fmla="*/ 1737018 h 6550721"/>
              <a:gd name="connsiteX12" fmla="*/ 497649 w 7829225"/>
              <a:gd name="connsiteY12" fmla="*/ 2396236 h 6550721"/>
              <a:gd name="connsiteX13" fmla="*/ 1052598 w 7829225"/>
              <a:gd name="connsiteY13" fmla="*/ 6550721 h 6550721"/>
              <a:gd name="connsiteX14" fmla="*/ 6813238 w 7829225"/>
              <a:gd name="connsiteY14" fmla="*/ 4864397 h 6550721"/>
              <a:gd name="connsiteX15" fmla="*/ 6813238 w 7829225"/>
              <a:gd name="connsiteY15" fmla="*/ 3028720 h 6550721"/>
              <a:gd name="connsiteX16" fmla="*/ 6813238 w 7829225"/>
              <a:gd name="connsiteY16" fmla="*/ 1101493 h 6550721"/>
              <a:gd name="connsiteX17" fmla="*/ 6885246 w 7829225"/>
              <a:gd name="connsiteY17" fmla="*/ 740139 h 6550721"/>
              <a:gd name="connsiteX18" fmla="*/ 7389302 w 7829225"/>
              <a:gd name="connsiteY18" fmla="*/ 740139 h 6550721"/>
              <a:gd name="connsiteX19" fmla="*/ 7749342 w 7829225"/>
              <a:gd name="connsiteY19" fmla="*/ 740138 h 6550721"/>
              <a:gd name="connsiteX20" fmla="*/ 7821350 w 7829225"/>
              <a:gd name="connsiteY20" fmla="*/ 1250845 h 6550721"/>
              <a:gd name="connsiteX0" fmla="*/ 2780789 w 8117256"/>
              <a:gd name="connsiteY0" fmla="*/ 4623493 h 5948462"/>
              <a:gd name="connsiteX1" fmla="*/ 2636772 w 8117256"/>
              <a:gd name="connsiteY1" fmla="*/ 378782 h 5948462"/>
              <a:gd name="connsiteX2" fmla="*/ 1742610 w 8117256"/>
              <a:gd name="connsiteY2" fmla="*/ 205929 h 5948462"/>
              <a:gd name="connsiteX3" fmla="*/ 1274777 w 8117256"/>
              <a:gd name="connsiteY3" fmla="*/ 227195 h 5948462"/>
              <a:gd name="connsiteX4" fmla="*/ 1083391 w 8117256"/>
              <a:gd name="connsiteY4" fmla="*/ 248460 h 5948462"/>
              <a:gd name="connsiteX5" fmla="*/ 955801 w 8117256"/>
              <a:gd name="connsiteY5" fmla="*/ 290990 h 5948462"/>
              <a:gd name="connsiteX6" fmla="*/ 934536 w 8117256"/>
              <a:gd name="connsiteY6" fmla="*/ 439846 h 5948462"/>
              <a:gd name="connsiteX7" fmla="*/ 892005 w 8117256"/>
              <a:gd name="connsiteY7" fmla="*/ 609967 h 5948462"/>
              <a:gd name="connsiteX8" fmla="*/ 870740 w 8117256"/>
              <a:gd name="connsiteY8" fmla="*/ 907678 h 5948462"/>
              <a:gd name="connsiteX9" fmla="*/ 828210 w 8117256"/>
              <a:gd name="connsiteY9" fmla="*/ 971474 h 5948462"/>
              <a:gd name="connsiteX10" fmla="*/ 806945 w 8117256"/>
              <a:gd name="connsiteY10" fmla="*/ 1226655 h 5948462"/>
              <a:gd name="connsiteX11" fmla="*/ 764415 w 8117256"/>
              <a:gd name="connsiteY11" fmla="*/ 1737018 h 5948462"/>
              <a:gd name="connsiteX12" fmla="*/ 785680 w 8117256"/>
              <a:gd name="connsiteY12" fmla="*/ 2396236 h 5948462"/>
              <a:gd name="connsiteX13" fmla="*/ 1052598 w 8117256"/>
              <a:gd name="connsiteY13" fmla="*/ 5948462 h 5948462"/>
              <a:gd name="connsiteX14" fmla="*/ 7101269 w 8117256"/>
              <a:gd name="connsiteY14" fmla="*/ 4864397 h 5948462"/>
              <a:gd name="connsiteX15" fmla="*/ 7101269 w 8117256"/>
              <a:gd name="connsiteY15" fmla="*/ 3028720 h 5948462"/>
              <a:gd name="connsiteX16" fmla="*/ 7101269 w 8117256"/>
              <a:gd name="connsiteY16" fmla="*/ 1101493 h 5948462"/>
              <a:gd name="connsiteX17" fmla="*/ 7173277 w 8117256"/>
              <a:gd name="connsiteY17" fmla="*/ 740139 h 5948462"/>
              <a:gd name="connsiteX18" fmla="*/ 7677333 w 8117256"/>
              <a:gd name="connsiteY18" fmla="*/ 740139 h 5948462"/>
              <a:gd name="connsiteX19" fmla="*/ 8037373 w 8117256"/>
              <a:gd name="connsiteY19" fmla="*/ 740138 h 5948462"/>
              <a:gd name="connsiteX20" fmla="*/ 8109381 w 8117256"/>
              <a:gd name="connsiteY20" fmla="*/ 1250845 h 5948462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13671 w 8045247"/>
              <a:gd name="connsiteY12" fmla="*/ 2396236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64565 w 8045247"/>
              <a:gd name="connsiteY12" fmla="*/ 2334910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9976 w 8076443"/>
              <a:gd name="connsiteY0" fmla="*/ 4623493 h 5587107"/>
              <a:gd name="connsiteX1" fmla="*/ 2595959 w 8076443"/>
              <a:gd name="connsiteY1" fmla="*/ 378782 h 5587107"/>
              <a:gd name="connsiteX2" fmla="*/ 1701797 w 8076443"/>
              <a:gd name="connsiteY2" fmla="*/ 205929 h 5587107"/>
              <a:gd name="connsiteX3" fmla="*/ 1233964 w 8076443"/>
              <a:gd name="connsiteY3" fmla="*/ 227195 h 5587107"/>
              <a:gd name="connsiteX4" fmla="*/ 1042578 w 8076443"/>
              <a:gd name="connsiteY4" fmla="*/ 248460 h 5587107"/>
              <a:gd name="connsiteX5" fmla="*/ 914988 w 8076443"/>
              <a:gd name="connsiteY5" fmla="*/ 290990 h 5587107"/>
              <a:gd name="connsiteX6" fmla="*/ 893723 w 8076443"/>
              <a:gd name="connsiteY6" fmla="*/ 439846 h 5587107"/>
              <a:gd name="connsiteX7" fmla="*/ 851192 w 8076443"/>
              <a:gd name="connsiteY7" fmla="*/ 609967 h 5587107"/>
              <a:gd name="connsiteX8" fmla="*/ 829927 w 8076443"/>
              <a:gd name="connsiteY8" fmla="*/ 907678 h 5587107"/>
              <a:gd name="connsiteX9" fmla="*/ 787397 w 8076443"/>
              <a:gd name="connsiteY9" fmla="*/ 971474 h 5587107"/>
              <a:gd name="connsiteX10" fmla="*/ 766132 w 8076443"/>
              <a:gd name="connsiteY10" fmla="*/ 1226655 h 5587107"/>
              <a:gd name="connsiteX11" fmla="*/ 723602 w 8076443"/>
              <a:gd name="connsiteY11" fmla="*/ 1737018 h 5587107"/>
              <a:gd name="connsiteX12" fmla="*/ 515603 w 8076443"/>
              <a:gd name="connsiteY12" fmla="*/ 4938521 h 5587107"/>
              <a:gd name="connsiteX13" fmla="*/ 1083794 w 8076443"/>
              <a:gd name="connsiteY13" fmla="*/ 5587107 h 5587107"/>
              <a:gd name="connsiteX14" fmla="*/ 7060456 w 8076443"/>
              <a:gd name="connsiteY14" fmla="*/ 4864397 h 5587107"/>
              <a:gd name="connsiteX15" fmla="*/ 7060456 w 8076443"/>
              <a:gd name="connsiteY15" fmla="*/ 3028720 h 5587107"/>
              <a:gd name="connsiteX16" fmla="*/ 7060456 w 8076443"/>
              <a:gd name="connsiteY16" fmla="*/ 1101493 h 5587107"/>
              <a:gd name="connsiteX17" fmla="*/ 7132464 w 8076443"/>
              <a:gd name="connsiteY17" fmla="*/ 740139 h 5587107"/>
              <a:gd name="connsiteX18" fmla="*/ 7636520 w 8076443"/>
              <a:gd name="connsiteY18" fmla="*/ 740139 h 5587107"/>
              <a:gd name="connsiteX19" fmla="*/ 7996560 w 8076443"/>
              <a:gd name="connsiteY19" fmla="*/ 740138 h 5587107"/>
              <a:gd name="connsiteX20" fmla="*/ 8068568 w 8076443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4721 w 8071188"/>
              <a:gd name="connsiteY0" fmla="*/ 4623493 h 5602252"/>
              <a:gd name="connsiteX1" fmla="*/ 2590704 w 8071188"/>
              <a:gd name="connsiteY1" fmla="*/ 378782 h 5602252"/>
              <a:gd name="connsiteX2" fmla="*/ 1696542 w 8071188"/>
              <a:gd name="connsiteY2" fmla="*/ 205929 h 5602252"/>
              <a:gd name="connsiteX3" fmla="*/ 1228709 w 8071188"/>
              <a:gd name="connsiteY3" fmla="*/ 227195 h 5602252"/>
              <a:gd name="connsiteX4" fmla="*/ 1037323 w 8071188"/>
              <a:gd name="connsiteY4" fmla="*/ 248460 h 5602252"/>
              <a:gd name="connsiteX5" fmla="*/ 909733 w 8071188"/>
              <a:gd name="connsiteY5" fmla="*/ 290990 h 5602252"/>
              <a:gd name="connsiteX6" fmla="*/ 888468 w 8071188"/>
              <a:gd name="connsiteY6" fmla="*/ 439846 h 5602252"/>
              <a:gd name="connsiteX7" fmla="*/ 845937 w 8071188"/>
              <a:gd name="connsiteY7" fmla="*/ 609967 h 5602252"/>
              <a:gd name="connsiteX8" fmla="*/ 824672 w 8071188"/>
              <a:gd name="connsiteY8" fmla="*/ 907678 h 5602252"/>
              <a:gd name="connsiteX9" fmla="*/ 782142 w 8071188"/>
              <a:gd name="connsiteY9" fmla="*/ 971474 h 5602252"/>
              <a:gd name="connsiteX10" fmla="*/ 760877 w 8071188"/>
              <a:gd name="connsiteY10" fmla="*/ 1226655 h 5602252"/>
              <a:gd name="connsiteX11" fmla="*/ 718347 w 8071188"/>
              <a:gd name="connsiteY11" fmla="*/ 1737018 h 5602252"/>
              <a:gd name="connsiteX12" fmla="*/ 582356 w 8071188"/>
              <a:gd name="connsiteY12" fmla="*/ 4938521 h 5602252"/>
              <a:gd name="connsiteX13" fmla="*/ 1078539 w 8071188"/>
              <a:gd name="connsiteY13" fmla="*/ 5587107 h 5602252"/>
              <a:gd name="connsiteX14" fmla="*/ 7055201 w 8071188"/>
              <a:gd name="connsiteY14" fmla="*/ 4864397 h 5602252"/>
              <a:gd name="connsiteX15" fmla="*/ 7055201 w 8071188"/>
              <a:gd name="connsiteY15" fmla="*/ 3028720 h 5602252"/>
              <a:gd name="connsiteX16" fmla="*/ 7055201 w 8071188"/>
              <a:gd name="connsiteY16" fmla="*/ 1101493 h 5602252"/>
              <a:gd name="connsiteX17" fmla="*/ 7127209 w 8071188"/>
              <a:gd name="connsiteY17" fmla="*/ 740139 h 5602252"/>
              <a:gd name="connsiteX18" fmla="*/ 7631265 w 8071188"/>
              <a:gd name="connsiteY18" fmla="*/ 740139 h 5602252"/>
              <a:gd name="connsiteX19" fmla="*/ 7991305 w 8071188"/>
              <a:gd name="connsiteY19" fmla="*/ 740138 h 5602252"/>
              <a:gd name="connsiteX20" fmla="*/ 8063313 w 8071188"/>
              <a:gd name="connsiteY20" fmla="*/ 1250845 h 5602252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016374 w 7352841"/>
              <a:gd name="connsiteY0" fmla="*/ 4623493 h 4864397"/>
              <a:gd name="connsiteX1" fmla="*/ 1872357 w 7352841"/>
              <a:gd name="connsiteY1" fmla="*/ 378782 h 4864397"/>
              <a:gd name="connsiteX2" fmla="*/ 978195 w 7352841"/>
              <a:gd name="connsiteY2" fmla="*/ 205929 h 4864397"/>
              <a:gd name="connsiteX3" fmla="*/ 510362 w 7352841"/>
              <a:gd name="connsiteY3" fmla="*/ 227195 h 4864397"/>
              <a:gd name="connsiteX4" fmla="*/ 318976 w 7352841"/>
              <a:gd name="connsiteY4" fmla="*/ 248460 h 4864397"/>
              <a:gd name="connsiteX5" fmla="*/ 191386 w 7352841"/>
              <a:gd name="connsiteY5" fmla="*/ 290990 h 4864397"/>
              <a:gd name="connsiteX6" fmla="*/ 170121 w 7352841"/>
              <a:gd name="connsiteY6" fmla="*/ 439846 h 4864397"/>
              <a:gd name="connsiteX7" fmla="*/ 127590 w 7352841"/>
              <a:gd name="connsiteY7" fmla="*/ 609967 h 4864397"/>
              <a:gd name="connsiteX8" fmla="*/ 106325 w 7352841"/>
              <a:gd name="connsiteY8" fmla="*/ 907678 h 4864397"/>
              <a:gd name="connsiteX9" fmla="*/ 63795 w 7352841"/>
              <a:gd name="connsiteY9" fmla="*/ 971474 h 4864397"/>
              <a:gd name="connsiteX10" fmla="*/ 42530 w 7352841"/>
              <a:gd name="connsiteY10" fmla="*/ 1226655 h 4864397"/>
              <a:gd name="connsiteX11" fmla="*/ 0 w 7352841"/>
              <a:gd name="connsiteY11" fmla="*/ 1737018 h 4864397"/>
              <a:gd name="connsiteX12" fmla="*/ 6336854 w 7352841"/>
              <a:gd name="connsiteY12" fmla="*/ 4864397 h 4864397"/>
              <a:gd name="connsiteX13" fmla="*/ 6336854 w 7352841"/>
              <a:gd name="connsiteY13" fmla="*/ 3028720 h 4864397"/>
              <a:gd name="connsiteX14" fmla="*/ 6336854 w 7352841"/>
              <a:gd name="connsiteY14" fmla="*/ 1101493 h 4864397"/>
              <a:gd name="connsiteX15" fmla="*/ 6408862 w 7352841"/>
              <a:gd name="connsiteY15" fmla="*/ 740139 h 4864397"/>
              <a:gd name="connsiteX16" fmla="*/ 6912918 w 7352841"/>
              <a:gd name="connsiteY16" fmla="*/ 740139 h 4864397"/>
              <a:gd name="connsiteX17" fmla="*/ 7272958 w 7352841"/>
              <a:gd name="connsiteY17" fmla="*/ 740138 h 4864397"/>
              <a:gd name="connsiteX18" fmla="*/ 7344966 w 7352841"/>
              <a:gd name="connsiteY18" fmla="*/ 1250845 h 4864397"/>
              <a:gd name="connsiteX0" fmla="*/ 2003619 w 7340086"/>
              <a:gd name="connsiteY0" fmla="*/ 4623493 h 5544812"/>
              <a:gd name="connsiteX1" fmla="*/ 1859602 w 7340086"/>
              <a:gd name="connsiteY1" fmla="*/ 378782 h 5544812"/>
              <a:gd name="connsiteX2" fmla="*/ 965440 w 7340086"/>
              <a:gd name="connsiteY2" fmla="*/ 205929 h 5544812"/>
              <a:gd name="connsiteX3" fmla="*/ 497607 w 7340086"/>
              <a:gd name="connsiteY3" fmla="*/ 227195 h 5544812"/>
              <a:gd name="connsiteX4" fmla="*/ 306221 w 7340086"/>
              <a:gd name="connsiteY4" fmla="*/ 248460 h 5544812"/>
              <a:gd name="connsiteX5" fmla="*/ 178631 w 7340086"/>
              <a:gd name="connsiteY5" fmla="*/ 290990 h 5544812"/>
              <a:gd name="connsiteX6" fmla="*/ 157366 w 7340086"/>
              <a:gd name="connsiteY6" fmla="*/ 439846 h 5544812"/>
              <a:gd name="connsiteX7" fmla="*/ 114835 w 7340086"/>
              <a:gd name="connsiteY7" fmla="*/ 609967 h 5544812"/>
              <a:gd name="connsiteX8" fmla="*/ 93570 w 7340086"/>
              <a:gd name="connsiteY8" fmla="*/ 907678 h 5544812"/>
              <a:gd name="connsiteX9" fmla="*/ 51040 w 7340086"/>
              <a:gd name="connsiteY9" fmla="*/ 971474 h 5544812"/>
              <a:gd name="connsiteX10" fmla="*/ 29775 w 7340086"/>
              <a:gd name="connsiteY10" fmla="*/ 1226655 h 5544812"/>
              <a:gd name="connsiteX11" fmla="*/ 67278 w 7340086"/>
              <a:gd name="connsiteY11" fmla="*/ 4938522 h 5544812"/>
              <a:gd name="connsiteX12" fmla="*/ 6324099 w 7340086"/>
              <a:gd name="connsiteY12" fmla="*/ 4864397 h 5544812"/>
              <a:gd name="connsiteX13" fmla="*/ 6324099 w 7340086"/>
              <a:gd name="connsiteY13" fmla="*/ 3028720 h 5544812"/>
              <a:gd name="connsiteX14" fmla="*/ 6324099 w 7340086"/>
              <a:gd name="connsiteY14" fmla="*/ 1101493 h 5544812"/>
              <a:gd name="connsiteX15" fmla="*/ 6396107 w 7340086"/>
              <a:gd name="connsiteY15" fmla="*/ 740139 h 5544812"/>
              <a:gd name="connsiteX16" fmla="*/ 6900163 w 7340086"/>
              <a:gd name="connsiteY16" fmla="*/ 740139 h 5544812"/>
              <a:gd name="connsiteX17" fmla="*/ 7260203 w 7340086"/>
              <a:gd name="connsiteY17" fmla="*/ 740138 h 5544812"/>
              <a:gd name="connsiteX18" fmla="*/ 7332211 w 7340086"/>
              <a:gd name="connsiteY18" fmla="*/ 1250845 h 5544812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55770 w 7344816"/>
              <a:gd name="connsiteY9" fmla="*/ 971474 h 5785714"/>
              <a:gd name="connsiteX10" fmla="*/ 34505 w 7344816"/>
              <a:gd name="connsiteY10" fmla="*/ 1226655 h 5785714"/>
              <a:gd name="connsiteX11" fmla="*/ 0 w 7344816"/>
              <a:gd name="connsiteY11" fmla="*/ 5179424 h 5785714"/>
              <a:gd name="connsiteX12" fmla="*/ 6328829 w 7344816"/>
              <a:gd name="connsiteY12" fmla="*/ 4864397 h 5785714"/>
              <a:gd name="connsiteX13" fmla="*/ 6328829 w 7344816"/>
              <a:gd name="connsiteY13" fmla="*/ 3028720 h 5785714"/>
              <a:gd name="connsiteX14" fmla="*/ 6328829 w 7344816"/>
              <a:gd name="connsiteY14" fmla="*/ 1101493 h 5785714"/>
              <a:gd name="connsiteX15" fmla="*/ 6400837 w 7344816"/>
              <a:gd name="connsiteY15" fmla="*/ 740139 h 5785714"/>
              <a:gd name="connsiteX16" fmla="*/ 6904893 w 7344816"/>
              <a:gd name="connsiteY16" fmla="*/ 740139 h 5785714"/>
              <a:gd name="connsiteX17" fmla="*/ 7264933 w 7344816"/>
              <a:gd name="connsiteY17" fmla="*/ 740138 h 5785714"/>
              <a:gd name="connsiteX18" fmla="*/ 7336941 w 7344816"/>
              <a:gd name="connsiteY18" fmla="*/ 1250845 h 5785714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432048 w 7344816"/>
              <a:gd name="connsiteY3" fmla="*/ 722709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119565 w 7344816"/>
              <a:gd name="connsiteY6" fmla="*/ 609967 h 5785714"/>
              <a:gd name="connsiteX7" fmla="*/ 98300 w 7344816"/>
              <a:gd name="connsiteY7" fmla="*/ 907678 h 5785714"/>
              <a:gd name="connsiteX8" fmla="*/ 34505 w 7344816"/>
              <a:gd name="connsiteY8" fmla="*/ 1226655 h 5785714"/>
              <a:gd name="connsiteX9" fmla="*/ 0 w 7344816"/>
              <a:gd name="connsiteY9" fmla="*/ 5179424 h 5785714"/>
              <a:gd name="connsiteX10" fmla="*/ 6328829 w 7344816"/>
              <a:gd name="connsiteY10" fmla="*/ 4864397 h 5785714"/>
              <a:gd name="connsiteX11" fmla="*/ 6328829 w 7344816"/>
              <a:gd name="connsiteY11" fmla="*/ 3028720 h 5785714"/>
              <a:gd name="connsiteX12" fmla="*/ 6328829 w 7344816"/>
              <a:gd name="connsiteY12" fmla="*/ 1101493 h 5785714"/>
              <a:gd name="connsiteX13" fmla="*/ 6400837 w 7344816"/>
              <a:gd name="connsiteY13" fmla="*/ 740139 h 5785714"/>
              <a:gd name="connsiteX14" fmla="*/ 6904893 w 7344816"/>
              <a:gd name="connsiteY14" fmla="*/ 740139 h 5785714"/>
              <a:gd name="connsiteX15" fmla="*/ 7264933 w 7344816"/>
              <a:gd name="connsiteY15" fmla="*/ 740138 h 5785714"/>
              <a:gd name="connsiteX16" fmla="*/ 7336941 w 7344816"/>
              <a:gd name="connsiteY16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98300 w 7344816"/>
              <a:gd name="connsiteY6" fmla="*/ 907678 h 5785714"/>
              <a:gd name="connsiteX7" fmla="*/ 34505 w 7344816"/>
              <a:gd name="connsiteY7" fmla="*/ 1226655 h 5785714"/>
              <a:gd name="connsiteX8" fmla="*/ 0 w 7344816"/>
              <a:gd name="connsiteY8" fmla="*/ 5179424 h 5785714"/>
              <a:gd name="connsiteX9" fmla="*/ 6328829 w 7344816"/>
              <a:gd name="connsiteY9" fmla="*/ 4864397 h 5785714"/>
              <a:gd name="connsiteX10" fmla="*/ 6328829 w 7344816"/>
              <a:gd name="connsiteY10" fmla="*/ 3028720 h 5785714"/>
              <a:gd name="connsiteX11" fmla="*/ 6328829 w 7344816"/>
              <a:gd name="connsiteY11" fmla="*/ 1101493 h 5785714"/>
              <a:gd name="connsiteX12" fmla="*/ 6400837 w 7344816"/>
              <a:gd name="connsiteY12" fmla="*/ 740139 h 5785714"/>
              <a:gd name="connsiteX13" fmla="*/ 6904893 w 7344816"/>
              <a:gd name="connsiteY13" fmla="*/ 740139 h 5785714"/>
              <a:gd name="connsiteX14" fmla="*/ 7264933 w 7344816"/>
              <a:gd name="connsiteY14" fmla="*/ 740138 h 5785714"/>
              <a:gd name="connsiteX15" fmla="*/ 7336941 w 7344816"/>
              <a:gd name="connsiteY15" fmla="*/ 1250845 h 5785714"/>
              <a:gd name="connsiteX0" fmla="*/ 3046770 w 8383237"/>
              <a:gd name="connsiteY0" fmla="*/ 4623493 h 5785714"/>
              <a:gd name="connsiteX1" fmla="*/ 2838621 w 8383237"/>
              <a:gd name="connsiteY1" fmla="*/ 843161 h 5785714"/>
              <a:gd name="connsiteX2" fmla="*/ 1974525 w 8383237"/>
              <a:gd name="connsiteY2" fmla="*/ 722709 h 5785714"/>
              <a:gd name="connsiteX3" fmla="*/ 1349372 w 8383237"/>
              <a:gd name="connsiteY3" fmla="*/ 248460 h 5785714"/>
              <a:gd name="connsiteX4" fmla="*/ 1221782 w 8383237"/>
              <a:gd name="connsiteY4" fmla="*/ 290990 h 5785714"/>
              <a:gd name="connsiteX5" fmla="*/ 1200517 w 8383237"/>
              <a:gd name="connsiteY5" fmla="*/ 439846 h 5785714"/>
              <a:gd name="connsiteX6" fmla="*/ 1136721 w 8383237"/>
              <a:gd name="connsiteY6" fmla="*/ 907678 h 5785714"/>
              <a:gd name="connsiteX7" fmla="*/ 1038421 w 8383237"/>
              <a:gd name="connsiteY7" fmla="*/ 5179424 h 5785714"/>
              <a:gd name="connsiteX8" fmla="*/ 7367250 w 8383237"/>
              <a:gd name="connsiteY8" fmla="*/ 4864397 h 5785714"/>
              <a:gd name="connsiteX9" fmla="*/ 7367250 w 8383237"/>
              <a:gd name="connsiteY9" fmla="*/ 3028720 h 5785714"/>
              <a:gd name="connsiteX10" fmla="*/ 7367250 w 8383237"/>
              <a:gd name="connsiteY10" fmla="*/ 1101493 h 5785714"/>
              <a:gd name="connsiteX11" fmla="*/ 7439258 w 8383237"/>
              <a:gd name="connsiteY11" fmla="*/ 740139 h 5785714"/>
              <a:gd name="connsiteX12" fmla="*/ 7943314 w 8383237"/>
              <a:gd name="connsiteY12" fmla="*/ 740139 h 5785714"/>
              <a:gd name="connsiteX13" fmla="*/ 8303354 w 8383237"/>
              <a:gd name="connsiteY13" fmla="*/ 740138 h 5785714"/>
              <a:gd name="connsiteX14" fmla="*/ 8375362 w 8383237"/>
              <a:gd name="connsiteY14" fmla="*/ 1250845 h 5785714"/>
              <a:gd name="connsiteX0" fmla="*/ 3036138 w 8372605"/>
              <a:gd name="connsiteY0" fmla="*/ 4623493 h 5785714"/>
              <a:gd name="connsiteX1" fmla="*/ 2827989 w 8372605"/>
              <a:gd name="connsiteY1" fmla="*/ 843161 h 5785714"/>
              <a:gd name="connsiteX2" fmla="*/ 1963893 w 8372605"/>
              <a:gd name="connsiteY2" fmla="*/ 722709 h 5785714"/>
              <a:gd name="connsiteX3" fmla="*/ 1338740 w 8372605"/>
              <a:gd name="connsiteY3" fmla="*/ 248460 h 5785714"/>
              <a:gd name="connsiteX4" fmla="*/ 1211150 w 8372605"/>
              <a:gd name="connsiteY4" fmla="*/ 290990 h 5785714"/>
              <a:gd name="connsiteX5" fmla="*/ 1189885 w 8372605"/>
              <a:gd name="connsiteY5" fmla="*/ 439846 h 5785714"/>
              <a:gd name="connsiteX6" fmla="*/ 1027789 w 8372605"/>
              <a:gd name="connsiteY6" fmla="*/ 5179424 h 5785714"/>
              <a:gd name="connsiteX7" fmla="*/ 7356618 w 8372605"/>
              <a:gd name="connsiteY7" fmla="*/ 4864397 h 5785714"/>
              <a:gd name="connsiteX8" fmla="*/ 7356618 w 8372605"/>
              <a:gd name="connsiteY8" fmla="*/ 3028720 h 5785714"/>
              <a:gd name="connsiteX9" fmla="*/ 7356618 w 8372605"/>
              <a:gd name="connsiteY9" fmla="*/ 1101493 h 5785714"/>
              <a:gd name="connsiteX10" fmla="*/ 7428626 w 8372605"/>
              <a:gd name="connsiteY10" fmla="*/ 740139 h 5785714"/>
              <a:gd name="connsiteX11" fmla="*/ 7932682 w 8372605"/>
              <a:gd name="connsiteY11" fmla="*/ 740139 h 5785714"/>
              <a:gd name="connsiteX12" fmla="*/ 8292722 w 8372605"/>
              <a:gd name="connsiteY12" fmla="*/ 740138 h 5785714"/>
              <a:gd name="connsiteX13" fmla="*/ 8364730 w 8372605"/>
              <a:gd name="connsiteY13" fmla="*/ 1250845 h 5785714"/>
              <a:gd name="connsiteX0" fmla="*/ 3032594 w 8369061"/>
              <a:gd name="connsiteY0" fmla="*/ 4623493 h 5785714"/>
              <a:gd name="connsiteX1" fmla="*/ 2824445 w 8369061"/>
              <a:gd name="connsiteY1" fmla="*/ 843161 h 5785714"/>
              <a:gd name="connsiteX2" fmla="*/ 1960349 w 8369061"/>
              <a:gd name="connsiteY2" fmla="*/ 722709 h 5785714"/>
              <a:gd name="connsiteX3" fmla="*/ 1335196 w 8369061"/>
              <a:gd name="connsiteY3" fmla="*/ 248460 h 5785714"/>
              <a:gd name="connsiteX4" fmla="*/ 1207606 w 8369061"/>
              <a:gd name="connsiteY4" fmla="*/ 290990 h 5785714"/>
              <a:gd name="connsiteX5" fmla="*/ 1024245 w 8369061"/>
              <a:gd name="connsiteY5" fmla="*/ 5179424 h 5785714"/>
              <a:gd name="connsiteX6" fmla="*/ 7353074 w 8369061"/>
              <a:gd name="connsiteY6" fmla="*/ 4864397 h 5785714"/>
              <a:gd name="connsiteX7" fmla="*/ 7353074 w 8369061"/>
              <a:gd name="connsiteY7" fmla="*/ 3028720 h 5785714"/>
              <a:gd name="connsiteX8" fmla="*/ 7353074 w 8369061"/>
              <a:gd name="connsiteY8" fmla="*/ 1101493 h 5785714"/>
              <a:gd name="connsiteX9" fmla="*/ 7425082 w 8369061"/>
              <a:gd name="connsiteY9" fmla="*/ 740139 h 5785714"/>
              <a:gd name="connsiteX10" fmla="*/ 7929138 w 8369061"/>
              <a:gd name="connsiteY10" fmla="*/ 740139 h 5785714"/>
              <a:gd name="connsiteX11" fmla="*/ 8289178 w 8369061"/>
              <a:gd name="connsiteY11" fmla="*/ 740138 h 5785714"/>
              <a:gd name="connsiteX12" fmla="*/ 8361186 w 8369061"/>
              <a:gd name="connsiteY12" fmla="*/ 1250845 h 5785714"/>
              <a:gd name="connsiteX0" fmla="*/ 2166889 w 7503356"/>
              <a:gd name="connsiteY0" fmla="*/ 4623493 h 5785714"/>
              <a:gd name="connsiteX1" fmla="*/ 1958740 w 7503356"/>
              <a:gd name="connsiteY1" fmla="*/ 843161 h 5785714"/>
              <a:gd name="connsiteX2" fmla="*/ 1094644 w 7503356"/>
              <a:gd name="connsiteY2" fmla="*/ 722709 h 5785714"/>
              <a:gd name="connsiteX3" fmla="*/ 469491 w 7503356"/>
              <a:gd name="connsiteY3" fmla="*/ 248460 h 5785714"/>
              <a:gd name="connsiteX4" fmla="*/ 341901 w 7503356"/>
              <a:gd name="connsiteY4" fmla="*/ 290990 h 5785714"/>
              <a:gd name="connsiteX5" fmla="*/ 158540 w 7503356"/>
              <a:gd name="connsiteY5" fmla="*/ 5179424 h 5785714"/>
              <a:gd name="connsiteX6" fmla="*/ 6487369 w 7503356"/>
              <a:gd name="connsiteY6" fmla="*/ 4864397 h 5785714"/>
              <a:gd name="connsiteX7" fmla="*/ 6487369 w 7503356"/>
              <a:gd name="connsiteY7" fmla="*/ 3028720 h 5785714"/>
              <a:gd name="connsiteX8" fmla="*/ 6487369 w 7503356"/>
              <a:gd name="connsiteY8" fmla="*/ 1101493 h 5785714"/>
              <a:gd name="connsiteX9" fmla="*/ 6559377 w 7503356"/>
              <a:gd name="connsiteY9" fmla="*/ 740139 h 5785714"/>
              <a:gd name="connsiteX10" fmla="*/ 7063433 w 7503356"/>
              <a:gd name="connsiteY10" fmla="*/ 740139 h 5785714"/>
              <a:gd name="connsiteX11" fmla="*/ 7423473 w 7503356"/>
              <a:gd name="connsiteY11" fmla="*/ 740138 h 5785714"/>
              <a:gd name="connsiteX12" fmla="*/ 7495481 w 7503356"/>
              <a:gd name="connsiteY12" fmla="*/ 1250845 h 5785714"/>
              <a:gd name="connsiteX0" fmla="*/ 2166889 w 7503356"/>
              <a:gd name="connsiteY0" fmla="*/ 4623493 h 5328500"/>
              <a:gd name="connsiteX1" fmla="*/ 1958740 w 7503356"/>
              <a:gd name="connsiteY1" fmla="*/ 843161 h 5328500"/>
              <a:gd name="connsiteX2" fmla="*/ 1094644 w 7503356"/>
              <a:gd name="connsiteY2" fmla="*/ 722709 h 5328500"/>
              <a:gd name="connsiteX3" fmla="*/ 469491 w 7503356"/>
              <a:gd name="connsiteY3" fmla="*/ 248460 h 5328500"/>
              <a:gd name="connsiteX4" fmla="*/ 341901 w 7503356"/>
              <a:gd name="connsiteY4" fmla="*/ 290990 h 5328500"/>
              <a:gd name="connsiteX5" fmla="*/ 158540 w 7503356"/>
              <a:gd name="connsiteY5" fmla="*/ 5179424 h 5328500"/>
              <a:gd name="connsiteX6" fmla="*/ 6487369 w 7503356"/>
              <a:gd name="connsiteY6" fmla="*/ 4864397 h 5328500"/>
              <a:gd name="connsiteX7" fmla="*/ 6487369 w 7503356"/>
              <a:gd name="connsiteY7" fmla="*/ 3028720 h 5328500"/>
              <a:gd name="connsiteX8" fmla="*/ 6487369 w 7503356"/>
              <a:gd name="connsiteY8" fmla="*/ 1101493 h 5328500"/>
              <a:gd name="connsiteX9" fmla="*/ 6559377 w 7503356"/>
              <a:gd name="connsiteY9" fmla="*/ 740139 h 5328500"/>
              <a:gd name="connsiteX10" fmla="*/ 7063433 w 7503356"/>
              <a:gd name="connsiteY10" fmla="*/ 740139 h 5328500"/>
              <a:gd name="connsiteX11" fmla="*/ 7423473 w 7503356"/>
              <a:gd name="connsiteY11" fmla="*/ 740138 h 5328500"/>
              <a:gd name="connsiteX12" fmla="*/ 7495481 w 7503356"/>
              <a:gd name="connsiteY12" fmla="*/ 1250845 h 5328500"/>
              <a:gd name="connsiteX0" fmla="*/ 2022873 w 7359340"/>
              <a:gd name="connsiteY0" fmla="*/ 4623493 h 5087596"/>
              <a:gd name="connsiteX1" fmla="*/ 1814724 w 7359340"/>
              <a:gd name="connsiteY1" fmla="*/ 843161 h 5087596"/>
              <a:gd name="connsiteX2" fmla="*/ 950628 w 7359340"/>
              <a:gd name="connsiteY2" fmla="*/ 722709 h 5087596"/>
              <a:gd name="connsiteX3" fmla="*/ 325475 w 7359340"/>
              <a:gd name="connsiteY3" fmla="*/ 248460 h 5087596"/>
              <a:gd name="connsiteX4" fmla="*/ 197885 w 7359340"/>
              <a:gd name="connsiteY4" fmla="*/ 290990 h 5087596"/>
              <a:gd name="connsiteX5" fmla="*/ 158540 w 7359340"/>
              <a:gd name="connsiteY5" fmla="*/ 4938521 h 5087596"/>
              <a:gd name="connsiteX6" fmla="*/ 6343353 w 7359340"/>
              <a:gd name="connsiteY6" fmla="*/ 4864397 h 5087596"/>
              <a:gd name="connsiteX7" fmla="*/ 6343353 w 7359340"/>
              <a:gd name="connsiteY7" fmla="*/ 3028720 h 5087596"/>
              <a:gd name="connsiteX8" fmla="*/ 6343353 w 7359340"/>
              <a:gd name="connsiteY8" fmla="*/ 1101493 h 5087596"/>
              <a:gd name="connsiteX9" fmla="*/ 6415361 w 7359340"/>
              <a:gd name="connsiteY9" fmla="*/ 740139 h 5087596"/>
              <a:gd name="connsiteX10" fmla="*/ 6919417 w 7359340"/>
              <a:gd name="connsiteY10" fmla="*/ 740139 h 5087596"/>
              <a:gd name="connsiteX11" fmla="*/ 7279457 w 7359340"/>
              <a:gd name="connsiteY11" fmla="*/ 740138 h 5087596"/>
              <a:gd name="connsiteX12" fmla="*/ 7351465 w 7359340"/>
              <a:gd name="connsiteY12" fmla="*/ 1250845 h 5087596"/>
              <a:gd name="connsiteX0" fmla="*/ 2022873 w 7359340"/>
              <a:gd name="connsiteY0" fmla="*/ 4623493 h 5087598"/>
              <a:gd name="connsiteX1" fmla="*/ 1814724 w 7359340"/>
              <a:gd name="connsiteY1" fmla="*/ 843161 h 5087598"/>
              <a:gd name="connsiteX2" fmla="*/ 950628 w 7359340"/>
              <a:gd name="connsiteY2" fmla="*/ 722709 h 5087598"/>
              <a:gd name="connsiteX3" fmla="*/ 325475 w 7359340"/>
              <a:gd name="connsiteY3" fmla="*/ 248460 h 5087598"/>
              <a:gd name="connsiteX4" fmla="*/ 197885 w 7359340"/>
              <a:gd name="connsiteY4" fmla="*/ 290990 h 5087598"/>
              <a:gd name="connsiteX5" fmla="*/ 158540 w 7359340"/>
              <a:gd name="connsiteY5" fmla="*/ 4938521 h 5087598"/>
              <a:gd name="connsiteX6" fmla="*/ 6343353 w 7359340"/>
              <a:gd name="connsiteY6" fmla="*/ 4864397 h 5087598"/>
              <a:gd name="connsiteX7" fmla="*/ 6343353 w 7359340"/>
              <a:gd name="connsiteY7" fmla="*/ 3028720 h 5087598"/>
              <a:gd name="connsiteX8" fmla="*/ 6343353 w 7359340"/>
              <a:gd name="connsiteY8" fmla="*/ 1101493 h 5087598"/>
              <a:gd name="connsiteX9" fmla="*/ 6415361 w 7359340"/>
              <a:gd name="connsiteY9" fmla="*/ 740139 h 5087598"/>
              <a:gd name="connsiteX10" fmla="*/ 6919417 w 7359340"/>
              <a:gd name="connsiteY10" fmla="*/ 740139 h 5087598"/>
              <a:gd name="connsiteX11" fmla="*/ 7279457 w 7359340"/>
              <a:gd name="connsiteY11" fmla="*/ 740138 h 5087598"/>
              <a:gd name="connsiteX12" fmla="*/ 7351465 w 7359340"/>
              <a:gd name="connsiteY12" fmla="*/ 1250845 h 5087598"/>
              <a:gd name="connsiteX0" fmla="*/ 1876813 w 7213280"/>
              <a:gd name="connsiteY0" fmla="*/ 4623493 h 5087596"/>
              <a:gd name="connsiteX1" fmla="*/ 1668664 w 7213280"/>
              <a:gd name="connsiteY1" fmla="*/ 843161 h 5087596"/>
              <a:gd name="connsiteX2" fmla="*/ 804568 w 7213280"/>
              <a:gd name="connsiteY2" fmla="*/ 722709 h 5087596"/>
              <a:gd name="connsiteX3" fmla="*/ 179415 w 7213280"/>
              <a:gd name="connsiteY3" fmla="*/ 248460 h 5087596"/>
              <a:gd name="connsiteX4" fmla="*/ 51825 w 7213280"/>
              <a:gd name="connsiteY4" fmla="*/ 290990 h 5087596"/>
              <a:gd name="connsiteX5" fmla="*/ 12480 w 7213280"/>
              <a:gd name="connsiteY5" fmla="*/ 4938521 h 5087596"/>
              <a:gd name="connsiteX6" fmla="*/ 6197293 w 7213280"/>
              <a:gd name="connsiteY6" fmla="*/ 4864397 h 5087596"/>
              <a:gd name="connsiteX7" fmla="*/ 6197293 w 7213280"/>
              <a:gd name="connsiteY7" fmla="*/ 3028720 h 5087596"/>
              <a:gd name="connsiteX8" fmla="*/ 6197293 w 7213280"/>
              <a:gd name="connsiteY8" fmla="*/ 1101493 h 5087596"/>
              <a:gd name="connsiteX9" fmla="*/ 6269301 w 7213280"/>
              <a:gd name="connsiteY9" fmla="*/ 740139 h 5087596"/>
              <a:gd name="connsiteX10" fmla="*/ 6773357 w 7213280"/>
              <a:gd name="connsiteY10" fmla="*/ 740139 h 5087596"/>
              <a:gd name="connsiteX11" fmla="*/ 7133397 w 7213280"/>
              <a:gd name="connsiteY11" fmla="*/ 740138 h 5087596"/>
              <a:gd name="connsiteX12" fmla="*/ 7205405 w 7213280"/>
              <a:gd name="connsiteY12" fmla="*/ 1250845 h 5087596"/>
              <a:gd name="connsiteX0" fmla="*/ 1876813 w 7213280"/>
              <a:gd name="connsiteY0" fmla="*/ 4623493 h 4983889"/>
              <a:gd name="connsiteX1" fmla="*/ 1668664 w 7213280"/>
              <a:gd name="connsiteY1" fmla="*/ 843161 h 4983889"/>
              <a:gd name="connsiteX2" fmla="*/ 804568 w 7213280"/>
              <a:gd name="connsiteY2" fmla="*/ 722709 h 4983889"/>
              <a:gd name="connsiteX3" fmla="*/ 179415 w 7213280"/>
              <a:gd name="connsiteY3" fmla="*/ 248460 h 4983889"/>
              <a:gd name="connsiteX4" fmla="*/ 51825 w 7213280"/>
              <a:gd name="connsiteY4" fmla="*/ 290990 h 4983889"/>
              <a:gd name="connsiteX5" fmla="*/ 12480 w 7213280"/>
              <a:gd name="connsiteY5" fmla="*/ 4938521 h 4983889"/>
              <a:gd name="connsiteX6" fmla="*/ 6197293 w 7213280"/>
              <a:gd name="connsiteY6" fmla="*/ 4864397 h 4983889"/>
              <a:gd name="connsiteX7" fmla="*/ 6197293 w 7213280"/>
              <a:gd name="connsiteY7" fmla="*/ 3028720 h 4983889"/>
              <a:gd name="connsiteX8" fmla="*/ 6197293 w 7213280"/>
              <a:gd name="connsiteY8" fmla="*/ 1101493 h 4983889"/>
              <a:gd name="connsiteX9" fmla="*/ 6269301 w 7213280"/>
              <a:gd name="connsiteY9" fmla="*/ 740139 h 4983889"/>
              <a:gd name="connsiteX10" fmla="*/ 6773357 w 7213280"/>
              <a:gd name="connsiteY10" fmla="*/ 740139 h 4983889"/>
              <a:gd name="connsiteX11" fmla="*/ 7133397 w 7213280"/>
              <a:gd name="connsiteY11" fmla="*/ 740138 h 4983889"/>
              <a:gd name="connsiteX12" fmla="*/ 7205405 w 7213280"/>
              <a:gd name="connsiteY12" fmla="*/ 1250845 h 4983889"/>
              <a:gd name="connsiteX0" fmla="*/ 1916158 w 7252625"/>
              <a:gd name="connsiteY0" fmla="*/ 4623493 h 4983889"/>
              <a:gd name="connsiteX1" fmla="*/ 1708009 w 7252625"/>
              <a:gd name="connsiteY1" fmla="*/ 843161 h 4983889"/>
              <a:gd name="connsiteX2" fmla="*/ 843913 w 7252625"/>
              <a:gd name="connsiteY2" fmla="*/ 722709 h 4983889"/>
              <a:gd name="connsiteX3" fmla="*/ 218760 w 7252625"/>
              <a:gd name="connsiteY3" fmla="*/ 248460 h 4983889"/>
              <a:gd name="connsiteX4" fmla="*/ 51825 w 7252625"/>
              <a:gd name="connsiteY4" fmla="*/ 722709 h 4983889"/>
              <a:gd name="connsiteX5" fmla="*/ 51825 w 7252625"/>
              <a:gd name="connsiteY5" fmla="*/ 4938521 h 4983889"/>
              <a:gd name="connsiteX6" fmla="*/ 6236638 w 7252625"/>
              <a:gd name="connsiteY6" fmla="*/ 4864397 h 4983889"/>
              <a:gd name="connsiteX7" fmla="*/ 6236638 w 7252625"/>
              <a:gd name="connsiteY7" fmla="*/ 3028720 h 4983889"/>
              <a:gd name="connsiteX8" fmla="*/ 6236638 w 7252625"/>
              <a:gd name="connsiteY8" fmla="*/ 1101493 h 4983889"/>
              <a:gd name="connsiteX9" fmla="*/ 6308646 w 7252625"/>
              <a:gd name="connsiteY9" fmla="*/ 740139 h 4983889"/>
              <a:gd name="connsiteX10" fmla="*/ 6812702 w 7252625"/>
              <a:gd name="connsiteY10" fmla="*/ 740139 h 4983889"/>
              <a:gd name="connsiteX11" fmla="*/ 7172742 w 7252625"/>
              <a:gd name="connsiteY11" fmla="*/ 740138 h 4983889"/>
              <a:gd name="connsiteX12" fmla="*/ 7244750 w 7252625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166935 w 7200800"/>
              <a:gd name="connsiteY3" fmla="*/ 248460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216024 w 7200800"/>
              <a:gd name="connsiteY3" fmla="*/ 481805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722709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7216379 w 7296262"/>
              <a:gd name="connsiteY9" fmla="*/ 740138 h 4983889"/>
              <a:gd name="connsiteX10" fmla="*/ 7288387 w 7296262"/>
              <a:gd name="connsiteY10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352283 w 7296262"/>
              <a:gd name="connsiteY7" fmla="*/ 740139 h 4983889"/>
              <a:gd name="connsiteX8" fmla="*/ 7216379 w 7296262"/>
              <a:gd name="connsiteY8" fmla="*/ 740138 h 4983889"/>
              <a:gd name="connsiteX9" fmla="*/ 7288387 w 7296262"/>
              <a:gd name="connsiteY9" fmla="*/ 1250845 h 4983889"/>
              <a:gd name="connsiteX0" fmla="*/ 1967670 w 7323078"/>
              <a:gd name="connsiteY0" fmla="*/ 3734003 h 4983889"/>
              <a:gd name="connsiteX1" fmla="*/ 1751646 w 7323078"/>
              <a:gd name="connsiteY1" fmla="*/ 843161 h 4983889"/>
              <a:gd name="connsiteX2" fmla="*/ 887550 w 7323078"/>
              <a:gd name="connsiteY2" fmla="*/ 722709 h 4983889"/>
              <a:gd name="connsiteX3" fmla="*/ 95462 w 7323078"/>
              <a:gd name="connsiteY3" fmla="*/ 843161 h 4983889"/>
              <a:gd name="connsiteX4" fmla="*/ 95462 w 7323078"/>
              <a:gd name="connsiteY4" fmla="*/ 4938521 h 4983889"/>
              <a:gd name="connsiteX5" fmla="*/ 6280275 w 7323078"/>
              <a:gd name="connsiteY5" fmla="*/ 4864397 h 4983889"/>
              <a:gd name="connsiteX6" fmla="*/ 6352283 w 7323078"/>
              <a:gd name="connsiteY6" fmla="*/ 740139 h 4983889"/>
              <a:gd name="connsiteX7" fmla="*/ 7216379 w 7323078"/>
              <a:gd name="connsiteY7" fmla="*/ 740138 h 4983889"/>
              <a:gd name="connsiteX8" fmla="*/ 7288387 w 7323078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8150 w 7296262"/>
              <a:gd name="connsiteY6" fmla="*/ 1084064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7152246 w 7288387"/>
              <a:gd name="connsiteY7" fmla="*/ 1204516 h 4983889"/>
              <a:gd name="connsiteX8" fmla="*/ 7288387 w 7288387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6936222 w 7288387"/>
              <a:gd name="connsiteY7" fmla="*/ 1445419 h 4983889"/>
              <a:gd name="connsiteX8" fmla="*/ 7288387 w 7288387"/>
              <a:gd name="connsiteY8" fmla="*/ 1250845 h 4983889"/>
              <a:gd name="connsiteX0" fmla="*/ 1967670 w 7224254"/>
              <a:gd name="connsiteY0" fmla="*/ 3298525 h 4548411"/>
              <a:gd name="connsiteX1" fmla="*/ 1751646 w 7224254"/>
              <a:gd name="connsiteY1" fmla="*/ 407683 h 4548411"/>
              <a:gd name="connsiteX2" fmla="*/ 887550 w 7224254"/>
              <a:gd name="connsiteY2" fmla="*/ 287231 h 4548411"/>
              <a:gd name="connsiteX3" fmla="*/ 95462 w 7224254"/>
              <a:gd name="connsiteY3" fmla="*/ 407683 h 4548411"/>
              <a:gd name="connsiteX4" fmla="*/ 95462 w 7224254"/>
              <a:gd name="connsiteY4" fmla="*/ 4503043 h 4548411"/>
              <a:gd name="connsiteX5" fmla="*/ 6280275 w 7224254"/>
              <a:gd name="connsiteY5" fmla="*/ 4428919 h 4548411"/>
              <a:gd name="connsiteX6" fmla="*/ 6288150 w 7224254"/>
              <a:gd name="connsiteY6" fmla="*/ 648586 h 4548411"/>
              <a:gd name="connsiteX7" fmla="*/ 6936222 w 7224254"/>
              <a:gd name="connsiteY7" fmla="*/ 1009941 h 4548411"/>
              <a:gd name="connsiteX8" fmla="*/ 7224254 w 7224254"/>
              <a:gd name="connsiteY8" fmla="*/ 1250845 h 4548411"/>
              <a:gd name="connsiteX0" fmla="*/ 1967670 w 6936222"/>
              <a:gd name="connsiteY0" fmla="*/ 3011294 h 4261180"/>
              <a:gd name="connsiteX1" fmla="*/ 1751646 w 6936222"/>
              <a:gd name="connsiteY1" fmla="*/ 120452 h 4261180"/>
              <a:gd name="connsiteX2" fmla="*/ 887550 w 6936222"/>
              <a:gd name="connsiteY2" fmla="*/ 0 h 4261180"/>
              <a:gd name="connsiteX3" fmla="*/ 95462 w 6936222"/>
              <a:gd name="connsiteY3" fmla="*/ 120452 h 4261180"/>
              <a:gd name="connsiteX4" fmla="*/ 95462 w 6936222"/>
              <a:gd name="connsiteY4" fmla="*/ 4215812 h 4261180"/>
              <a:gd name="connsiteX5" fmla="*/ 6280275 w 6936222"/>
              <a:gd name="connsiteY5" fmla="*/ 4141688 h 4261180"/>
              <a:gd name="connsiteX6" fmla="*/ 6288150 w 6936222"/>
              <a:gd name="connsiteY6" fmla="*/ 361355 h 4261180"/>
              <a:gd name="connsiteX7" fmla="*/ 6936222 w 6936222"/>
              <a:gd name="connsiteY7" fmla="*/ 722710 h 4261180"/>
              <a:gd name="connsiteX0" fmla="*/ 1967670 w 7080239"/>
              <a:gd name="connsiteY0" fmla="*/ 3011294 h 4261180"/>
              <a:gd name="connsiteX1" fmla="*/ 1751646 w 7080239"/>
              <a:gd name="connsiteY1" fmla="*/ 120452 h 4261180"/>
              <a:gd name="connsiteX2" fmla="*/ 887550 w 7080239"/>
              <a:gd name="connsiteY2" fmla="*/ 0 h 4261180"/>
              <a:gd name="connsiteX3" fmla="*/ 95462 w 7080239"/>
              <a:gd name="connsiteY3" fmla="*/ 120452 h 4261180"/>
              <a:gd name="connsiteX4" fmla="*/ 95462 w 7080239"/>
              <a:gd name="connsiteY4" fmla="*/ 4215812 h 4261180"/>
              <a:gd name="connsiteX5" fmla="*/ 6280275 w 7080239"/>
              <a:gd name="connsiteY5" fmla="*/ 4141688 h 4261180"/>
              <a:gd name="connsiteX6" fmla="*/ 6288150 w 7080239"/>
              <a:gd name="connsiteY6" fmla="*/ 361355 h 4261180"/>
              <a:gd name="connsiteX7" fmla="*/ 7080239 w 7080239"/>
              <a:gd name="connsiteY7" fmla="*/ 481805 h 4261180"/>
              <a:gd name="connsiteX0" fmla="*/ 1967670 w 7224254"/>
              <a:gd name="connsiteY0" fmla="*/ 3011294 h 4261180"/>
              <a:gd name="connsiteX1" fmla="*/ 1751646 w 7224254"/>
              <a:gd name="connsiteY1" fmla="*/ 120452 h 4261180"/>
              <a:gd name="connsiteX2" fmla="*/ 887550 w 7224254"/>
              <a:gd name="connsiteY2" fmla="*/ 0 h 4261180"/>
              <a:gd name="connsiteX3" fmla="*/ 95462 w 7224254"/>
              <a:gd name="connsiteY3" fmla="*/ 120452 h 4261180"/>
              <a:gd name="connsiteX4" fmla="*/ 95462 w 7224254"/>
              <a:gd name="connsiteY4" fmla="*/ 4215812 h 4261180"/>
              <a:gd name="connsiteX5" fmla="*/ 6280275 w 7224254"/>
              <a:gd name="connsiteY5" fmla="*/ 4141688 h 4261180"/>
              <a:gd name="connsiteX6" fmla="*/ 6288150 w 7224254"/>
              <a:gd name="connsiteY6" fmla="*/ 361355 h 4261180"/>
              <a:gd name="connsiteX7" fmla="*/ 7224254 w 7224254"/>
              <a:gd name="connsiteY7" fmla="*/ 722709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82566 w 7267199"/>
              <a:gd name="connsiteY0" fmla="*/ 3011294 h 4261180"/>
              <a:gd name="connsiteX1" fmla="*/ 1766542 w 7267199"/>
              <a:gd name="connsiteY1" fmla="*/ 120452 h 4261180"/>
              <a:gd name="connsiteX2" fmla="*/ 902446 w 7267199"/>
              <a:gd name="connsiteY2" fmla="*/ 0 h 4261180"/>
              <a:gd name="connsiteX3" fmla="*/ 110358 w 7267199"/>
              <a:gd name="connsiteY3" fmla="*/ 120452 h 4261180"/>
              <a:gd name="connsiteX4" fmla="*/ 0 w 7267199"/>
              <a:gd name="connsiteY4" fmla="*/ 4215812 h 4261180"/>
              <a:gd name="connsiteX5" fmla="*/ 6295171 w 7267199"/>
              <a:gd name="connsiteY5" fmla="*/ 4141688 h 4261180"/>
              <a:gd name="connsiteX6" fmla="*/ 6303046 w 7267199"/>
              <a:gd name="connsiteY6" fmla="*/ 361355 h 4261180"/>
              <a:gd name="connsiteX7" fmla="*/ 7267199 w 7267199"/>
              <a:gd name="connsiteY7" fmla="*/ 694558 h 4261180"/>
              <a:gd name="connsiteX0" fmla="*/ 2062263 w 7346896"/>
              <a:gd name="connsiteY0" fmla="*/ 3011294 h 4261180"/>
              <a:gd name="connsiteX1" fmla="*/ 1846239 w 7346896"/>
              <a:gd name="connsiteY1" fmla="*/ 120452 h 4261180"/>
              <a:gd name="connsiteX2" fmla="*/ 982143 w 7346896"/>
              <a:gd name="connsiteY2" fmla="*/ 0 h 4261180"/>
              <a:gd name="connsiteX3" fmla="*/ 95462 w 7346896"/>
              <a:gd name="connsiteY3" fmla="*/ 146823 h 4261180"/>
              <a:gd name="connsiteX4" fmla="*/ 79697 w 7346896"/>
              <a:gd name="connsiteY4" fmla="*/ 4215812 h 4261180"/>
              <a:gd name="connsiteX5" fmla="*/ 6374868 w 7346896"/>
              <a:gd name="connsiteY5" fmla="*/ 4141688 h 4261180"/>
              <a:gd name="connsiteX6" fmla="*/ 6382743 w 7346896"/>
              <a:gd name="connsiteY6" fmla="*/ 361355 h 4261180"/>
              <a:gd name="connsiteX7" fmla="*/ 7346896 w 7346896"/>
              <a:gd name="connsiteY7" fmla="*/ 694558 h 4261180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1990255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24090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928711 h 4928711"/>
              <a:gd name="connsiteX1" fmla="*/ 1990255 w 7346896"/>
              <a:gd name="connsiteY1" fmla="*/ 110641 h 4928711"/>
              <a:gd name="connsiteX2" fmla="*/ 982143 w 7346896"/>
              <a:gd name="connsiteY2" fmla="*/ 231094 h 4928711"/>
              <a:gd name="connsiteX3" fmla="*/ 95462 w 7346896"/>
              <a:gd name="connsiteY3" fmla="*/ 377917 h 4928711"/>
              <a:gd name="connsiteX4" fmla="*/ 79697 w 7346896"/>
              <a:gd name="connsiteY4" fmla="*/ 4446906 h 4928711"/>
              <a:gd name="connsiteX5" fmla="*/ 6374868 w 7346896"/>
              <a:gd name="connsiteY5" fmla="*/ 4372782 h 4928711"/>
              <a:gd name="connsiteX6" fmla="*/ 6382743 w 7346896"/>
              <a:gd name="connsiteY6" fmla="*/ 592449 h 4928711"/>
              <a:gd name="connsiteX7" fmla="*/ 7346896 w 7346896"/>
              <a:gd name="connsiteY7" fmla="*/ 925652 h 4928711"/>
              <a:gd name="connsiteX0" fmla="*/ 2062263 w 7346896"/>
              <a:gd name="connsiteY0" fmla="*/ 4938522 h 4938522"/>
              <a:gd name="connsiteX1" fmla="*/ 1990255 w 7346896"/>
              <a:gd name="connsiteY1" fmla="*/ 120452 h 4938522"/>
              <a:gd name="connsiteX2" fmla="*/ 262063 w 7346896"/>
              <a:gd name="connsiteY2" fmla="*/ 0 h 4938522"/>
              <a:gd name="connsiteX3" fmla="*/ 95462 w 7346896"/>
              <a:gd name="connsiteY3" fmla="*/ 387728 h 4938522"/>
              <a:gd name="connsiteX4" fmla="*/ 79697 w 7346896"/>
              <a:gd name="connsiteY4" fmla="*/ 4456717 h 4938522"/>
              <a:gd name="connsiteX5" fmla="*/ 6374868 w 7346896"/>
              <a:gd name="connsiteY5" fmla="*/ 4382593 h 4938522"/>
              <a:gd name="connsiteX6" fmla="*/ 6382743 w 7346896"/>
              <a:gd name="connsiteY6" fmla="*/ 602260 h 4938522"/>
              <a:gd name="connsiteX7" fmla="*/ 7346896 w 7346896"/>
              <a:gd name="connsiteY7" fmla="*/ 935463 h 4938522"/>
              <a:gd name="connsiteX0" fmla="*/ 2062263 w 7346896"/>
              <a:gd name="connsiteY0" fmla="*/ 5049163 h 5049163"/>
              <a:gd name="connsiteX1" fmla="*/ 1990255 w 7346896"/>
              <a:gd name="connsiteY1" fmla="*/ 110641 h 5049163"/>
              <a:gd name="connsiteX2" fmla="*/ 262063 w 7346896"/>
              <a:gd name="connsiteY2" fmla="*/ 110641 h 5049163"/>
              <a:gd name="connsiteX3" fmla="*/ 95462 w 7346896"/>
              <a:gd name="connsiteY3" fmla="*/ 498369 h 5049163"/>
              <a:gd name="connsiteX4" fmla="*/ 79697 w 7346896"/>
              <a:gd name="connsiteY4" fmla="*/ 4567358 h 5049163"/>
              <a:gd name="connsiteX5" fmla="*/ 6374868 w 7346896"/>
              <a:gd name="connsiteY5" fmla="*/ 4493234 h 5049163"/>
              <a:gd name="connsiteX6" fmla="*/ 6382743 w 7346896"/>
              <a:gd name="connsiteY6" fmla="*/ 712901 h 5049163"/>
              <a:gd name="connsiteX7" fmla="*/ 7346896 w 7346896"/>
              <a:gd name="connsiteY7" fmla="*/ 1046104 h 5049163"/>
              <a:gd name="connsiteX0" fmla="*/ 2090312 w 7346896"/>
              <a:gd name="connsiteY0" fmla="*/ 5771874 h 5771874"/>
              <a:gd name="connsiteX1" fmla="*/ 1990255 w 7346896"/>
              <a:gd name="connsiteY1" fmla="*/ 110641 h 5771874"/>
              <a:gd name="connsiteX2" fmla="*/ 262063 w 7346896"/>
              <a:gd name="connsiteY2" fmla="*/ 110641 h 5771874"/>
              <a:gd name="connsiteX3" fmla="*/ 95462 w 7346896"/>
              <a:gd name="connsiteY3" fmla="*/ 498369 h 5771874"/>
              <a:gd name="connsiteX4" fmla="*/ 79697 w 7346896"/>
              <a:gd name="connsiteY4" fmla="*/ 4567358 h 5771874"/>
              <a:gd name="connsiteX5" fmla="*/ 6374868 w 7346896"/>
              <a:gd name="connsiteY5" fmla="*/ 4493234 h 5771874"/>
              <a:gd name="connsiteX6" fmla="*/ 6382743 w 7346896"/>
              <a:gd name="connsiteY6" fmla="*/ 712901 h 5771874"/>
              <a:gd name="connsiteX7" fmla="*/ 7346896 w 7346896"/>
              <a:gd name="connsiteY7" fmla="*/ 1046104 h 5771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46896" h="5771874">
                <a:moveTo>
                  <a:pt x="2090312" y="5771874"/>
                </a:moveTo>
                <a:cubicBezTo>
                  <a:pt x="2086266" y="5547807"/>
                  <a:pt x="1992355" y="520175"/>
                  <a:pt x="1990255" y="110641"/>
                </a:cubicBezTo>
                <a:cubicBezTo>
                  <a:pt x="1921104" y="0"/>
                  <a:pt x="367666" y="145844"/>
                  <a:pt x="262063" y="110641"/>
                </a:cubicBezTo>
                <a:lnTo>
                  <a:pt x="95462" y="498369"/>
                </a:lnTo>
                <a:cubicBezTo>
                  <a:pt x="0" y="1117554"/>
                  <a:pt x="87241" y="4297602"/>
                  <a:pt x="79697" y="4567358"/>
                </a:cubicBezTo>
                <a:cubicBezTo>
                  <a:pt x="320304" y="4612726"/>
                  <a:pt x="6088823" y="4582268"/>
                  <a:pt x="6374868" y="4493234"/>
                </a:cubicBezTo>
                <a:cubicBezTo>
                  <a:pt x="6353833" y="4178716"/>
                  <a:pt x="6406240" y="1419047"/>
                  <a:pt x="6382743" y="712901"/>
                </a:cubicBezTo>
                <a:cubicBezTo>
                  <a:pt x="6533151" y="727747"/>
                  <a:pt x="7224538" y="623168"/>
                  <a:pt x="7346896" y="1046104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6" name="Freeform 705"/>
          <p:cNvSpPr/>
          <p:nvPr/>
        </p:nvSpPr>
        <p:spPr bwMode="auto">
          <a:xfrm flipH="1">
            <a:off x="2268295" y="4319344"/>
            <a:ext cx="3052386" cy="3433584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  <a:gd name="connsiteX0" fmla="*/ 110359 w 3026980"/>
              <a:gd name="connsiteY0" fmla="*/ 3602671 h 3602671"/>
              <a:gd name="connsiteX1" fmla="*/ 78828 w 3026980"/>
              <a:gd name="connsiteY1" fmla="*/ 3413484 h 3602671"/>
              <a:gd name="connsiteX2" fmla="*/ 47297 w 3026980"/>
              <a:gd name="connsiteY2" fmla="*/ 2861691 h 3602671"/>
              <a:gd name="connsiteX3" fmla="*/ 31531 w 3026980"/>
              <a:gd name="connsiteY3" fmla="*/ 2593678 h 3602671"/>
              <a:gd name="connsiteX4" fmla="*/ 15766 w 3026980"/>
              <a:gd name="connsiteY4" fmla="*/ 2546381 h 3602671"/>
              <a:gd name="connsiteX5" fmla="*/ 0 w 3026980"/>
              <a:gd name="connsiteY5" fmla="*/ 2451788 h 3602671"/>
              <a:gd name="connsiteX6" fmla="*/ 15766 w 3026980"/>
              <a:gd name="connsiteY6" fmla="*/ 354974 h 3602671"/>
              <a:gd name="connsiteX7" fmla="*/ 94593 w 3026980"/>
              <a:gd name="connsiteY7" fmla="*/ 213084 h 3602671"/>
              <a:gd name="connsiteX8" fmla="*/ 110359 w 3026980"/>
              <a:gd name="connsiteY8" fmla="*/ 165788 h 3602671"/>
              <a:gd name="connsiteX9" fmla="*/ 220718 w 3026980"/>
              <a:gd name="connsiteY9" fmla="*/ 134257 h 3602671"/>
              <a:gd name="connsiteX10" fmla="*/ 299545 w 3026980"/>
              <a:gd name="connsiteY10" fmla="*/ 118491 h 3602671"/>
              <a:gd name="connsiteX11" fmla="*/ 346842 w 3026980"/>
              <a:gd name="connsiteY11" fmla="*/ 102726 h 3602671"/>
              <a:gd name="connsiteX12" fmla="*/ 583324 w 3026980"/>
              <a:gd name="connsiteY12" fmla="*/ 86960 h 3602671"/>
              <a:gd name="connsiteX13" fmla="*/ 1954924 w 3026980"/>
              <a:gd name="connsiteY13" fmla="*/ 86960 h 3602671"/>
              <a:gd name="connsiteX14" fmla="*/ 2317531 w 3026980"/>
              <a:gd name="connsiteY14" fmla="*/ 71195 h 3602671"/>
              <a:gd name="connsiteX15" fmla="*/ 2601311 w 3026980"/>
              <a:gd name="connsiteY15" fmla="*/ 86960 h 3602671"/>
              <a:gd name="connsiteX16" fmla="*/ 2648607 w 3026980"/>
              <a:gd name="connsiteY16" fmla="*/ 102726 h 3602671"/>
              <a:gd name="connsiteX17" fmla="*/ 2743200 w 3026980"/>
              <a:gd name="connsiteY17" fmla="*/ 118491 h 3602671"/>
              <a:gd name="connsiteX18" fmla="*/ 2853559 w 3026980"/>
              <a:gd name="connsiteY18" fmla="*/ 150022 h 3602671"/>
              <a:gd name="connsiteX19" fmla="*/ 2885090 w 3026980"/>
              <a:gd name="connsiteY19" fmla="*/ 197319 h 3602671"/>
              <a:gd name="connsiteX20" fmla="*/ 2916621 w 3026980"/>
              <a:gd name="connsiteY20" fmla="*/ 291912 h 3602671"/>
              <a:gd name="connsiteX21" fmla="*/ 2932387 w 3026980"/>
              <a:gd name="connsiteY21" fmla="*/ 449567 h 3602671"/>
              <a:gd name="connsiteX22" fmla="*/ 2948152 w 3026980"/>
              <a:gd name="connsiteY22" fmla="*/ 496864 h 3602671"/>
              <a:gd name="connsiteX23" fmla="*/ 2963918 w 3026980"/>
              <a:gd name="connsiteY23" fmla="*/ 796409 h 3602671"/>
              <a:gd name="connsiteX24" fmla="*/ 3026980 w 3026980"/>
              <a:gd name="connsiteY24" fmla="*/ 2751333 h 3602671"/>
              <a:gd name="connsiteX0" fmla="*/ 110359 w 2963918"/>
              <a:gd name="connsiteY0" fmla="*/ 3602671 h 3602671"/>
              <a:gd name="connsiteX1" fmla="*/ 78828 w 2963918"/>
              <a:gd name="connsiteY1" fmla="*/ 3413484 h 3602671"/>
              <a:gd name="connsiteX2" fmla="*/ 47297 w 2963918"/>
              <a:gd name="connsiteY2" fmla="*/ 2861691 h 3602671"/>
              <a:gd name="connsiteX3" fmla="*/ 31531 w 2963918"/>
              <a:gd name="connsiteY3" fmla="*/ 2593678 h 3602671"/>
              <a:gd name="connsiteX4" fmla="*/ 15766 w 2963918"/>
              <a:gd name="connsiteY4" fmla="*/ 2546381 h 3602671"/>
              <a:gd name="connsiteX5" fmla="*/ 0 w 2963918"/>
              <a:gd name="connsiteY5" fmla="*/ 2451788 h 3602671"/>
              <a:gd name="connsiteX6" fmla="*/ 15766 w 2963918"/>
              <a:gd name="connsiteY6" fmla="*/ 354974 h 3602671"/>
              <a:gd name="connsiteX7" fmla="*/ 94593 w 2963918"/>
              <a:gd name="connsiteY7" fmla="*/ 213084 h 3602671"/>
              <a:gd name="connsiteX8" fmla="*/ 110359 w 2963918"/>
              <a:gd name="connsiteY8" fmla="*/ 165788 h 3602671"/>
              <a:gd name="connsiteX9" fmla="*/ 220718 w 2963918"/>
              <a:gd name="connsiteY9" fmla="*/ 134257 h 3602671"/>
              <a:gd name="connsiteX10" fmla="*/ 299545 w 2963918"/>
              <a:gd name="connsiteY10" fmla="*/ 118491 h 3602671"/>
              <a:gd name="connsiteX11" fmla="*/ 346842 w 2963918"/>
              <a:gd name="connsiteY11" fmla="*/ 102726 h 3602671"/>
              <a:gd name="connsiteX12" fmla="*/ 583324 w 2963918"/>
              <a:gd name="connsiteY12" fmla="*/ 86960 h 3602671"/>
              <a:gd name="connsiteX13" fmla="*/ 1954924 w 2963918"/>
              <a:gd name="connsiteY13" fmla="*/ 86960 h 3602671"/>
              <a:gd name="connsiteX14" fmla="*/ 2317531 w 2963918"/>
              <a:gd name="connsiteY14" fmla="*/ 71195 h 3602671"/>
              <a:gd name="connsiteX15" fmla="*/ 2601311 w 2963918"/>
              <a:gd name="connsiteY15" fmla="*/ 86960 h 3602671"/>
              <a:gd name="connsiteX16" fmla="*/ 2648607 w 2963918"/>
              <a:gd name="connsiteY16" fmla="*/ 102726 h 3602671"/>
              <a:gd name="connsiteX17" fmla="*/ 2743200 w 2963918"/>
              <a:gd name="connsiteY17" fmla="*/ 118491 h 3602671"/>
              <a:gd name="connsiteX18" fmla="*/ 2853559 w 2963918"/>
              <a:gd name="connsiteY18" fmla="*/ 150022 h 3602671"/>
              <a:gd name="connsiteX19" fmla="*/ 2885090 w 2963918"/>
              <a:gd name="connsiteY19" fmla="*/ 197319 h 3602671"/>
              <a:gd name="connsiteX20" fmla="*/ 2916621 w 2963918"/>
              <a:gd name="connsiteY20" fmla="*/ 291912 h 3602671"/>
              <a:gd name="connsiteX21" fmla="*/ 2932387 w 2963918"/>
              <a:gd name="connsiteY21" fmla="*/ 449567 h 3602671"/>
              <a:gd name="connsiteX22" fmla="*/ 2948152 w 2963918"/>
              <a:gd name="connsiteY22" fmla="*/ 496864 h 3602671"/>
              <a:gd name="connsiteX23" fmla="*/ 2963918 w 2963918"/>
              <a:gd name="connsiteY23" fmla="*/ 796409 h 3602671"/>
              <a:gd name="connsiteX0" fmla="*/ 110359 w 3024337"/>
              <a:gd name="connsiteY0" fmla="*/ 3602671 h 3602671"/>
              <a:gd name="connsiteX1" fmla="*/ 78828 w 3024337"/>
              <a:gd name="connsiteY1" fmla="*/ 3413484 h 3602671"/>
              <a:gd name="connsiteX2" fmla="*/ 47297 w 3024337"/>
              <a:gd name="connsiteY2" fmla="*/ 2861691 h 3602671"/>
              <a:gd name="connsiteX3" fmla="*/ 31531 w 3024337"/>
              <a:gd name="connsiteY3" fmla="*/ 2593678 h 3602671"/>
              <a:gd name="connsiteX4" fmla="*/ 15766 w 3024337"/>
              <a:gd name="connsiteY4" fmla="*/ 2546381 h 3602671"/>
              <a:gd name="connsiteX5" fmla="*/ 0 w 3024337"/>
              <a:gd name="connsiteY5" fmla="*/ 2451788 h 3602671"/>
              <a:gd name="connsiteX6" fmla="*/ 15766 w 3024337"/>
              <a:gd name="connsiteY6" fmla="*/ 354974 h 3602671"/>
              <a:gd name="connsiteX7" fmla="*/ 94593 w 3024337"/>
              <a:gd name="connsiteY7" fmla="*/ 213084 h 3602671"/>
              <a:gd name="connsiteX8" fmla="*/ 110359 w 3024337"/>
              <a:gd name="connsiteY8" fmla="*/ 165788 h 3602671"/>
              <a:gd name="connsiteX9" fmla="*/ 220718 w 3024337"/>
              <a:gd name="connsiteY9" fmla="*/ 134257 h 3602671"/>
              <a:gd name="connsiteX10" fmla="*/ 299545 w 3024337"/>
              <a:gd name="connsiteY10" fmla="*/ 118491 h 3602671"/>
              <a:gd name="connsiteX11" fmla="*/ 346842 w 3024337"/>
              <a:gd name="connsiteY11" fmla="*/ 102726 h 3602671"/>
              <a:gd name="connsiteX12" fmla="*/ 583324 w 3024337"/>
              <a:gd name="connsiteY12" fmla="*/ 86960 h 3602671"/>
              <a:gd name="connsiteX13" fmla="*/ 1954924 w 3024337"/>
              <a:gd name="connsiteY13" fmla="*/ 86960 h 3602671"/>
              <a:gd name="connsiteX14" fmla="*/ 2317531 w 3024337"/>
              <a:gd name="connsiteY14" fmla="*/ 71195 h 3602671"/>
              <a:gd name="connsiteX15" fmla="*/ 2601311 w 3024337"/>
              <a:gd name="connsiteY15" fmla="*/ 86960 h 3602671"/>
              <a:gd name="connsiteX16" fmla="*/ 2648607 w 3024337"/>
              <a:gd name="connsiteY16" fmla="*/ 102726 h 3602671"/>
              <a:gd name="connsiteX17" fmla="*/ 2743200 w 3024337"/>
              <a:gd name="connsiteY17" fmla="*/ 118491 h 3602671"/>
              <a:gd name="connsiteX18" fmla="*/ 2853559 w 3024337"/>
              <a:gd name="connsiteY18" fmla="*/ 150022 h 3602671"/>
              <a:gd name="connsiteX19" fmla="*/ 2885090 w 3024337"/>
              <a:gd name="connsiteY19" fmla="*/ 197319 h 3602671"/>
              <a:gd name="connsiteX20" fmla="*/ 2916621 w 3024337"/>
              <a:gd name="connsiteY20" fmla="*/ 291912 h 3602671"/>
              <a:gd name="connsiteX21" fmla="*/ 2932387 w 3024337"/>
              <a:gd name="connsiteY21" fmla="*/ 449567 h 3602671"/>
              <a:gd name="connsiteX22" fmla="*/ 2948152 w 3024337"/>
              <a:gd name="connsiteY22" fmla="*/ 496864 h 3602671"/>
              <a:gd name="connsiteX23" fmla="*/ 3024337 w 3024337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8 w 2957204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9 w 2957204"/>
              <a:gd name="connsiteY23" fmla="*/ 648073 h 3602671"/>
              <a:gd name="connsiteX0" fmla="*/ 110359 w 2974963"/>
              <a:gd name="connsiteY0" fmla="*/ 3602671 h 3602671"/>
              <a:gd name="connsiteX1" fmla="*/ 78828 w 2974963"/>
              <a:gd name="connsiteY1" fmla="*/ 3413484 h 3602671"/>
              <a:gd name="connsiteX2" fmla="*/ 47297 w 2974963"/>
              <a:gd name="connsiteY2" fmla="*/ 2861691 h 3602671"/>
              <a:gd name="connsiteX3" fmla="*/ 31531 w 2974963"/>
              <a:gd name="connsiteY3" fmla="*/ 2593678 h 3602671"/>
              <a:gd name="connsiteX4" fmla="*/ 15766 w 2974963"/>
              <a:gd name="connsiteY4" fmla="*/ 2546381 h 3602671"/>
              <a:gd name="connsiteX5" fmla="*/ 0 w 2974963"/>
              <a:gd name="connsiteY5" fmla="*/ 2451788 h 3602671"/>
              <a:gd name="connsiteX6" fmla="*/ 15766 w 2974963"/>
              <a:gd name="connsiteY6" fmla="*/ 354974 h 3602671"/>
              <a:gd name="connsiteX7" fmla="*/ 94593 w 2974963"/>
              <a:gd name="connsiteY7" fmla="*/ 213084 h 3602671"/>
              <a:gd name="connsiteX8" fmla="*/ 110359 w 2974963"/>
              <a:gd name="connsiteY8" fmla="*/ 165788 h 3602671"/>
              <a:gd name="connsiteX9" fmla="*/ 220718 w 2974963"/>
              <a:gd name="connsiteY9" fmla="*/ 134257 h 3602671"/>
              <a:gd name="connsiteX10" fmla="*/ 299545 w 2974963"/>
              <a:gd name="connsiteY10" fmla="*/ 118491 h 3602671"/>
              <a:gd name="connsiteX11" fmla="*/ 346842 w 2974963"/>
              <a:gd name="connsiteY11" fmla="*/ 102726 h 3602671"/>
              <a:gd name="connsiteX12" fmla="*/ 583324 w 2974963"/>
              <a:gd name="connsiteY12" fmla="*/ 86960 h 3602671"/>
              <a:gd name="connsiteX13" fmla="*/ 1954924 w 2974963"/>
              <a:gd name="connsiteY13" fmla="*/ 86960 h 3602671"/>
              <a:gd name="connsiteX14" fmla="*/ 2317531 w 2974963"/>
              <a:gd name="connsiteY14" fmla="*/ 71195 h 3602671"/>
              <a:gd name="connsiteX15" fmla="*/ 2601311 w 2974963"/>
              <a:gd name="connsiteY15" fmla="*/ 86960 h 3602671"/>
              <a:gd name="connsiteX16" fmla="*/ 2648607 w 2974963"/>
              <a:gd name="connsiteY16" fmla="*/ 102726 h 3602671"/>
              <a:gd name="connsiteX17" fmla="*/ 2743200 w 2974963"/>
              <a:gd name="connsiteY17" fmla="*/ 118491 h 3602671"/>
              <a:gd name="connsiteX18" fmla="*/ 2853559 w 2974963"/>
              <a:gd name="connsiteY18" fmla="*/ 150022 h 3602671"/>
              <a:gd name="connsiteX19" fmla="*/ 2885090 w 2974963"/>
              <a:gd name="connsiteY19" fmla="*/ 197319 h 3602671"/>
              <a:gd name="connsiteX20" fmla="*/ 2916621 w 2974963"/>
              <a:gd name="connsiteY20" fmla="*/ 291912 h 3602671"/>
              <a:gd name="connsiteX21" fmla="*/ 2932387 w 2974963"/>
              <a:gd name="connsiteY21" fmla="*/ 449567 h 3602671"/>
              <a:gd name="connsiteX22" fmla="*/ 2948152 w 2974963"/>
              <a:gd name="connsiteY22" fmla="*/ 496864 h 3602671"/>
              <a:gd name="connsiteX23" fmla="*/ 2974963 w 2974963"/>
              <a:gd name="connsiteY23" fmla="*/ 648073 h 3602671"/>
              <a:gd name="connsiteX0" fmla="*/ 110359 w 2974963"/>
              <a:gd name="connsiteY0" fmla="*/ 3602671 h 3602671"/>
              <a:gd name="connsiteX1" fmla="*/ 47297 w 2974963"/>
              <a:gd name="connsiteY1" fmla="*/ 2861691 h 3602671"/>
              <a:gd name="connsiteX2" fmla="*/ 31531 w 2974963"/>
              <a:gd name="connsiteY2" fmla="*/ 2593678 h 3602671"/>
              <a:gd name="connsiteX3" fmla="*/ 15766 w 2974963"/>
              <a:gd name="connsiteY3" fmla="*/ 2546381 h 3602671"/>
              <a:gd name="connsiteX4" fmla="*/ 0 w 2974963"/>
              <a:gd name="connsiteY4" fmla="*/ 2451788 h 3602671"/>
              <a:gd name="connsiteX5" fmla="*/ 15766 w 2974963"/>
              <a:gd name="connsiteY5" fmla="*/ 354974 h 3602671"/>
              <a:gd name="connsiteX6" fmla="*/ 94593 w 2974963"/>
              <a:gd name="connsiteY6" fmla="*/ 213084 h 3602671"/>
              <a:gd name="connsiteX7" fmla="*/ 110359 w 2974963"/>
              <a:gd name="connsiteY7" fmla="*/ 165788 h 3602671"/>
              <a:gd name="connsiteX8" fmla="*/ 220718 w 2974963"/>
              <a:gd name="connsiteY8" fmla="*/ 134257 h 3602671"/>
              <a:gd name="connsiteX9" fmla="*/ 299545 w 2974963"/>
              <a:gd name="connsiteY9" fmla="*/ 118491 h 3602671"/>
              <a:gd name="connsiteX10" fmla="*/ 346842 w 2974963"/>
              <a:gd name="connsiteY10" fmla="*/ 102726 h 3602671"/>
              <a:gd name="connsiteX11" fmla="*/ 583324 w 2974963"/>
              <a:gd name="connsiteY11" fmla="*/ 86960 h 3602671"/>
              <a:gd name="connsiteX12" fmla="*/ 1954924 w 2974963"/>
              <a:gd name="connsiteY12" fmla="*/ 86960 h 3602671"/>
              <a:gd name="connsiteX13" fmla="*/ 2317531 w 2974963"/>
              <a:gd name="connsiteY13" fmla="*/ 71195 h 3602671"/>
              <a:gd name="connsiteX14" fmla="*/ 2601311 w 2974963"/>
              <a:gd name="connsiteY14" fmla="*/ 86960 h 3602671"/>
              <a:gd name="connsiteX15" fmla="*/ 2648607 w 2974963"/>
              <a:gd name="connsiteY15" fmla="*/ 102726 h 3602671"/>
              <a:gd name="connsiteX16" fmla="*/ 2743200 w 2974963"/>
              <a:gd name="connsiteY16" fmla="*/ 118491 h 3602671"/>
              <a:gd name="connsiteX17" fmla="*/ 2853559 w 2974963"/>
              <a:gd name="connsiteY17" fmla="*/ 150022 h 3602671"/>
              <a:gd name="connsiteX18" fmla="*/ 2885090 w 2974963"/>
              <a:gd name="connsiteY18" fmla="*/ 197319 h 3602671"/>
              <a:gd name="connsiteX19" fmla="*/ 2916621 w 2974963"/>
              <a:gd name="connsiteY19" fmla="*/ 291912 h 3602671"/>
              <a:gd name="connsiteX20" fmla="*/ 2932387 w 2974963"/>
              <a:gd name="connsiteY20" fmla="*/ 449567 h 3602671"/>
              <a:gd name="connsiteX21" fmla="*/ 2948152 w 2974963"/>
              <a:gd name="connsiteY21" fmla="*/ 496864 h 3602671"/>
              <a:gd name="connsiteX22" fmla="*/ 2974963 w 2974963"/>
              <a:gd name="connsiteY22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15766 w 2974963"/>
              <a:gd name="connsiteY2" fmla="*/ 2546381 h 3602671"/>
              <a:gd name="connsiteX3" fmla="*/ 0 w 2974963"/>
              <a:gd name="connsiteY3" fmla="*/ 2451788 h 3602671"/>
              <a:gd name="connsiteX4" fmla="*/ 15766 w 2974963"/>
              <a:gd name="connsiteY4" fmla="*/ 354974 h 3602671"/>
              <a:gd name="connsiteX5" fmla="*/ 94593 w 2974963"/>
              <a:gd name="connsiteY5" fmla="*/ 213084 h 3602671"/>
              <a:gd name="connsiteX6" fmla="*/ 110359 w 2974963"/>
              <a:gd name="connsiteY6" fmla="*/ 165788 h 3602671"/>
              <a:gd name="connsiteX7" fmla="*/ 220718 w 2974963"/>
              <a:gd name="connsiteY7" fmla="*/ 134257 h 3602671"/>
              <a:gd name="connsiteX8" fmla="*/ 299545 w 2974963"/>
              <a:gd name="connsiteY8" fmla="*/ 118491 h 3602671"/>
              <a:gd name="connsiteX9" fmla="*/ 346842 w 2974963"/>
              <a:gd name="connsiteY9" fmla="*/ 102726 h 3602671"/>
              <a:gd name="connsiteX10" fmla="*/ 583324 w 2974963"/>
              <a:gd name="connsiteY10" fmla="*/ 86960 h 3602671"/>
              <a:gd name="connsiteX11" fmla="*/ 1954924 w 2974963"/>
              <a:gd name="connsiteY11" fmla="*/ 86960 h 3602671"/>
              <a:gd name="connsiteX12" fmla="*/ 2317531 w 2974963"/>
              <a:gd name="connsiteY12" fmla="*/ 71195 h 3602671"/>
              <a:gd name="connsiteX13" fmla="*/ 2601311 w 2974963"/>
              <a:gd name="connsiteY13" fmla="*/ 86960 h 3602671"/>
              <a:gd name="connsiteX14" fmla="*/ 2648607 w 2974963"/>
              <a:gd name="connsiteY14" fmla="*/ 102726 h 3602671"/>
              <a:gd name="connsiteX15" fmla="*/ 2743200 w 2974963"/>
              <a:gd name="connsiteY15" fmla="*/ 118491 h 3602671"/>
              <a:gd name="connsiteX16" fmla="*/ 2853559 w 2974963"/>
              <a:gd name="connsiteY16" fmla="*/ 150022 h 3602671"/>
              <a:gd name="connsiteX17" fmla="*/ 2885090 w 2974963"/>
              <a:gd name="connsiteY17" fmla="*/ 197319 h 3602671"/>
              <a:gd name="connsiteX18" fmla="*/ 2916621 w 2974963"/>
              <a:gd name="connsiteY18" fmla="*/ 291912 h 3602671"/>
              <a:gd name="connsiteX19" fmla="*/ 2932387 w 2974963"/>
              <a:gd name="connsiteY19" fmla="*/ 449567 h 3602671"/>
              <a:gd name="connsiteX20" fmla="*/ 2948152 w 2974963"/>
              <a:gd name="connsiteY20" fmla="*/ 496864 h 3602671"/>
              <a:gd name="connsiteX21" fmla="*/ 2974963 w 2974963"/>
              <a:gd name="connsiteY21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0 w 2974963"/>
              <a:gd name="connsiteY2" fmla="*/ 2451788 h 3602671"/>
              <a:gd name="connsiteX3" fmla="*/ 15766 w 2974963"/>
              <a:gd name="connsiteY3" fmla="*/ 354974 h 3602671"/>
              <a:gd name="connsiteX4" fmla="*/ 94593 w 2974963"/>
              <a:gd name="connsiteY4" fmla="*/ 213084 h 3602671"/>
              <a:gd name="connsiteX5" fmla="*/ 110359 w 2974963"/>
              <a:gd name="connsiteY5" fmla="*/ 165788 h 3602671"/>
              <a:gd name="connsiteX6" fmla="*/ 220718 w 2974963"/>
              <a:gd name="connsiteY6" fmla="*/ 134257 h 3602671"/>
              <a:gd name="connsiteX7" fmla="*/ 299545 w 2974963"/>
              <a:gd name="connsiteY7" fmla="*/ 118491 h 3602671"/>
              <a:gd name="connsiteX8" fmla="*/ 346842 w 2974963"/>
              <a:gd name="connsiteY8" fmla="*/ 102726 h 3602671"/>
              <a:gd name="connsiteX9" fmla="*/ 583324 w 2974963"/>
              <a:gd name="connsiteY9" fmla="*/ 86960 h 3602671"/>
              <a:gd name="connsiteX10" fmla="*/ 1954924 w 2974963"/>
              <a:gd name="connsiteY10" fmla="*/ 86960 h 3602671"/>
              <a:gd name="connsiteX11" fmla="*/ 2317531 w 2974963"/>
              <a:gd name="connsiteY11" fmla="*/ 71195 h 3602671"/>
              <a:gd name="connsiteX12" fmla="*/ 2601311 w 2974963"/>
              <a:gd name="connsiteY12" fmla="*/ 86960 h 3602671"/>
              <a:gd name="connsiteX13" fmla="*/ 2648607 w 2974963"/>
              <a:gd name="connsiteY13" fmla="*/ 102726 h 3602671"/>
              <a:gd name="connsiteX14" fmla="*/ 2743200 w 2974963"/>
              <a:gd name="connsiteY14" fmla="*/ 118491 h 3602671"/>
              <a:gd name="connsiteX15" fmla="*/ 2853559 w 2974963"/>
              <a:gd name="connsiteY15" fmla="*/ 150022 h 3602671"/>
              <a:gd name="connsiteX16" fmla="*/ 2885090 w 2974963"/>
              <a:gd name="connsiteY16" fmla="*/ 197319 h 3602671"/>
              <a:gd name="connsiteX17" fmla="*/ 2916621 w 2974963"/>
              <a:gd name="connsiteY17" fmla="*/ 291912 h 3602671"/>
              <a:gd name="connsiteX18" fmla="*/ 2932387 w 2974963"/>
              <a:gd name="connsiteY18" fmla="*/ 449567 h 3602671"/>
              <a:gd name="connsiteX19" fmla="*/ 2948152 w 2974963"/>
              <a:gd name="connsiteY19" fmla="*/ 496864 h 3602671"/>
              <a:gd name="connsiteX20" fmla="*/ 2974963 w 2974963"/>
              <a:gd name="connsiteY20" fmla="*/ 648073 h 3602671"/>
              <a:gd name="connsiteX0" fmla="*/ 110359 w 2974963"/>
              <a:gd name="connsiteY0" fmla="*/ 3602671 h 3602671"/>
              <a:gd name="connsiteX1" fmla="*/ 0 w 2974963"/>
              <a:gd name="connsiteY1" fmla="*/ 2451788 h 3602671"/>
              <a:gd name="connsiteX2" fmla="*/ 15766 w 2974963"/>
              <a:gd name="connsiteY2" fmla="*/ 354974 h 3602671"/>
              <a:gd name="connsiteX3" fmla="*/ 94593 w 2974963"/>
              <a:gd name="connsiteY3" fmla="*/ 213084 h 3602671"/>
              <a:gd name="connsiteX4" fmla="*/ 110359 w 2974963"/>
              <a:gd name="connsiteY4" fmla="*/ 165788 h 3602671"/>
              <a:gd name="connsiteX5" fmla="*/ 220718 w 2974963"/>
              <a:gd name="connsiteY5" fmla="*/ 134257 h 3602671"/>
              <a:gd name="connsiteX6" fmla="*/ 299545 w 2974963"/>
              <a:gd name="connsiteY6" fmla="*/ 118491 h 3602671"/>
              <a:gd name="connsiteX7" fmla="*/ 346842 w 2974963"/>
              <a:gd name="connsiteY7" fmla="*/ 102726 h 3602671"/>
              <a:gd name="connsiteX8" fmla="*/ 583324 w 2974963"/>
              <a:gd name="connsiteY8" fmla="*/ 86960 h 3602671"/>
              <a:gd name="connsiteX9" fmla="*/ 1954924 w 2974963"/>
              <a:gd name="connsiteY9" fmla="*/ 86960 h 3602671"/>
              <a:gd name="connsiteX10" fmla="*/ 2317531 w 2974963"/>
              <a:gd name="connsiteY10" fmla="*/ 71195 h 3602671"/>
              <a:gd name="connsiteX11" fmla="*/ 2601311 w 2974963"/>
              <a:gd name="connsiteY11" fmla="*/ 86960 h 3602671"/>
              <a:gd name="connsiteX12" fmla="*/ 2648607 w 2974963"/>
              <a:gd name="connsiteY12" fmla="*/ 102726 h 3602671"/>
              <a:gd name="connsiteX13" fmla="*/ 2743200 w 2974963"/>
              <a:gd name="connsiteY13" fmla="*/ 118491 h 3602671"/>
              <a:gd name="connsiteX14" fmla="*/ 2853559 w 2974963"/>
              <a:gd name="connsiteY14" fmla="*/ 150022 h 3602671"/>
              <a:gd name="connsiteX15" fmla="*/ 2885090 w 2974963"/>
              <a:gd name="connsiteY15" fmla="*/ 197319 h 3602671"/>
              <a:gd name="connsiteX16" fmla="*/ 2916621 w 2974963"/>
              <a:gd name="connsiteY16" fmla="*/ 291912 h 3602671"/>
              <a:gd name="connsiteX17" fmla="*/ 2932387 w 2974963"/>
              <a:gd name="connsiteY17" fmla="*/ 449567 h 3602671"/>
              <a:gd name="connsiteX18" fmla="*/ 2948152 w 2974963"/>
              <a:gd name="connsiteY18" fmla="*/ 496864 h 3602671"/>
              <a:gd name="connsiteX19" fmla="*/ 2974963 w 2974963"/>
              <a:gd name="connsiteY19" fmla="*/ 648073 h 3602671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75497 w 3040101"/>
              <a:gd name="connsiteY0" fmla="*/ 3602671 h 4069675"/>
              <a:gd name="connsiteX1" fmla="*/ 15765 w 3040101"/>
              <a:gd name="connsiteY1" fmla="*/ 3528392 h 4069675"/>
              <a:gd name="connsiteX2" fmla="*/ 80904 w 3040101"/>
              <a:gd name="connsiteY2" fmla="*/ 354974 h 4069675"/>
              <a:gd name="connsiteX3" fmla="*/ 159731 w 3040101"/>
              <a:gd name="connsiteY3" fmla="*/ 213084 h 4069675"/>
              <a:gd name="connsiteX4" fmla="*/ 175497 w 3040101"/>
              <a:gd name="connsiteY4" fmla="*/ 165788 h 4069675"/>
              <a:gd name="connsiteX5" fmla="*/ 285856 w 3040101"/>
              <a:gd name="connsiteY5" fmla="*/ 134257 h 4069675"/>
              <a:gd name="connsiteX6" fmla="*/ 364683 w 3040101"/>
              <a:gd name="connsiteY6" fmla="*/ 118491 h 4069675"/>
              <a:gd name="connsiteX7" fmla="*/ 411980 w 3040101"/>
              <a:gd name="connsiteY7" fmla="*/ 102726 h 4069675"/>
              <a:gd name="connsiteX8" fmla="*/ 648462 w 3040101"/>
              <a:gd name="connsiteY8" fmla="*/ 86960 h 4069675"/>
              <a:gd name="connsiteX9" fmla="*/ 2020062 w 3040101"/>
              <a:gd name="connsiteY9" fmla="*/ 86960 h 4069675"/>
              <a:gd name="connsiteX10" fmla="*/ 2382669 w 3040101"/>
              <a:gd name="connsiteY10" fmla="*/ 71195 h 4069675"/>
              <a:gd name="connsiteX11" fmla="*/ 2666449 w 3040101"/>
              <a:gd name="connsiteY11" fmla="*/ 86960 h 4069675"/>
              <a:gd name="connsiteX12" fmla="*/ 2713745 w 3040101"/>
              <a:gd name="connsiteY12" fmla="*/ 102726 h 4069675"/>
              <a:gd name="connsiteX13" fmla="*/ 2808338 w 3040101"/>
              <a:gd name="connsiteY13" fmla="*/ 118491 h 4069675"/>
              <a:gd name="connsiteX14" fmla="*/ 2918697 w 3040101"/>
              <a:gd name="connsiteY14" fmla="*/ 150022 h 4069675"/>
              <a:gd name="connsiteX15" fmla="*/ 2950228 w 3040101"/>
              <a:gd name="connsiteY15" fmla="*/ 197319 h 4069675"/>
              <a:gd name="connsiteX16" fmla="*/ 2981759 w 3040101"/>
              <a:gd name="connsiteY16" fmla="*/ 291912 h 4069675"/>
              <a:gd name="connsiteX17" fmla="*/ 2997525 w 3040101"/>
              <a:gd name="connsiteY17" fmla="*/ 449567 h 4069675"/>
              <a:gd name="connsiteX18" fmla="*/ 3013290 w 3040101"/>
              <a:gd name="connsiteY18" fmla="*/ 496864 h 4069675"/>
              <a:gd name="connsiteX19" fmla="*/ 3040101 w 3040101"/>
              <a:gd name="connsiteY19" fmla="*/ 648073 h 4069675"/>
              <a:gd name="connsiteX0" fmla="*/ 316894 w 3181498"/>
              <a:gd name="connsiteY0" fmla="*/ 3602671 h 4033292"/>
              <a:gd name="connsiteX1" fmla="*/ 1165274 w 3181498"/>
              <a:gd name="connsiteY1" fmla="*/ 3384376 h 4033292"/>
              <a:gd name="connsiteX2" fmla="*/ 157162 w 3181498"/>
              <a:gd name="connsiteY2" fmla="*/ 3528392 h 4033292"/>
              <a:gd name="connsiteX3" fmla="*/ 222301 w 3181498"/>
              <a:gd name="connsiteY3" fmla="*/ 354974 h 4033292"/>
              <a:gd name="connsiteX4" fmla="*/ 301128 w 3181498"/>
              <a:gd name="connsiteY4" fmla="*/ 213084 h 4033292"/>
              <a:gd name="connsiteX5" fmla="*/ 316894 w 3181498"/>
              <a:gd name="connsiteY5" fmla="*/ 165788 h 4033292"/>
              <a:gd name="connsiteX6" fmla="*/ 427253 w 3181498"/>
              <a:gd name="connsiteY6" fmla="*/ 134257 h 4033292"/>
              <a:gd name="connsiteX7" fmla="*/ 506080 w 3181498"/>
              <a:gd name="connsiteY7" fmla="*/ 118491 h 4033292"/>
              <a:gd name="connsiteX8" fmla="*/ 553377 w 3181498"/>
              <a:gd name="connsiteY8" fmla="*/ 102726 h 4033292"/>
              <a:gd name="connsiteX9" fmla="*/ 789859 w 3181498"/>
              <a:gd name="connsiteY9" fmla="*/ 86960 h 4033292"/>
              <a:gd name="connsiteX10" fmla="*/ 2161459 w 3181498"/>
              <a:gd name="connsiteY10" fmla="*/ 86960 h 4033292"/>
              <a:gd name="connsiteX11" fmla="*/ 2524066 w 3181498"/>
              <a:gd name="connsiteY11" fmla="*/ 71195 h 4033292"/>
              <a:gd name="connsiteX12" fmla="*/ 2807846 w 3181498"/>
              <a:gd name="connsiteY12" fmla="*/ 86960 h 4033292"/>
              <a:gd name="connsiteX13" fmla="*/ 2855142 w 3181498"/>
              <a:gd name="connsiteY13" fmla="*/ 102726 h 4033292"/>
              <a:gd name="connsiteX14" fmla="*/ 2949735 w 3181498"/>
              <a:gd name="connsiteY14" fmla="*/ 118491 h 4033292"/>
              <a:gd name="connsiteX15" fmla="*/ 3060094 w 3181498"/>
              <a:gd name="connsiteY15" fmla="*/ 150022 h 4033292"/>
              <a:gd name="connsiteX16" fmla="*/ 3091625 w 3181498"/>
              <a:gd name="connsiteY16" fmla="*/ 197319 h 4033292"/>
              <a:gd name="connsiteX17" fmla="*/ 3123156 w 3181498"/>
              <a:gd name="connsiteY17" fmla="*/ 291912 h 4033292"/>
              <a:gd name="connsiteX18" fmla="*/ 3138922 w 3181498"/>
              <a:gd name="connsiteY18" fmla="*/ 449567 h 4033292"/>
              <a:gd name="connsiteX19" fmla="*/ 3154687 w 3181498"/>
              <a:gd name="connsiteY19" fmla="*/ 496864 h 4033292"/>
              <a:gd name="connsiteX20" fmla="*/ 3181498 w 3181498"/>
              <a:gd name="connsiteY20" fmla="*/ 648073 h 4033292"/>
              <a:gd name="connsiteX0" fmla="*/ 94593 w 2959197"/>
              <a:gd name="connsiteY0" fmla="*/ 3602671 h 3817268"/>
              <a:gd name="connsiteX1" fmla="*/ 942973 w 2959197"/>
              <a:gd name="connsiteY1" fmla="*/ 3384376 h 3817268"/>
              <a:gd name="connsiteX2" fmla="*/ 222893 w 2959197"/>
              <a:gd name="connsiteY2" fmla="*/ 3312368 h 3817268"/>
              <a:gd name="connsiteX3" fmla="*/ 0 w 2959197"/>
              <a:gd name="connsiteY3" fmla="*/ 354974 h 3817268"/>
              <a:gd name="connsiteX4" fmla="*/ 78827 w 2959197"/>
              <a:gd name="connsiteY4" fmla="*/ 213084 h 3817268"/>
              <a:gd name="connsiteX5" fmla="*/ 94593 w 2959197"/>
              <a:gd name="connsiteY5" fmla="*/ 165788 h 3817268"/>
              <a:gd name="connsiteX6" fmla="*/ 204952 w 2959197"/>
              <a:gd name="connsiteY6" fmla="*/ 134257 h 3817268"/>
              <a:gd name="connsiteX7" fmla="*/ 283779 w 2959197"/>
              <a:gd name="connsiteY7" fmla="*/ 118491 h 3817268"/>
              <a:gd name="connsiteX8" fmla="*/ 331076 w 2959197"/>
              <a:gd name="connsiteY8" fmla="*/ 102726 h 3817268"/>
              <a:gd name="connsiteX9" fmla="*/ 567558 w 2959197"/>
              <a:gd name="connsiteY9" fmla="*/ 86960 h 3817268"/>
              <a:gd name="connsiteX10" fmla="*/ 1939158 w 2959197"/>
              <a:gd name="connsiteY10" fmla="*/ 86960 h 3817268"/>
              <a:gd name="connsiteX11" fmla="*/ 2301765 w 2959197"/>
              <a:gd name="connsiteY11" fmla="*/ 71195 h 3817268"/>
              <a:gd name="connsiteX12" fmla="*/ 2585545 w 2959197"/>
              <a:gd name="connsiteY12" fmla="*/ 86960 h 3817268"/>
              <a:gd name="connsiteX13" fmla="*/ 2632841 w 2959197"/>
              <a:gd name="connsiteY13" fmla="*/ 102726 h 3817268"/>
              <a:gd name="connsiteX14" fmla="*/ 2727434 w 2959197"/>
              <a:gd name="connsiteY14" fmla="*/ 118491 h 3817268"/>
              <a:gd name="connsiteX15" fmla="*/ 2837793 w 2959197"/>
              <a:gd name="connsiteY15" fmla="*/ 150022 h 3817268"/>
              <a:gd name="connsiteX16" fmla="*/ 2869324 w 2959197"/>
              <a:gd name="connsiteY16" fmla="*/ 197319 h 3817268"/>
              <a:gd name="connsiteX17" fmla="*/ 2900855 w 2959197"/>
              <a:gd name="connsiteY17" fmla="*/ 291912 h 3817268"/>
              <a:gd name="connsiteX18" fmla="*/ 2916621 w 2959197"/>
              <a:gd name="connsiteY18" fmla="*/ 449567 h 3817268"/>
              <a:gd name="connsiteX19" fmla="*/ 2932386 w 2959197"/>
              <a:gd name="connsiteY19" fmla="*/ 496864 h 3817268"/>
              <a:gd name="connsiteX20" fmla="*/ 2959197 w 2959197"/>
              <a:gd name="connsiteY20" fmla="*/ 648073 h 3817268"/>
              <a:gd name="connsiteX0" fmla="*/ 94593 w 2959197"/>
              <a:gd name="connsiteY0" fmla="*/ 3602671 h 3925659"/>
              <a:gd name="connsiteX1" fmla="*/ 942973 w 2959197"/>
              <a:gd name="connsiteY1" fmla="*/ 3384376 h 3925659"/>
              <a:gd name="connsiteX2" fmla="*/ 0 w 2959197"/>
              <a:gd name="connsiteY2" fmla="*/ 354974 h 3925659"/>
              <a:gd name="connsiteX3" fmla="*/ 78827 w 2959197"/>
              <a:gd name="connsiteY3" fmla="*/ 213084 h 3925659"/>
              <a:gd name="connsiteX4" fmla="*/ 94593 w 2959197"/>
              <a:gd name="connsiteY4" fmla="*/ 165788 h 3925659"/>
              <a:gd name="connsiteX5" fmla="*/ 204952 w 2959197"/>
              <a:gd name="connsiteY5" fmla="*/ 134257 h 3925659"/>
              <a:gd name="connsiteX6" fmla="*/ 283779 w 2959197"/>
              <a:gd name="connsiteY6" fmla="*/ 118491 h 3925659"/>
              <a:gd name="connsiteX7" fmla="*/ 331076 w 2959197"/>
              <a:gd name="connsiteY7" fmla="*/ 102726 h 3925659"/>
              <a:gd name="connsiteX8" fmla="*/ 567558 w 2959197"/>
              <a:gd name="connsiteY8" fmla="*/ 86960 h 3925659"/>
              <a:gd name="connsiteX9" fmla="*/ 1939158 w 2959197"/>
              <a:gd name="connsiteY9" fmla="*/ 86960 h 3925659"/>
              <a:gd name="connsiteX10" fmla="*/ 2301765 w 2959197"/>
              <a:gd name="connsiteY10" fmla="*/ 71195 h 3925659"/>
              <a:gd name="connsiteX11" fmla="*/ 2585545 w 2959197"/>
              <a:gd name="connsiteY11" fmla="*/ 86960 h 3925659"/>
              <a:gd name="connsiteX12" fmla="*/ 2632841 w 2959197"/>
              <a:gd name="connsiteY12" fmla="*/ 102726 h 3925659"/>
              <a:gd name="connsiteX13" fmla="*/ 2727434 w 2959197"/>
              <a:gd name="connsiteY13" fmla="*/ 118491 h 3925659"/>
              <a:gd name="connsiteX14" fmla="*/ 2837793 w 2959197"/>
              <a:gd name="connsiteY14" fmla="*/ 150022 h 3925659"/>
              <a:gd name="connsiteX15" fmla="*/ 2869324 w 2959197"/>
              <a:gd name="connsiteY15" fmla="*/ 197319 h 3925659"/>
              <a:gd name="connsiteX16" fmla="*/ 2900855 w 2959197"/>
              <a:gd name="connsiteY16" fmla="*/ 291912 h 3925659"/>
              <a:gd name="connsiteX17" fmla="*/ 2916621 w 2959197"/>
              <a:gd name="connsiteY17" fmla="*/ 449567 h 3925659"/>
              <a:gd name="connsiteX18" fmla="*/ 2932386 w 2959197"/>
              <a:gd name="connsiteY18" fmla="*/ 496864 h 3925659"/>
              <a:gd name="connsiteX19" fmla="*/ 2959197 w 2959197"/>
              <a:gd name="connsiteY19" fmla="*/ 648073 h 3925659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9707 w 3044043"/>
              <a:gd name="connsiteY0" fmla="*/ 3672408 h 3672408"/>
              <a:gd name="connsiteX1" fmla="*/ 84846 w 3044043"/>
              <a:gd name="connsiteY1" fmla="*/ 354974 h 3672408"/>
              <a:gd name="connsiteX2" fmla="*/ 163673 w 3044043"/>
              <a:gd name="connsiteY2" fmla="*/ 213084 h 3672408"/>
              <a:gd name="connsiteX3" fmla="*/ 179439 w 3044043"/>
              <a:gd name="connsiteY3" fmla="*/ 165788 h 3672408"/>
              <a:gd name="connsiteX4" fmla="*/ 289798 w 3044043"/>
              <a:gd name="connsiteY4" fmla="*/ 134257 h 3672408"/>
              <a:gd name="connsiteX5" fmla="*/ 368625 w 3044043"/>
              <a:gd name="connsiteY5" fmla="*/ 118491 h 3672408"/>
              <a:gd name="connsiteX6" fmla="*/ 415922 w 3044043"/>
              <a:gd name="connsiteY6" fmla="*/ 102726 h 3672408"/>
              <a:gd name="connsiteX7" fmla="*/ 652404 w 3044043"/>
              <a:gd name="connsiteY7" fmla="*/ 86960 h 3672408"/>
              <a:gd name="connsiteX8" fmla="*/ 2024004 w 3044043"/>
              <a:gd name="connsiteY8" fmla="*/ 86960 h 3672408"/>
              <a:gd name="connsiteX9" fmla="*/ 2386611 w 3044043"/>
              <a:gd name="connsiteY9" fmla="*/ 71195 h 3672408"/>
              <a:gd name="connsiteX10" fmla="*/ 2670391 w 3044043"/>
              <a:gd name="connsiteY10" fmla="*/ 86960 h 3672408"/>
              <a:gd name="connsiteX11" fmla="*/ 2717687 w 3044043"/>
              <a:gd name="connsiteY11" fmla="*/ 102726 h 3672408"/>
              <a:gd name="connsiteX12" fmla="*/ 2812280 w 3044043"/>
              <a:gd name="connsiteY12" fmla="*/ 118491 h 3672408"/>
              <a:gd name="connsiteX13" fmla="*/ 2922639 w 3044043"/>
              <a:gd name="connsiteY13" fmla="*/ 150022 h 3672408"/>
              <a:gd name="connsiteX14" fmla="*/ 2954170 w 3044043"/>
              <a:gd name="connsiteY14" fmla="*/ 197319 h 3672408"/>
              <a:gd name="connsiteX15" fmla="*/ 2985701 w 3044043"/>
              <a:gd name="connsiteY15" fmla="*/ 291912 h 3672408"/>
              <a:gd name="connsiteX16" fmla="*/ 3001467 w 3044043"/>
              <a:gd name="connsiteY16" fmla="*/ 449567 h 3672408"/>
              <a:gd name="connsiteX17" fmla="*/ 3017232 w 3044043"/>
              <a:gd name="connsiteY17" fmla="*/ 496864 h 3672408"/>
              <a:gd name="connsiteX18" fmla="*/ 3044043 w 3044043"/>
              <a:gd name="connsiteY18" fmla="*/ 648073 h 3672408"/>
              <a:gd name="connsiteX0" fmla="*/ 19707 w 3044043"/>
              <a:gd name="connsiteY0" fmla="*/ 2808311 h 2808311"/>
              <a:gd name="connsiteX1" fmla="*/ 84846 w 3044043"/>
              <a:gd name="connsiteY1" fmla="*/ 354974 h 2808311"/>
              <a:gd name="connsiteX2" fmla="*/ 163673 w 3044043"/>
              <a:gd name="connsiteY2" fmla="*/ 213084 h 2808311"/>
              <a:gd name="connsiteX3" fmla="*/ 179439 w 3044043"/>
              <a:gd name="connsiteY3" fmla="*/ 165788 h 2808311"/>
              <a:gd name="connsiteX4" fmla="*/ 289798 w 3044043"/>
              <a:gd name="connsiteY4" fmla="*/ 134257 h 2808311"/>
              <a:gd name="connsiteX5" fmla="*/ 368625 w 3044043"/>
              <a:gd name="connsiteY5" fmla="*/ 118491 h 2808311"/>
              <a:gd name="connsiteX6" fmla="*/ 415922 w 3044043"/>
              <a:gd name="connsiteY6" fmla="*/ 102726 h 2808311"/>
              <a:gd name="connsiteX7" fmla="*/ 652404 w 3044043"/>
              <a:gd name="connsiteY7" fmla="*/ 86960 h 2808311"/>
              <a:gd name="connsiteX8" fmla="*/ 2024004 w 3044043"/>
              <a:gd name="connsiteY8" fmla="*/ 86960 h 2808311"/>
              <a:gd name="connsiteX9" fmla="*/ 2386611 w 3044043"/>
              <a:gd name="connsiteY9" fmla="*/ 71195 h 2808311"/>
              <a:gd name="connsiteX10" fmla="*/ 2670391 w 3044043"/>
              <a:gd name="connsiteY10" fmla="*/ 86960 h 2808311"/>
              <a:gd name="connsiteX11" fmla="*/ 2717687 w 3044043"/>
              <a:gd name="connsiteY11" fmla="*/ 102726 h 2808311"/>
              <a:gd name="connsiteX12" fmla="*/ 2812280 w 3044043"/>
              <a:gd name="connsiteY12" fmla="*/ 118491 h 2808311"/>
              <a:gd name="connsiteX13" fmla="*/ 2922639 w 3044043"/>
              <a:gd name="connsiteY13" fmla="*/ 150022 h 2808311"/>
              <a:gd name="connsiteX14" fmla="*/ 2954170 w 3044043"/>
              <a:gd name="connsiteY14" fmla="*/ 197319 h 2808311"/>
              <a:gd name="connsiteX15" fmla="*/ 2985701 w 3044043"/>
              <a:gd name="connsiteY15" fmla="*/ 291912 h 2808311"/>
              <a:gd name="connsiteX16" fmla="*/ 3001467 w 3044043"/>
              <a:gd name="connsiteY16" fmla="*/ 449567 h 2808311"/>
              <a:gd name="connsiteX17" fmla="*/ 3017232 w 3044043"/>
              <a:gd name="connsiteY17" fmla="*/ 496864 h 2808311"/>
              <a:gd name="connsiteX18" fmla="*/ 3044043 w 3044043"/>
              <a:gd name="connsiteY18" fmla="*/ 648073 h 2808311"/>
              <a:gd name="connsiteX0" fmla="*/ 19707 w 3044043"/>
              <a:gd name="connsiteY0" fmla="*/ 2016224 h 2016224"/>
              <a:gd name="connsiteX1" fmla="*/ 84846 w 3044043"/>
              <a:gd name="connsiteY1" fmla="*/ 354974 h 2016224"/>
              <a:gd name="connsiteX2" fmla="*/ 163673 w 3044043"/>
              <a:gd name="connsiteY2" fmla="*/ 213084 h 2016224"/>
              <a:gd name="connsiteX3" fmla="*/ 179439 w 3044043"/>
              <a:gd name="connsiteY3" fmla="*/ 165788 h 2016224"/>
              <a:gd name="connsiteX4" fmla="*/ 289798 w 3044043"/>
              <a:gd name="connsiteY4" fmla="*/ 134257 h 2016224"/>
              <a:gd name="connsiteX5" fmla="*/ 368625 w 3044043"/>
              <a:gd name="connsiteY5" fmla="*/ 118491 h 2016224"/>
              <a:gd name="connsiteX6" fmla="*/ 415922 w 3044043"/>
              <a:gd name="connsiteY6" fmla="*/ 102726 h 2016224"/>
              <a:gd name="connsiteX7" fmla="*/ 652404 w 3044043"/>
              <a:gd name="connsiteY7" fmla="*/ 86960 h 2016224"/>
              <a:gd name="connsiteX8" fmla="*/ 2024004 w 3044043"/>
              <a:gd name="connsiteY8" fmla="*/ 86960 h 2016224"/>
              <a:gd name="connsiteX9" fmla="*/ 2386611 w 3044043"/>
              <a:gd name="connsiteY9" fmla="*/ 71195 h 2016224"/>
              <a:gd name="connsiteX10" fmla="*/ 2670391 w 3044043"/>
              <a:gd name="connsiteY10" fmla="*/ 86960 h 2016224"/>
              <a:gd name="connsiteX11" fmla="*/ 2717687 w 3044043"/>
              <a:gd name="connsiteY11" fmla="*/ 102726 h 2016224"/>
              <a:gd name="connsiteX12" fmla="*/ 2812280 w 3044043"/>
              <a:gd name="connsiteY12" fmla="*/ 118491 h 2016224"/>
              <a:gd name="connsiteX13" fmla="*/ 2922639 w 3044043"/>
              <a:gd name="connsiteY13" fmla="*/ 150022 h 2016224"/>
              <a:gd name="connsiteX14" fmla="*/ 2954170 w 3044043"/>
              <a:gd name="connsiteY14" fmla="*/ 197319 h 2016224"/>
              <a:gd name="connsiteX15" fmla="*/ 2985701 w 3044043"/>
              <a:gd name="connsiteY15" fmla="*/ 291912 h 2016224"/>
              <a:gd name="connsiteX16" fmla="*/ 3001467 w 3044043"/>
              <a:gd name="connsiteY16" fmla="*/ 449567 h 2016224"/>
              <a:gd name="connsiteX17" fmla="*/ 3017232 w 3044043"/>
              <a:gd name="connsiteY17" fmla="*/ 496864 h 2016224"/>
              <a:gd name="connsiteX18" fmla="*/ 3044043 w 3044043"/>
              <a:gd name="connsiteY18" fmla="*/ 648073 h 2016224"/>
              <a:gd name="connsiteX0" fmla="*/ 10856 w 3035192"/>
              <a:gd name="connsiteY0" fmla="*/ 2016224 h 3301211"/>
              <a:gd name="connsiteX1" fmla="*/ 10856 w 3035192"/>
              <a:gd name="connsiteY1" fmla="*/ 3024336 h 3301211"/>
              <a:gd name="connsiteX2" fmla="*/ 75995 w 3035192"/>
              <a:gd name="connsiteY2" fmla="*/ 354974 h 3301211"/>
              <a:gd name="connsiteX3" fmla="*/ 154822 w 3035192"/>
              <a:gd name="connsiteY3" fmla="*/ 213084 h 3301211"/>
              <a:gd name="connsiteX4" fmla="*/ 170588 w 3035192"/>
              <a:gd name="connsiteY4" fmla="*/ 165788 h 3301211"/>
              <a:gd name="connsiteX5" fmla="*/ 280947 w 3035192"/>
              <a:gd name="connsiteY5" fmla="*/ 134257 h 3301211"/>
              <a:gd name="connsiteX6" fmla="*/ 359774 w 3035192"/>
              <a:gd name="connsiteY6" fmla="*/ 118491 h 3301211"/>
              <a:gd name="connsiteX7" fmla="*/ 407071 w 3035192"/>
              <a:gd name="connsiteY7" fmla="*/ 102726 h 3301211"/>
              <a:gd name="connsiteX8" fmla="*/ 643553 w 3035192"/>
              <a:gd name="connsiteY8" fmla="*/ 86960 h 3301211"/>
              <a:gd name="connsiteX9" fmla="*/ 2015153 w 3035192"/>
              <a:gd name="connsiteY9" fmla="*/ 86960 h 3301211"/>
              <a:gd name="connsiteX10" fmla="*/ 2377760 w 3035192"/>
              <a:gd name="connsiteY10" fmla="*/ 71195 h 3301211"/>
              <a:gd name="connsiteX11" fmla="*/ 2661540 w 3035192"/>
              <a:gd name="connsiteY11" fmla="*/ 86960 h 3301211"/>
              <a:gd name="connsiteX12" fmla="*/ 2708836 w 3035192"/>
              <a:gd name="connsiteY12" fmla="*/ 102726 h 3301211"/>
              <a:gd name="connsiteX13" fmla="*/ 2803429 w 3035192"/>
              <a:gd name="connsiteY13" fmla="*/ 118491 h 3301211"/>
              <a:gd name="connsiteX14" fmla="*/ 2913788 w 3035192"/>
              <a:gd name="connsiteY14" fmla="*/ 150022 h 3301211"/>
              <a:gd name="connsiteX15" fmla="*/ 2945319 w 3035192"/>
              <a:gd name="connsiteY15" fmla="*/ 197319 h 3301211"/>
              <a:gd name="connsiteX16" fmla="*/ 2976850 w 3035192"/>
              <a:gd name="connsiteY16" fmla="*/ 291912 h 3301211"/>
              <a:gd name="connsiteX17" fmla="*/ 2992616 w 3035192"/>
              <a:gd name="connsiteY17" fmla="*/ 449567 h 3301211"/>
              <a:gd name="connsiteX18" fmla="*/ 3008381 w 3035192"/>
              <a:gd name="connsiteY18" fmla="*/ 496864 h 3301211"/>
              <a:gd name="connsiteX19" fmla="*/ 3035192 w 3035192"/>
              <a:gd name="connsiteY19" fmla="*/ 648073 h 3301211"/>
              <a:gd name="connsiteX0" fmla="*/ 17218 w 3041554"/>
              <a:gd name="connsiteY0" fmla="*/ 2016224 h 3301211"/>
              <a:gd name="connsiteX1" fmla="*/ 17218 w 3041554"/>
              <a:gd name="connsiteY1" fmla="*/ 3024336 h 3301211"/>
              <a:gd name="connsiteX2" fmla="*/ 82357 w 3041554"/>
              <a:gd name="connsiteY2" fmla="*/ 354974 h 3301211"/>
              <a:gd name="connsiteX3" fmla="*/ 161184 w 3041554"/>
              <a:gd name="connsiteY3" fmla="*/ 213084 h 3301211"/>
              <a:gd name="connsiteX4" fmla="*/ 176950 w 3041554"/>
              <a:gd name="connsiteY4" fmla="*/ 165788 h 3301211"/>
              <a:gd name="connsiteX5" fmla="*/ 287309 w 3041554"/>
              <a:gd name="connsiteY5" fmla="*/ 134257 h 3301211"/>
              <a:gd name="connsiteX6" fmla="*/ 366136 w 3041554"/>
              <a:gd name="connsiteY6" fmla="*/ 118491 h 3301211"/>
              <a:gd name="connsiteX7" fmla="*/ 413433 w 3041554"/>
              <a:gd name="connsiteY7" fmla="*/ 102726 h 3301211"/>
              <a:gd name="connsiteX8" fmla="*/ 649915 w 3041554"/>
              <a:gd name="connsiteY8" fmla="*/ 86960 h 3301211"/>
              <a:gd name="connsiteX9" fmla="*/ 2021515 w 3041554"/>
              <a:gd name="connsiteY9" fmla="*/ 86960 h 3301211"/>
              <a:gd name="connsiteX10" fmla="*/ 2384122 w 3041554"/>
              <a:gd name="connsiteY10" fmla="*/ 71195 h 3301211"/>
              <a:gd name="connsiteX11" fmla="*/ 2667902 w 3041554"/>
              <a:gd name="connsiteY11" fmla="*/ 86960 h 3301211"/>
              <a:gd name="connsiteX12" fmla="*/ 2715198 w 3041554"/>
              <a:gd name="connsiteY12" fmla="*/ 102726 h 3301211"/>
              <a:gd name="connsiteX13" fmla="*/ 2809791 w 3041554"/>
              <a:gd name="connsiteY13" fmla="*/ 118491 h 3301211"/>
              <a:gd name="connsiteX14" fmla="*/ 2920150 w 3041554"/>
              <a:gd name="connsiteY14" fmla="*/ 150022 h 3301211"/>
              <a:gd name="connsiteX15" fmla="*/ 2951681 w 3041554"/>
              <a:gd name="connsiteY15" fmla="*/ 197319 h 3301211"/>
              <a:gd name="connsiteX16" fmla="*/ 2983212 w 3041554"/>
              <a:gd name="connsiteY16" fmla="*/ 291912 h 3301211"/>
              <a:gd name="connsiteX17" fmla="*/ 2998978 w 3041554"/>
              <a:gd name="connsiteY17" fmla="*/ 449567 h 3301211"/>
              <a:gd name="connsiteX18" fmla="*/ 3014743 w 3041554"/>
              <a:gd name="connsiteY18" fmla="*/ 496864 h 3301211"/>
              <a:gd name="connsiteX19" fmla="*/ 3041554 w 3041554"/>
              <a:gd name="connsiteY19" fmla="*/ 648073 h 3301211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504057 w 3528393"/>
              <a:gd name="connsiteY0" fmla="*/ 2016224 h 3469230"/>
              <a:gd name="connsiteX1" fmla="*/ 0 w 3528393"/>
              <a:gd name="connsiteY1" fmla="*/ 2016223 h 3469230"/>
              <a:gd name="connsiteX2" fmla="*/ 504056 w 3528393"/>
              <a:gd name="connsiteY2" fmla="*/ 3024336 h 3469230"/>
              <a:gd name="connsiteX3" fmla="*/ 504057 w 3528393"/>
              <a:gd name="connsiteY3" fmla="*/ 3024336 h 3469230"/>
              <a:gd name="connsiteX4" fmla="*/ 569196 w 3528393"/>
              <a:gd name="connsiteY4" fmla="*/ 354974 h 3469230"/>
              <a:gd name="connsiteX5" fmla="*/ 648023 w 3528393"/>
              <a:gd name="connsiteY5" fmla="*/ 213084 h 3469230"/>
              <a:gd name="connsiteX6" fmla="*/ 663789 w 3528393"/>
              <a:gd name="connsiteY6" fmla="*/ 165788 h 3469230"/>
              <a:gd name="connsiteX7" fmla="*/ 774148 w 3528393"/>
              <a:gd name="connsiteY7" fmla="*/ 134257 h 3469230"/>
              <a:gd name="connsiteX8" fmla="*/ 852975 w 3528393"/>
              <a:gd name="connsiteY8" fmla="*/ 118491 h 3469230"/>
              <a:gd name="connsiteX9" fmla="*/ 900272 w 3528393"/>
              <a:gd name="connsiteY9" fmla="*/ 102726 h 3469230"/>
              <a:gd name="connsiteX10" fmla="*/ 1136754 w 3528393"/>
              <a:gd name="connsiteY10" fmla="*/ 86960 h 3469230"/>
              <a:gd name="connsiteX11" fmla="*/ 2508354 w 3528393"/>
              <a:gd name="connsiteY11" fmla="*/ 86960 h 3469230"/>
              <a:gd name="connsiteX12" fmla="*/ 2870961 w 3528393"/>
              <a:gd name="connsiteY12" fmla="*/ 71195 h 3469230"/>
              <a:gd name="connsiteX13" fmla="*/ 3154741 w 3528393"/>
              <a:gd name="connsiteY13" fmla="*/ 86960 h 3469230"/>
              <a:gd name="connsiteX14" fmla="*/ 3202037 w 3528393"/>
              <a:gd name="connsiteY14" fmla="*/ 102726 h 3469230"/>
              <a:gd name="connsiteX15" fmla="*/ 3296630 w 3528393"/>
              <a:gd name="connsiteY15" fmla="*/ 118491 h 3469230"/>
              <a:gd name="connsiteX16" fmla="*/ 3406989 w 3528393"/>
              <a:gd name="connsiteY16" fmla="*/ 150022 h 3469230"/>
              <a:gd name="connsiteX17" fmla="*/ 3438520 w 3528393"/>
              <a:gd name="connsiteY17" fmla="*/ 197319 h 3469230"/>
              <a:gd name="connsiteX18" fmla="*/ 3470051 w 3528393"/>
              <a:gd name="connsiteY18" fmla="*/ 291912 h 3469230"/>
              <a:gd name="connsiteX19" fmla="*/ 3485817 w 3528393"/>
              <a:gd name="connsiteY19" fmla="*/ 449567 h 3469230"/>
              <a:gd name="connsiteX20" fmla="*/ 3501582 w 3528393"/>
              <a:gd name="connsiteY20" fmla="*/ 496864 h 3469230"/>
              <a:gd name="connsiteX21" fmla="*/ 3528393 w 3528393"/>
              <a:gd name="connsiteY21" fmla="*/ 648073 h 3469230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10856 w 3035193"/>
              <a:gd name="connsiteY0" fmla="*/ 3024336 h 3469230"/>
              <a:gd name="connsiteX1" fmla="*/ 10857 w 3035193"/>
              <a:gd name="connsiteY1" fmla="*/ 3024336 h 3469230"/>
              <a:gd name="connsiteX2" fmla="*/ 75996 w 3035193"/>
              <a:gd name="connsiteY2" fmla="*/ 354974 h 3469230"/>
              <a:gd name="connsiteX3" fmla="*/ 154823 w 3035193"/>
              <a:gd name="connsiteY3" fmla="*/ 213084 h 3469230"/>
              <a:gd name="connsiteX4" fmla="*/ 170589 w 3035193"/>
              <a:gd name="connsiteY4" fmla="*/ 165788 h 3469230"/>
              <a:gd name="connsiteX5" fmla="*/ 280948 w 3035193"/>
              <a:gd name="connsiteY5" fmla="*/ 134257 h 3469230"/>
              <a:gd name="connsiteX6" fmla="*/ 359775 w 3035193"/>
              <a:gd name="connsiteY6" fmla="*/ 118491 h 3469230"/>
              <a:gd name="connsiteX7" fmla="*/ 407072 w 3035193"/>
              <a:gd name="connsiteY7" fmla="*/ 102726 h 3469230"/>
              <a:gd name="connsiteX8" fmla="*/ 643554 w 3035193"/>
              <a:gd name="connsiteY8" fmla="*/ 86960 h 3469230"/>
              <a:gd name="connsiteX9" fmla="*/ 2015154 w 3035193"/>
              <a:gd name="connsiteY9" fmla="*/ 86960 h 3469230"/>
              <a:gd name="connsiteX10" fmla="*/ 2377761 w 3035193"/>
              <a:gd name="connsiteY10" fmla="*/ 71195 h 3469230"/>
              <a:gd name="connsiteX11" fmla="*/ 2661541 w 3035193"/>
              <a:gd name="connsiteY11" fmla="*/ 86960 h 3469230"/>
              <a:gd name="connsiteX12" fmla="*/ 2708837 w 3035193"/>
              <a:gd name="connsiteY12" fmla="*/ 102726 h 3469230"/>
              <a:gd name="connsiteX13" fmla="*/ 2803430 w 3035193"/>
              <a:gd name="connsiteY13" fmla="*/ 118491 h 3469230"/>
              <a:gd name="connsiteX14" fmla="*/ 2913789 w 3035193"/>
              <a:gd name="connsiteY14" fmla="*/ 150022 h 3469230"/>
              <a:gd name="connsiteX15" fmla="*/ 2945320 w 3035193"/>
              <a:gd name="connsiteY15" fmla="*/ 197319 h 3469230"/>
              <a:gd name="connsiteX16" fmla="*/ 2976851 w 3035193"/>
              <a:gd name="connsiteY16" fmla="*/ 291912 h 3469230"/>
              <a:gd name="connsiteX17" fmla="*/ 2992617 w 3035193"/>
              <a:gd name="connsiteY17" fmla="*/ 449567 h 3469230"/>
              <a:gd name="connsiteX18" fmla="*/ 3008382 w 3035193"/>
              <a:gd name="connsiteY18" fmla="*/ 496864 h 3469230"/>
              <a:gd name="connsiteX19" fmla="*/ 3035193 w 3035193"/>
              <a:gd name="connsiteY19" fmla="*/ 648073 h 3469230"/>
              <a:gd name="connsiteX0" fmla="*/ 0 w 3024337"/>
              <a:gd name="connsiteY0" fmla="*/ 3024336 h 3469229"/>
              <a:gd name="connsiteX1" fmla="*/ 288032 w 3024337"/>
              <a:gd name="connsiteY1" fmla="*/ 3024335 h 3469229"/>
              <a:gd name="connsiteX2" fmla="*/ 65140 w 3024337"/>
              <a:gd name="connsiteY2" fmla="*/ 354974 h 3469229"/>
              <a:gd name="connsiteX3" fmla="*/ 143967 w 3024337"/>
              <a:gd name="connsiteY3" fmla="*/ 213084 h 3469229"/>
              <a:gd name="connsiteX4" fmla="*/ 159733 w 3024337"/>
              <a:gd name="connsiteY4" fmla="*/ 165788 h 3469229"/>
              <a:gd name="connsiteX5" fmla="*/ 270092 w 3024337"/>
              <a:gd name="connsiteY5" fmla="*/ 134257 h 3469229"/>
              <a:gd name="connsiteX6" fmla="*/ 348919 w 3024337"/>
              <a:gd name="connsiteY6" fmla="*/ 118491 h 3469229"/>
              <a:gd name="connsiteX7" fmla="*/ 396216 w 3024337"/>
              <a:gd name="connsiteY7" fmla="*/ 102726 h 3469229"/>
              <a:gd name="connsiteX8" fmla="*/ 632698 w 3024337"/>
              <a:gd name="connsiteY8" fmla="*/ 86960 h 3469229"/>
              <a:gd name="connsiteX9" fmla="*/ 2004298 w 3024337"/>
              <a:gd name="connsiteY9" fmla="*/ 86960 h 3469229"/>
              <a:gd name="connsiteX10" fmla="*/ 2366905 w 3024337"/>
              <a:gd name="connsiteY10" fmla="*/ 71195 h 3469229"/>
              <a:gd name="connsiteX11" fmla="*/ 2650685 w 3024337"/>
              <a:gd name="connsiteY11" fmla="*/ 86960 h 3469229"/>
              <a:gd name="connsiteX12" fmla="*/ 2697981 w 3024337"/>
              <a:gd name="connsiteY12" fmla="*/ 102726 h 3469229"/>
              <a:gd name="connsiteX13" fmla="*/ 2792574 w 3024337"/>
              <a:gd name="connsiteY13" fmla="*/ 118491 h 3469229"/>
              <a:gd name="connsiteX14" fmla="*/ 2902933 w 3024337"/>
              <a:gd name="connsiteY14" fmla="*/ 150022 h 3469229"/>
              <a:gd name="connsiteX15" fmla="*/ 2934464 w 3024337"/>
              <a:gd name="connsiteY15" fmla="*/ 197319 h 3469229"/>
              <a:gd name="connsiteX16" fmla="*/ 2965995 w 3024337"/>
              <a:gd name="connsiteY16" fmla="*/ 291912 h 3469229"/>
              <a:gd name="connsiteX17" fmla="*/ 2981761 w 3024337"/>
              <a:gd name="connsiteY17" fmla="*/ 449567 h 3469229"/>
              <a:gd name="connsiteX18" fmla="*/ 2997526 w 3024337"/>
              <a:gd name="connsiteY18" fmla="*/ 496864 h 3469229"/>
              <a:gd name="connsiteX19" fmla="*/ 3024337 w 3024337"/>
              <a:gd name="connsiteY19" fmla="*/ 648073 h 3469229"/>
              <a:gd name="connsiteX0" fmla="*/ 0 w 3024337"/>
              <a:gd name="connsiteY0" fmla="*/ 3024336 h 3024336"/>
              <a:gd name="connsiteX1" fmla="*/ 65140 w 3024337"/>
              <a:gd name="connsiteY1" fmla="*/ 354974 h 3024336"/>
              <a:gd name="connsiteX2" fmla="*/ 143967 w 3024337"/>
              <a:gd name="connsiteY2" fmla="*/ 213084 h 3024336"/>
              <a:gd name="connsiteX3" fmla="*/ 159733 w 3024337"/>
              <a:gd name="connsiteY3" fmla="*/ 165788 h 3024336"/>
              <a:gd name="connsiteX4" fmla="*/ 270092 w 3024337"/>
              <a:gd name="connsiteY4" fmla="*/ 134257 h 3024336"/>
              <a:gd name="connsiteX5" fmla="*/ 348919 w 3024337"/>
              <a:gd name="connsiteY5" fmla="*/ 118491 h 3024336"/>
              <a:gd name="connsiteX6" fmla="*/ 396216 w 3024337"/>
              <a:gd name="connsiteY6" fmla="*/ 102726 h 3024336"/>
              <a:gd name="connsiteX7" fmla="*/ 632698 w 3024337"/>
              <a:gd name="connsiteY7" fmla="*/ 86960 h 3024336"/>
              <a:gd name="connsiteX8" fmla="*/ 2004298 w 3024337"/>
              <a:gd name="connsiteY8" fmla="*/ 86960 h 3024336"/>
              <a:gd name="connsiteX9" fmla="*/ 2366905 w 3024337"/>
              <a:gd name="connsiteY9" fmla="*/ 71195 h 3024336"/>
              <a:gd name="connsiteX10" fmla="*/ 2650685 w 3024337"/>
              <a:gd name="connsiteY10" fmla="*/ 86960 h 3024336"/>
              <a:gd name="connsiteX11" fmla="*/ 2697981 w 3024337"/>
              <a:gd name="connsiteY11" fmla="*/ 102726 h 3024336"/>
              <a:gd name="connsiteX12" fmla="*/ 2792574 w 3024337"/>
              <a:gd name="connsiteY12" fmla="*/ 118491 h 3024336"/>
              <a:gd name="connsiteX13" fmla="*/ 2902933 w 3024337"/>
              <a:gd name="connsiteY13" fmla="*/ 150022 h 3024336"/>
              <a:gd name="connsiteX14" fmla="*/ 2934464 w 3024337"/>
              <a:gd name="connsiteY14" fmla="*/ 197319 h 3024336"/>
              <a:gd name="connsiteX15" fmla="*/ 2965995 w 3024337"/>
              <a:gd name="connsiteY15" fmla="*/ 291912 h 3024336"/>
              <a:gd name="connsiteX16" fmla="*/ 2981761 w 3024337"/>
              <a:gd name="connsiteY16" fmla="*/ 449567 h 3024336"/>
              <a:gd name="connsiteX17" fmla="*/ 2997526 w 3024337"/>
              <a:gd name="connsiteY17" fmla="*/ 496864 h 3024336"/>
              <a:gd name="connsiteX18" fmla="*/ 3024337 w 3024337"/>
              <a:gd name="connsiteY18" fmla="*/ 648073 h 3024336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396216 w 3024337"/>
              <a:gd name="connsiteY6" fmla="*/ 31531 h 2953141"/>
              <a:gd name="connsiteX7" fmla="*/ 2004298 w 3024337"/>
              <a:gd name="connsiteY7" fmla="*/ 15765 h 2953141"/>
              <a:gd name="connsiteX8" fmla="*/ 2366905 w 3024337"/>
              <a:gd name="connsiteY8" fmla="*/ 0 h 2953141"/>
              <a:gd name="connsiteX9" fmla="*/ 2650685 w 3024337"/>
              <a:gd name="connsiteY9" fmla="*/ 15765 h 2953141"/>
              <a:gd name="connsiteX10" fmla="*/ 2697981 w 3024337"/>
              <a:gd name="connsiteY10" fmla="*/ 31531 h 2953141"/>
              <a:gd name="connsiteX11" fmla="*/ 2792574 w 3024337"/>
              <a:gd name="connsiteY11" fmla="*/ 47296 h 2953141"/>
              <a:gd name="connsiteX12" fmla="*/ 2902933 w 3024337"/>
              <a:gd name="connsiteY12" fmla="*/ 78827 h 2953141"/>
              <a:gd name="connsiteX13" fmla="*/ 2934464 w 3024337"/>
              <a:gd name="connsiteY13" fmla="*/ 126124 h 2953141"/>
              <a:gd name="connsiteX14" fmla="*/ 2965995 w 3024337"/>
              <a:gd name="connsiteY14" fmla="*/ 220717 h 2953141"/>
              <a:gd name="connsiteX15" fmla="*/ 2981761 w 3024337"/>
              <a:gd name="connsiteY15" fmla="*/ 378372 h 2953141"/>
              <a:gd name="connsiteX16" fmla="*/ 2997526 w 3024337"/>
              <a:gd name="connsiteY16" fmla="*/ 425669 h 2953141"/>
              <a:gd name="connsiteX17" fmla="*/ 3024337 w 3024337"/>
              <a:gd name="connsiteY17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2004298 w 3024337"/>
              <a:gd name="connsiteY6" fmla="*/ 15765 h 2953141"/>
              <a:gd name="connsiteX7" fmla="*/ 2366905 w 3024337"/>
              <a:gd name="connsiteY7" fmla="*/ 0 h 2953141"/>
              <a:gd name="connsiteX8" fmla="*/ 2650685 w 3024337"/>
              <a:gd name="connsiteY8" fmla="*/ 15765 h 2953141"/>
              <a:gd name="connsiteX9" fmla="*/ 2697981 w 3024337"/>
              <a:gd name="connsiteY9" fmla="*/ 31531 h 2953141"/>
              <a:gd name="connsiteX10" fmla="*/ 2792574 w 3024337"/>
              <a:gd name="connsiteY10" fmla="*/ 47296 h 2953141"/>
              <a:gd name="connsiteX11" fmla="*/ 2902933 w 3024337"/>
              <a:gd name="connsiteY11" fmla="*/ 78827 h 2953141"/>
              <a:gd name="connsiteX12" fmla="*/ 2934464 w 3024337"/>
              <a:gd name="connsiteY12" fmla="*/ 126124 h 2953141"/>
              <a:gd name="connsiteX13" fmla="*/ 2965995 w 3024337"/>
              <a:gd name="connsiteY13" fmla="*/ 220717 h 2953141"/>
              <a:gd name="connsiteX14" fmla="*/ 2981761 w 3024337"/>
              <a:gd name="connsiteY14" fmla="*/ 378372 h 2953141"/>
              <a:gd name="connsiteX15" fmla="*/ 2997526 w 3024337"/>
              <a:gd name="connsiteY15" fmla="*/ 425669 h 2953141"/>
              <a:gd name="connsiteX16" fmla="*/ 3024337 w 3024337"/>
              <a:gd name="connsiteY16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2004298 w 3024337"/>
              <a:gd name="connsiteY5" fmla="*/ 15765 h 2953141"/>
              <a:gd name="connsiteX6" fmla="*/ 2366905 w 3024337"/>
              <a:gd name="connsiteY6" fmla="*/ 0 h 2953141"/>
              <a:gd name="connsiteX7" fmla="*/ 2650685 w 3024337"/>
              <a:gd name="connsiteY7" fmla="*/ 15765 h 2953141"/>
              <a:gd name="connsiteX8" fmla="*/ 2697981 w 3024337"/>
              <a:gd name="connsiteY8" fmla="*/ 31531 h 2953141"/>
              <a:gd name="connsiteX9" fmla="*/ 2792574 w 3024337"/>
              <a:gd name="connsiteY9" fmla="*/ 47296 h 2953141"/>
              <a:gd name="connsiteX10" fmla="*/ 2902933 w 3024337"/>
              <a:gd name="connsiteY10" fmla="*/ 78827 h 2953141"/>
              <a:gd name="connsiteX11" fmla="*/ 2934464 w 3024337"/>
              <a:gd name="connsiteY11" fmla="*/ 126124 h 2953141"/>
              <a:gd name="connsiteX12" fmla="*/ 2965995 w 3024337"/>
              <a:gd name="connsiteY12" fmla="*/ 220717 h 2953141"/>
              <a:gd name="connsiteX13" fmla="*/ 2981761 w 3024337"/>
              <a:gd name="connsiteY13" fmla="*/ 378372 h 2953141"/>
              <a:gd name="connsiteX14" fmla="*/ 2997526 w 3024337"/>
              <a:gd name="connsiteY14" fmla="*/ 425669 h 2953141"/>
              <a:gd name="connsiteX15" fmla="*/ 3024337 w 3024337"/>
              <a:gd name="connsiteY15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004298 w 3024337"/>
              <a:gd name="connsiteY4" fmla="*/ 15765 h 2953141"/>
              <a:gd name="connsiteX5" fmla="*/ 2366905 w 3024337"/>
              <a:gd name="connsiteY5" fmla="*/ 0 h 2953141"/>
              <a:gd name="connsiteX6" fmla="*/ 2650685 w 3024337"/>
              <a:gd name="connsiteY6" fmla="*/ 15765 h 2953141"/>
              <a:gd name="connsiteX7" fmla="*/ 2697981 w 3024337"/>
              <a:gd name="connsiteY7" fmla="*/ 31531 h 2953141"/>
              <a:gd name="connsiteX8" fmla="*/ 2792574 w 3024337"/>
              <a:gd name="connsiteY8" fmla="*/ 47296 h 2953141"/>
              <a:gd name="connsiteX9" fmla="*/ 2902933 w 3024337"/>
              <a:gd name="connsiteY9" fmla="*/ 78827 h 2953141"/>
              <a:gd name="connsiteX10" fmla="*/ 2934464 w 3024337"/>
              <a:gd name="connsiteY10" fmla="*/ 126124 h 2953141"/>
              <a:gd name="connsiteX11" fmla="*/ 2965995 w 3024337"/>
              <a:gd name="connsiteY11" fmla="*/ 220717 h 2953141"/>
              <a:gd name="connsiteX12" fmla="*/ 2981761 w 3024337"/>
              <a:gd name="connsiteY12" fmla="*/ 378372 h 2953141"/>
              <a:gd name="connsiteX13" fmla="*/ 2997526 w 3024337"/>
              <a:gd name="connsiteY13" fmla="*/ 425669 h 2953141"/>
              <a:gd name="connsiteX14" fmla="*/ 3024337 w 3024337"/>
              <a:gd name="connsiteY14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2004298 w 3024337"/>
              <a:gd name="connsiteY3" fmla="*/ 15765 h 2953141"/>
              <a:gd name="connsiteX4" fmla="*/ 2366905 w 3024337"/>
              <a:gd name="connsiteY4" fmla="*/ 0 h 2953141"/>
              <a:gd name="connsiteX5" fmla="*/ 2650685 w 3024337"/>
              <a:gd name="connsiteY5" fmla="*/ 15765 h 2953141"/>
              <a:gd name="connsiteX6" fmla="*/ 2697981 w 3024337"/>
              <a:gd name="connsiteY6" fmla="*/ 31531 h 2953141"/>
              <a:gd name="connsiteX7" fmla="*/ 2792574 w 3024337"/>
              <a:gd name="connsiteY7" fmla="*/ 47296 h 2953141"/>
              <a:gd name="connsiteX8" fmla="*/ 2902933 w 3024337"/>
              <a:gd name="connsiteY8" fmla="*/ 78827 h 2953141"/>
              <a:gd name="connsiteX9" fmla="*/ 2934464 w 3024337"/>
              <a:gd name="connsiteY9" fmla="*/ 126124 h 2953141"/>
              <a:gd name="connsiteX10" fmla="*/ 2965995 w 3024337"/>
              <a:gd name="connsiteY10" fmla="*/ 220717 h 2953141"/>
              <a:gd name="connsiteX11" fmla="*/ 2981761 w 3024337"/>
              <a:gd name="connsiteY11" fmla="*/ 378372 h 2953141"/>
              <a:gd name="connsiteX12" fmla="*/ 2997526 w 3024337"/>
              <a:gd name="connsiteY12" fmla="*/ 425669 h 2953141"/>
              <a:gd name="connsiteX13" fmla="*/ 3024337 w 3024337"/>
              <a:gd name="connsiteY13" fmla="*/ 576878 h 2953141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004298 w 3024337"/>
              <a:gd name="connsiteY2" fmla="*/ 221549 h 3158925"/>
              <a:gd name="connsiteX3" fmla="*/ 2366905 w 3024337"/>
              <a:gd name="connsiteY3" fmla="*/ 205784 h 3158925"/>
              <a:gd name="connsiteX4" fmla="*/ 2650685 w 3024337"/>
              <a:gd name="connsiteY4" fmla="*/ 221549 h 3158925"/>
              <a:gd name="connsiteX5" fmla="*/ 2697981 w 3024337"/>
              <a:gd name="connsiteY5" fmla="*/ 237315 h 3158925"/>
              <a:gd name="connsiteX6" fmla="*/ 2792574 w 3024337"/>
              <a:gd name="connsiteY6" fmla="*/ 253080 h 3158925"/>
              <a:gd name="connsiteX7" fmla="*/ 2902933 w 3024337"/>
              <a:gd name="connsiteY7" fmla="*/ 284611 h 3158925"/>
              <a:gd name="connsiteX8" fmla="*/ 2934464 w 3024337"/>
              <a:gd name="connsiteY8" fmla="*/ 331908 h 3158925"/>
              <a:gd name="connsiteX9" fmla="*/ 2965995 w 3024337"/>
              <a:gd name="connsiteY9" fmla="*/ 426501 h 3158925"/>
              <a:gd name="connsiteX10" fmla="*/ 2981761 w 3024337"/>
              <a:gd name="connsiteY10" fmla="*/ 584156 h 3158925"/>
              <a:gd name="connsiteX11" fmla="*/ 2997526 w 3024337"/>
              <a:gd name="connsiteY11" fmla="*/ 631453 h 3158925"/>
              <a:gd name="connsiteX12" fmla="*/ 3024337 w 3024337"/>
              <a:gd name="connsiteY12" fmla="*/ 782662 h 3158925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697981 w 3024337"/>
              <a:gd name="connsiteY4" fmla="*/ 239942 h 3161552"/>
              <a:gd name="connsiteX5" fmla="*/ 2792574 w 3024337"/>
              <a:gd name="connsiteY5" fmla="*/ 255707 h 3161552"/>
              <a:gd name="connsiteX6" fmla="*/ 2902933 w 3024337"/>
              <a:gd name="connsiteY6" fmla="*/ 287238 h 3161552"/>
              <a:gd name="connsiteX7" fmla="*/ 2934464 w 3024337"/>
              <a:gd name="connsiteY7" fmla="*/ 334535 h 3161552"/>
              <a:gd name="connsiteX8" fmla="*/ 2965995 w 3024337"/>
              <a:gd name="connsiteY8" fmla="*/ 429128 h 3161552"/>
              <a:gd name="connsiteX9" fmla="*/ 2981761 w 3024337"/>
              <a:gd name="connsiteY9" fmla="*/ 586783 h 3161552"/>
              <a:gd name="connsiteX10" fmla="*/ 2997526 w 3024337"/>
              <a:gd name="connsiteY10" fmla="*/ 634080 h 3161552"/>
              <a:gd name="connsiteX11" fmla="*/ 3024337 w 3024337"/>
              <a:gd name="connsiteY11" fmla="*/ 785289 h 3161552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792574 w 3024337"/>
              <a:gd name="connsiteY4" fmla="*/ 255707 h 3161552"/>
              <a:gd name="connsiteX5" fmla="*/ 2902933 w 3024337"/>
              <a:gd name="connsiteY5" fmla="*/ 287238 h 3161552"/>
              <a:gd name="connsiteX6" fmla="*/ 2934464 w 3024337"/>
              <a:gd name="connsiteY6" fmla="*/ 334535 h 3161552"/>
              <a:gd name="connsiteX7" fmla="*/ 2965995 w 3024337"/>
              <a:gd name="connsiteY7" fmla="*/ 429128 h 3161552"/>
              <a:gd name="connsiteX8" fmla="*/ 2981761 w 3024337"/>
              <a:gd name="connsiteY8" fmla="*/ 586783 h 3161552"/>
              <a:gd name="connsiteX9" fmla="*/ 2997526 w 3024337"/>
              <a:gd name="connsiteY9" fmla="*/ 634080 h 3161552"/>
              <a:gd name="connsiteX10" fmla="*/ 3024337 w 3024337"/>
              <a:gd name="connsiteY10" fmla="*/ 785289 h 3161552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650685 w 3024337"/>
              <a:gd name="connsiteY2" fmla="*/ 221549 h 3158925"/>
              <a:gd name="connsiteX3" fmla="*/ 2792574 w 3024337"/>
              <a:gd name="connsiteY3" fmla="*/ 253080 h 3158925"/>
              <a:gd name="connsiteX4" fmla="*/ 2902933 w 3024337"/>
              <a:gd name="connsiteY4" fmla="*/ 284611 h 3158925"/>
              <a:gd name="connsiteX5" fmla="*/ 2934464 w 3024337"/>
              <a:gd name="connsiteY5" fmla="*/ 331908 h 3158925"/>
              <a:gd name="connsiteX6" fmla="*/ 2965995 w 3024337"/>
              <a:gd name="connsiteY6" fmla="*/ 426501 h 3158925"/>
              <a:gd name="connsiteX7" fmla="*/ 2981761 w 3024337"/>
              <a:gd name="connsiteY7" fmla="*/ 584156 h 3158925"/>
              <a:gd name="connsiteX8" fmla="*/ 2997526 w 3024337"/>
              <a:gd name="connsiteY8" fmla="*/ 631453 h 3158925"/>
              <a:gd name="connsiteX9" fmla="*/ 3024337 w 3024337"/>
              <a:gd name="connsiteY9" fmla="*/ 782662 h 3158925"/>
              <a:gd name="connsiteX0" fmla="*/ 0 w 3024337"/>
              <a:gd name="connsiteY0" fmla="*/ 3153669 h 3153669"/>
              <a:gd name="connsiteX1" fmla="*/ 65140 w 3024337"/>
              <a:gd name="connsiteY1" fmla="*/ 484307 h 3153669"/>
              <a:gd name="connsiteX2" fmla="*/ 2792574 w 3024337"/>
              <a:gd name="connsiteY2" fmla="*/ 247824 h 3153669"/>
              <a:gd name="connsiteX3" fmla="*/ 2902933 w 3024337"/>
              <a:gd name="connsiteY3" fmla="*/ 279355 h 3153669"/>
              <a:gd name="connsiteX4" fmla="*/ 2934464 w 3024337"/>
              <a:gd name="connsiteY4" fmla="*/ 326652 h 3153669"/>
              <a:gd name="connsiteX5" fmla="*/ 2965995 w 3024337"/>
              <a:gd name="connsiteY5" fmla="*/ 421245 h 3153669"/>
              <a:gd name="connsiteX6" fmla="*/ 2981761 w 3024337"/>
              <a:gd name="connsiteY6" fmla="*/ 578900 h 3153669"/>
              <a:gd name="connsiteX7" fmla="*/ 2997526 w 3024337"/>
              <a:gd name="connsiteY7" fmla="*/ 626197 h 3153669"/>
              <a:gd name="connsiteX8" fmla="*/ 3024337 w 3024337"/>
              <a:gd name="connsiteY8" fmla="*/ 777406 h 3153669"/>
              <a:gd name="connsiteX0" fmla="*/ 0 w 3024337"/>
              <a:gd name="connsiteY0" fmla="*/ 3148414 h 3148414"/>
              <a:gd name="connsiteX1" fmla="*/ 65140 w 3024337"/>
              <a:gd name="connsiteY1" fmla="*/ 479052 h 3148414"/>
              <a:gd name="connsiteX2" fmla="*/ 2902933 w 3024337"/>
              <a:gd name="connsiteY2" fmla="*/ 274100 h 3148414"/>
              <a:gd name="connsiteX3" fmla="*/ 2934464 w 3024337"/>
              <a:gd name="connsiteY3" fmla="*/ 321397 h 3148414"/>
              <a:gd name="connsiteX4" fmla="*/ 2965995 w 3024337"/>
              <a:gd name="connsiteY4" fmla="*/ 415990 h 3148414"/>
              <a:gd name="connsiteX5" fmla="*/ 2981761 w 3024337"/>
              <a:gd name="connsiteY5" fmla="*/ 573645 h 3148414"/>
              <a:gd name="connsiteX6" fmla="*/ 2997526 w 3024337"/>
              <a:gd name="connsiteY6" fmla="*/ 620942 h 3148414"/>
              <a:gd name="connsiteX7" fmla="*/ 3024337 w 3024337"/>
              <a:gd name="connsiteY7" fmla="*/ 772151 h 3148414"/>
              <a:gd name="connsiteX0" fmla="*/ 0 w 3386409"/>
              <a:gd name="connsiteY0" fmla="*/ 3148414 h 3148414"/>
              <a:gd name="connsiteX1" fmla="*/ 65140 w 3386409"/>
              <a:gd name="connsiteY1" fmla="*/ 479052 h 3148414"/>
              <a:gd name="connsiteX2" fmla="*/ 2902933 w 3386409"/>
              <a:gd name="connsiteY2" fmla="*/ 274100 h 3148414"/>
              <a:gd name="connsiteX3" fmla="*/ 2965995 w 3386409"/>
              <a:gd name="connsiteY3" fmla="*/ 415990 h 3148414"/>
              <a:gd name="connsiteX4" fmla="*/ 2981761 w 3386409"/>
              <a:gd name="connsiteY4" fmla="*/ 573645 h 3148414"/>
              <a:gd name="connsiteX5" fmla="*/ 2997526 w 3386409"/>
              <a:gd name="connsiteY5" fmla="*/ 620942 h 3148414"/>
              <a:gd name="connsiteX6" fmla="*/ 3024337 w 3386409"/>
              <a:gd name="connsiteY6" fmla="*/ 772151 h 3148414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965995 w 3024337"/>
              <a:gd name="connsiteY2" fmla="*/ 269112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880320 w 3024337"/>
              <a:gd name="connsiteY2" fmla="*/ 49207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52386"/>
              <a:gd name="connsiteY0" fmla="*/ 3433584 h 3433584"/>
              <a:gd name="connsiteX1" fmla="*/ 100057 w 3052386"/>
              <a:gd name="connsiteY1" fmla="*/ 49207 h 3433584"/>
              <a:gd name="connsiteX2" fmla="*/ 2908369 w 3052386"/>
              <a:gd name="connsiteY2" fmla="*/ 49207 h 3433584"/>
              <a:gd name="connsiteX3" fmla="*/ 3009810 w 3052386"/>
              <a:gd name="connsiteY3" fmla="*/ 426767 h 3433584"/>
              <a:gd name="connsiteX4" fmla="*/ 3025575 w 3052386"/>
              <a:gd name="connsiteY4" fmla="*/ 474064 h 3433584"/>
              <a:gd name="connsiteX5" fmla="*/ 3052386 w 3052386"/>
              <a:gd name="connsiteY5" fmla="*/ 625273 h 3433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2386" h="3433584">
                <a:moveTo>
                  <a:pt x="0" y="3433584"/>
                </a:moveTo>
                <a:cubicBezTo>
                  <a:pt x="13571" y="2877467"/>
                  <a:pt x="97403" y="201740"/>
                  <a:pt x="100057" y="49207"/>
                </a:cubicBezTo>
                <a:cubicBezTo>
                  <a:pt x="237797" y="0"/>
                  <a:pt x="2691237" y="32302"/>
                  <a:pt x="2908369" y="49207"/>
                </a:cubicBezTo>
                <a:cubicBezTo>
                  <a:pt x="2913624" y="101759"/>
                  <a:pt x="3001779" y="374567"/>
                  <a:pt x="3009810" y="426767"/>
                </a:cubicBezTo>
                <a:cubicBezTo>
                  <a:pt x="3012337" y="443192"/>
                  <a:pt x="3024070" y="457514"/>
                  <a:pt x="3025575" y="474064"/>
                </a:cubicBezTo>
                <a:cubicBezTo>
                  <a:pt x="3034627" y="573640"/>
                  <a:pt x="3044413" y="525605"/>
                  <a:pt x="3052386" y="625273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709" name="Isosceles Triangle 708"/>
          <p:cNvSpPr/>
          <p:nvPr/>
        </p:nvSpPr>
        <p:spPr bwMode="auto">
          <a:xfrm>
            <a:off x="6216308" y="91210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13" name="Straight Connector 712"/>
          <p:cNvCxnSpPr/>
          <p:nvPr/>
        </p:nvCxnSpPr>
        <p:spPr bwMode="auto">
          <a:xfrm>
            <a:off x="4888632" y="7752928"/>
            <a:ext cx="3096344" cy="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7" name="Straight Connector 716"/>
          <p:cNvCxnSpPr/>
          <p:nvPr/>
        </p:nvCxnSpPr>
        <p:spPr bwMode="auto">
          <a:xfrm>
            <a:off x="6328792" y="7752928"/>
            <a:ext cx="0" cy="144016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8" name="TextBox 727"/>
          <p:cNvSpPr txBox="1"/>
          <p:nvPr/>
        </p:nvSpPr>
        <p:spPr>
          <a:xfrm>
            <a:off x="6616824" y="7849072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P2P EC Network Operator MA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29" name="TextBox 728"/>
          <p:cNvSpPr txBox="1"/>
          <p:nvPr/>
        </p:nvSpPr>
        <p:spPr>
          <a:xfrm>
            <a:off x="-7912" y="9348137"/>
            <a:ext cx="118974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>
                <a:solidFill>
                  <a:srgbClr val="C00000"/>
                </a:solidFill>
              </a:rPr>
              <a:t>animated slide</a:t>
            </a:r>
            <a:endParaRPr lang="en-US" sz="1200" b="0" dirty="0" smtClean="0">
              <a:solidFill>
                <a:srgbClr val="C00000"/>
              </a:solidFill>
            </a:endParaRPr>
          </a:p>
        </p:txBody>
      </p:sp>
      <p:cxnSp>
        <p:nvCxnSpPr>
          <p:cNvPr id="731" name="Straight Arrow Connector 730"/>
          <p:cNvCxnSpPr>
            <a:stCxn id="513" idx="1"/>
            <a:endCxn id="735" idx="2"/>
          </p:cNvCxnSpPr>
          <p:nvPr/>
        </p:nvCxnSpPr>
        <p:spPr bwMode="auto">
          <a:xfrm flipH="1" flipV="1">
            <a:off x="6688930" y="3152004"/>
            <a:ext cx="3798324" cy="19006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cxnSp>
        <p:nvCxnSpPr>
          <p:cNvPr id="733" name="Straight Arrow Connector 732"/>
          <p:cNvCxnSpPr>
            <a:stCxn id="459" idx="5"/>
            <a:endCxn id="735" idx="2"/>
          </p:cNvCxnSpPr>
          <p:nvPr/>
        </p:nvCxnSpPr>
        <p:spPr bwMode="auto">
          <a:xfrm flipV="1">
            <a:off x="2314346" y="3152004"/>
            <a:ext cx="4374584" cy="19006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sp>
        <p:nvSpPr>
          <p:cNvPr id="735" name="TextBox 734"/>
          <p:cNvSpPr txBox="1"/>
          <p:nvPr/>
        </p:nvSpPr>
        <p:spPr>
          <a:xfrm>
            <a:off x="568152" y="1951675"/>
            <a:ext cx="12241556" cy="120032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Three alternatives for the operation of these </a:t>
            </a:r>
            <a:r>
              <a:rPr lang="en-GB" sz="1800" dirty="0" smtClean="0">
                <a:solidFill>
                  <a:srgbClr val="FF0000"/>
                </a:solidFill>
              </a:rPr>
              <a:t>two</a:t>
            </a:r>
            <a:r>
              <a:rPr lang="en-GB" sz="1800" b="0" dirty="0" smtClean="0">
                <a:solidFill>
                  <a:srgbClr val="FF0000"/>
                </a:solidFill>
              </a:rPr>
              <a:t> EC NO MEP functions in the two nodes in a carrier’s portal: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two independent MEP functions with </a:t>
            </a:r>
            <a:r>
              <a:rPr lang="en-GB" sz="1800" b="0" dirty="0" smtClean="0">
                <a:solidFill>
                  <a:srgbClr val="FF0000"/>
                </a:solidFill>
              </a:rPr>
              <a:t>their own MEPID (2, 3</a:t>
            </a:r>
            <a:r>
              <a:rPr lang="en-GB" sz="1800" b="0" dirty="0" smtClean="0">
                <a:solidFill>
                  <a:srgbClr val="FF0000"/>
                </a:solidFill>
              </a:rPr>
              <a:t>) and their </a:t>
            </a:r>
            <a:r>
              <a:rPr lang="en-GB" sz="1800" b="0" dirty="0" smtClean="0">
                <a:solidFill>
                  <a:srgbClr val="FF0000"/>
                </a:solidFill>
              </a:rPr>
              <a:t>own MAC Address (@A, @D</a:t>
            </a:r>
            <a:r>
              <a:rPr lang="en-GB" sz="1800" b="0" dirty="0" smtClean="0">
                <a:solidFill>
                  <a:srgbClr val="FF0000"/>
                </a:solidFill>
              </a:rPr>
              <a:t>)</a:t>
            </a:r>
            <a:endParaRPr lang="en-GB" sz="1800" b="0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one virtual MEP function with the same MEPID (2) but with different MAC Addresses (@A, @D)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one virtual MEP function with the same MEPID (2) and the same MAC address (@S)</a:t>
            </a:r>
            <a:endParaRPr lang="en-US" sz="1800" b="0" dirty="0" smtClean="0">
              <a:solidFill>
                <a:srgbClr val="FF0000"/>
              </a:solidFill>
            </a:endParaRPr>
          </a:p>
        </p:txBody>
      </p:sp>
      <p:sp>
        <p:nvSpPr>
          <p:cNvPr id="738" name="TextBox 737"/>
          <p:cNvSpPr txBox="1"/>
          <p:nvPr/>
        </p:nvSpPr>
        <p:spPr>
          <a:xfrm flipH="1">
            <a:off x="6328792" y="9049072"/>
            <a:ext cx="957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solidFill>
                  <a:srgbClr val="FF0000"/>
                </a:solidFill>
              </a:rPr>
              <a:t>MEPID=1</a:t>
            </a:r>
            <a:endParaRPr lang="en-GB" sz="14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" grpId="0" animBg="1"/>
      <p:bldP spid="698" grpId="0" animBg="1"/>
      <p:bldP spid="705" grpId="0" animBg="1"/>
      <p:bldP spid="70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Cloud 707"/>
          <p:cNvSpPr/>
          <p:nvPr/>
        </p:nvSpPr>
        <p:spPr bwMode="auto">
          <a:xfrm>
            <a:off x="2080320" y="3288432"/>
            <a:ext cx="8640960" cy="6120680"/>
          </a:xfrm>
          <a:prstGeom prst="cloud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Generic </a:t>
            </a:r>
            <a:r>
              <a:rPr lang="en-GB" dirty="0" smtClean="0"/>
              <a:t>DRNI Data </a:t>
            </a:r>
            <a:r>
              <a:rPr lang="en-GB" dirty="0" smtClean="0"/>
              <a:t>Plane Model I </a:t>
            </a:r>
            <a:br>
              <a:rPr lang="en-GB" dirty="0" smtClean="0"/>
            </a:br>
            <a:r>
              <a:rPr lang="en-GB" sz="2800" i="1" u="sng" dirty="0" smtClean="0"/>
              <a:t>4 alternative MP EC Network Operator (NO) MAs</a:t>
            </a:r>
            <a:endParaRPr lang="en-US" sz="2400" i="1" u="sng" dirty="0"/>
          </a:p>
        </p:txBody>
      </p:sp>
      <p:sp>
        <p:nvSpPr>
          <p:cNvPr id="357" name="TextBox 356"/>
          <p:cNvSpPr txBox="1"/>
          <p:nvPr/>
        </p:nvSpPr>
        <p:spPr>
          <a:xfrm>
            <a:off x="1000200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2" name="TextBox 361"/>
          <p:cNvSpPr txBox="1"/>
          <p:nvPr/>
        </p:nvSpPr>
        <p:spPr>
          <a:xfrm>
            <a:off x="3016424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3" name="TextBox 362"/>
          <p:cNvSpPr txBox="1"/>
          <p:nvPr/>
        </p:nvSpPr>
        <p:spPr>
          <a:xfrm>
            <a:off x="8345016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6" name="TextBox 365"/>
          <p:cNvSpPr txBox="1"/>
          <p:nvPr/>
        </p:nvSpPr>
        <p:spPr>
          <a:xfrm>
            <a:off x="10361240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70" name="Rectangle 369"/>
          <p:cNvSpPr/>
          <p:nvPr/>
        </p:nvSpPr>
        <p:spPr bwMode="auto">
          <a:xfrm>
            <a:off x="8056984" y="580871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1" name="Rectangle 370"/>
          <p:cNvSpPr/>
          <p:nvPr/>
        </p:nvSpPr>
        <p:spPr bwMode="auto">
          <a:xfrm>
            <a:off x="8056984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2" name="Isosceles Triangle 371"/>
          <p:cNvSpPr/>
          <p:nvPr/>
        </p:nvSpPr>
        <p:spPr bwMode="auto">
          <a:xfrm flipV="1">
            <a:off x="8856986" y="631276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3" name="Rectangle 372"/>
          <p:cNvSpPr/>
          <p:nvPr/>
        </p:nvSpPr>
        <p:spPr bwMode="auto">
          <a:xfrm>
            <a:off x="2800400" y="580871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Isosceles Triangle 402"/>
          <p:cNvSpPr/>
          <p:nvPr/>
        </p:nvSpPr>
        <p:spPr bwMode="auto">
          <a:xfrm flipV="1">
            <a:off x="3600402" y="631276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14" name="Straight Connector 413"/>
          <p:cNvCxnSpPr/>
          <p:nvPr/>
        </p:nvCxnSpPr>
        <p:spPr bwMode="auto">
          <a:xfrm flipV="1">
            <a:off x="3808512" y="6528792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6" name="Straight Connector 415"/>
          <p:cNvCxnSpPr/>
          <p:nvPr/>
        </p:nvCxnSpPr>
        <p:spPr bwMode="auto">
          <a:xfrm flipV="1">
            <a:off x="9065096" y="6528792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9" name="Straight Connector 418"/>
          <p:cNvCxnSpPr/>
          <p:nvPr/>
        </p:nvCxnSpPr>
        <p:spPr bwMode="auto">
          <a:xfrm flipH="1">
            <a:off x="3808512" y="6816824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2" name="TextBox 421"/>
          <p:cNvSpPr txBox="1"/>
          <p:nvPr/>
        </p:nvSpPr>
        <p:spPr>
          <a:xfrm>
            <a:off x="5248672" y="645678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430" name="Rectangle 429"/>
          <p:cNvSpPr/>
          <p:nvPr/>
        </p:nvSpPr>
        <p:spPr bwMode="auto">
          <a:xfrm flipH="1">
            <a:off x="8056984" y="4656584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1" name="Rectangle 430"/>
          <p:cNvSpPr/>
          <p:nvPr/>
        </p:nvSpPr>
        <p:spPr bwMode="auto">
          <a:xfrm>
            <a:off x="2800400" y="4656585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2" name="Rectangle 431"/>
          <p:cNvSpPr/>
          <p:nvPr/>
        </p:nvSpPr>
        <p:spPr bwMode="auto">
          <a:xfrm flipH="1">
            <a:off x="10073208" y="4656584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784174" y="465658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4" name="Rectangle 433"/>
          <p:cNvSpPr/>
          <p:nvPr/>
        </p:nvSpPr>
        <p:spPr bwMode="auto">
          <a:xfrm flipH="1">
            <a:off x="9067274" y="465658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Rectangle 434"/>
          <p:cNvSpPr/>
          <p:nvPr/>
        </p:nvSpPr>
        <p:spPr bwMode="auto">
          <a:xfrm flipH="1">
            <a:off x="1792286" y="465658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6" name="TextBox 435"/>
          <p:cNvSpPr txBox="1"/>
          <p:nvPr/>
        </p:nvSpPr>
        <p:spPr>
          <a:xfrm>
            <a:off x="1019447" y="730171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437" name="Rectangle 436"/>
          <p:cNvSpPr/>
          <p:nvPr/>
        </p:nvSpPr>
        <p:spPr bwMode="auto">
          <a:xfrm>
            <a:off x="784174" y="580871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784174" y="602473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784174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>
            <a:off x="784174" y="660080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>
            <a:off x="784174" y="681682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2" name="Straight Connector 441"/>
          <p:cNvCxnSpPr/>
          <p:nvPr/>
        </p:nvCxnSpPr>
        <p:spPr bwMode="auto">
          <a:xfrm flipV="1">
            <a:off x="1720280" y="70328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3" name="Rectangle 442"/>
          <p:cNvSpPr/>
          <p:nvPr/>
        </p:nvSpPr>
        <p:spPr bwMode="auto">
          <a:xfrm flipH="1">
            <a:off x="10073208" y="580871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4" name="Rectangle 443"/>
          <p:cNvSpPr/>
          <p:nvPr/>
        </p:nvSpPr>
        <p:spPr bwMode="auto">
          <a:xfrm flipH="1">
            <a:off x="10073208" y="602473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5" name="Rectangle 444"/>
          <p:cNvSpPr/>
          <p:nvPr/>
        </p:nvSpPr>
        <p:spPr bwMode="auto">
          <a:xfrm flipH="1">
            <a:off x="10073208" y="6240760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 flipH="1">
            <a:off x="10073208" y="660080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7" name="Rectangle 446"/>
          <p:cNvSpPr/>
          <p:nvPr/>
        </p:nvSpPr>
        <p:spPr bwMode="auto">
          <a:xfrm flipH="1">
            <a:off x="10073208" y="681682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8" name="Straight Connector 447"/>
          <p:cNvCxnSpPr/>
          <p:nvPr/>
        </p:nvCxnSpPr>
        <p:spPr bwMode="auto">
          <a:xfrm flipH="1" flipV="1">
            <a:off x="11009312" y="70328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9" name="TextBox 448"/>
          <p:cNvSpPr txBox="1"/>
          <p:nvPr/>
        </p:nvSpPr>
        <p:spPr>
          <a:xfrm flipH="1">
            <a:off x="11009312" y="730171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450" name="Isosceles Triangle 449"/>
          <p:cNvSpPr/>
          <p:nvPr/>
        </p:nvSpPr>
        <p:spPr bwMode="auto">
          <a:xfrm flipV="1">
            <a:off x="10793288" y="631276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1" name="Isosceles Triangle 450"/>
          <p:cNvSpPr/>
          <p:nvPr/>
        </p:nvSpPr>
        <p:spPr bwMode="auto">
          <a:xfrm flipV="1">
            <a:off x="1584176" y="631276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2" name="Rectangle 451"/>
          <p:cNvSpPr/>
          <p:nvPr/>
        </p:nvSpPr>
        <p:spPr bwMode="auto">
          <a:xfrm flipH="1">
            <a:off x="7051050" y="415252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3" name="Rectangle 452"/>
          <p:cNvSpPr/>
          <p:nvPr/>
        </p:nvSpPr>
        <p:spPr bwMode="auto">
          <a:xfrm flipH="1">
            <a:off x="784175" y="415252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4" name="Isosceles Triangle 453"/>
          <p:cNvSpPr/>
          <p:nvPr/>
        </p:nvSpPr>
        <p:spPr bwMode="auto">
          <a:xfrm>
            <a:off x="186429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1"/>
          <p:cNvGrpSpPr/>
          <p:nvPr/>
        </p:nvGrpSpPr>
        <p:grpSpPr>
          <a:xfrm>
            <a:off x="1864296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56" name="Flowchart: Delay 45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7" name="Flowchart: Delay 45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58" name="Isosceles Triangle 457"/>
          <p:cNvSpPr/>
          <p:nvPr/>
        </p:nvSpPr>
        <p:spPr bwMode="auto">
          <a:xfrm flipV="1">
            <a:off x="186429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9" name="Isosceles Triangle 458"/>
          <p:cNvSpPr/>
          <p:nvPr/>
        </p:nvSpPr>
        <p:spPr bwMode="auto">
          <a:xfrm>
            <a:off x="215232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54"/>
          <p:cNvGrpSpPr/>
          <p:nvPr/>
        </p:nvGrpSpPr>
        <p:grpSpPr>
          <a:xfrm>
            <a:off x="215232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61" name="Flowchart: Delay 46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2" name="Flowchart: Delay 46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3" name="Isosceles Triangle 462"/>
          <p:cNvSpPr/>
          <p:nvPr/>
        </p:nvSpPr>
        <p:spPr bwMode="auto">
          <a:xfrm flipV="1">
            <a:off x="215232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Isosceles Triangle 463"/>
          <p:cNvSpPr/>
          <p:nvPr/>
        </p:nvSpPr>
        <p:spPr bwMode="auto">
          <a:xfrm>
            <a:off x="244036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257"/>
          <p:cNvGrpSpPr/>
          <p:nvPr/>
        </p:nvGrpSpPr>
        <p:grpSpPr>
          <a:xfrm>
            <a:off x="2440360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66" name="Flowchart: Delay 46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Flowchart: Delay 46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8" name="Isosceles Triangle 467"/>
          <p:cNvSpPr/>
          <p:nvPr/>
        </p:nvSpPr>
        <p:spPr bwMode="auto">
          <a:xfrm flipV="1">
            <a:off x="244036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9" name="Isosceles Triangle 468"/>
          <p:cNvSpPr/>
          <p:nvPr/>
        </p:nvSpPr>
        <p:spPr bwMode="auto">
          <a:xfrm>
            <a:off x="85618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67"/>
          <p:cNvGrpSpPr/>
          <p:nvPr/>
        </p:nvGrpSpPr>
        <p:grpSpPr>
          <a:xfrm>
            <a:off x="856184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1" name="Flowchart: Delay 47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2" name="Flowchart: Delay 47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3" name="Isosceles Triangle 472"/>
          <p:cNvSpPr/>
          <p:nvPr/>
        </p:nvSpPr>
        <p:spPr bwMode="auto">
          <a:xfrm flipV="1">
            <a:off x="85618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4" name="Isosceles Triangle 473"/>
          <p:cNvSpPr/>
          <p:nvPr/>
        </p:nvSpPr>
        <p:spPr bwMode="auto">
          <a:xfrm>
            <a:off x="114421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0"/>
          <p:cNvGrpSpPr/>
          <p:nvPr/>
        </p:nvGrpSpPr>
        <p:grpSpPr>
          <a:xfrm>
            <a:off x="1144216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6" name="Flowchart: Delay 47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7" name="Flowchart: Delay 47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8" name="Isosceles Triangle 477"/>
          <p:cNvSpPr/>
          <p:nvPr/>
        </p:nvSpPr>
        <p:spPr bwMode="auto">
          <a:xfrm flipV="1">
            <a:off x="114421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9" name="Isosceles Triangle 478"/>
          <p:cNvSpPr/>
          <p:nvPr/>
        </p:nvSpPr>
        <p:spPr bwMode="auto">
          <a:xfrm>
            <a:off x="143224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8" name="Group 273"/>
          <p:cNvGrpSpPr/>
          <p:nvPr/>
        </p:nvGrpSpPr>
        <p:grpSpPr>
          <a:xfrm>
            <a:off x="143224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81" name="Flowchart: Delay 4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2" name="Flowchart: Delay 4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83" name="Isosceles Triangle 482"/>
          <p:cNvSpPr/>
          <p:nvPr/>
        </p:nvSpPr>
        <p:spPr bwMode="auto">
          <a:xfrm flipV="1">
            <a:off x="143224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4" name="TextBox 483"/>
          <p:cNvSpPr txBox="1"/>
          <p:nvPr/>
        </p:nvSpPr>
        <p:spPr>
          <a:xfrm>
            <a:off x="12017424" y="480060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485" name="TextBox 484"/>
          <p:cNvSpPr txBox="1"/>
          <p:nvPr/>
        </p:nvSpPr>
        <p:spPr>
          <a:xfrm>
            <a:off x="12017424" y="552184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86" name="TextBox 485"/>
          <p:cNvSpPr txBox="1"/>
          <p:nvPr/>
        </p:nvSpPr>
        <p:spPr>
          <a:xfrm>
            <a:off x="12017424" y="516180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87" name="TextBox 486"/>
          <p:cNvSpPr txBox="1"/>
          <p:nvPr/>
        </p:nvSpPr>
        <p:spPr>
          <a:xfrm>
            <a:off x="4744616" y="6267182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488" name="Isosceles Triangle 487"/>
          <p:cNvSpPr/>
          <p:nvPr/>
        </p:nvSpPr>
        <p:spPr bwMode="auto">
          <a:xfrm>
            <a:off x="1115332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178"/>
          <p:cNvGrpSpPr/>
          <p:nvPr/>
        </p:nvGrpSpPr>
        <p:grpSpPr>
          <a:xfrm>
            <a:off x="1115332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90" name="Flowchart: Delay 48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1" name="Flowchart: Delay 49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2" name="Isosceles Triangle 491"/>
          <p:cNvSpPr/>
          <p:nvPr/>
        </p:nvSpPr>
        <p:spPr bwMode="auto">
          <a:xfrm flipV="1">
            <a:off x="1115332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3" name="Isosceles Triangle 492"/>
          <p:cNvSpPr/>
          <p:nvPr/>
        </p:nvSpPr>
        <p:spPr bwMode="auto">
          <a:xfrm>
            <a:off x="1144136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0" name="Group 183"/>
          <p:cNvGrpSpPr/>
          <p:nvPr/>
        </p:nvGrpSpPr>
        <p:grpSpPr>
          <a:xfrm>
            <a:off x="11441360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95" name="Flowchart: Delay 49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Flowchart: Delay 49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7" name="Isosceles Triangle 496"/>
          <p:cNvSpPr/>
          <p:nvPr/>
        </p:nvSpPr>
        <p:spPr bwMode="auto">
          <a:xfrm flipV="1">
            <a:off x="1144136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8" name="Isosceles Triangle 497"/>
          <p:cNvSpPr/>
          <p:nvPr/>
        </p:nvSpPr>
        <p:spPr bwMode="auto">
          <a:xfrm>
            <a:off x="11729392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188"/>
          <p:cNvGrpSpPr/>
          <p:nvPr/>
        </p:nvGrpSpPr>
        <p:grpSpPr>
          <a:xfrm>
            <a:off x="11729392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500" name="Flowchart: Delay 49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1" name="Flowchart: Delay 50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2" name="Isosceles Triangle 501"/>
          <p:cNvSpPr/>
          <p:nvPr/>
        </p:nvSpPr>
        <p:spPr bwMode="auto">
          <a:xfrm flipV="1">
            <a:off x="11729392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3" name="Isosceles Triangle 502"/>
          <p:cNvSpPr/>
          <p:nvPr/>
        </p:nvSpPr>
        <p:spPr bwMode="auto">
          <a:xfrm>
            <a:off x="1014521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2" name="Group 178"/>
          <p:cNvGrpSpPr/>
          <p:nvPr/>
        </p:nvGrpSpPr>
        <p:grpSpPr>
          <a:xfrm>
            <a:off x="10145216" y="5232648"/>
            <a:ext cx="216024" cy="216023"/>
            <a:chOff x="9209112" y="7464897"/>
            <a:chExt cx="432048" cy="216023"/>
          </a:xfrm>
        </p:grpSpPr>
        <p:sp>
          <p:nvSpPr>
            <p:cNvPr id="505" name="Flowchart: Delay 50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6" name="Flowchart: Delay 50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7" name="Isosceles Triangle 506"/>
          <p:cNvSpPr/>
          <p:nvPr/>
        </p:nvSpPr>
        <p:spPr bwMode="auto">
          <a:xfrm flipV="1">
            <a:off x="1014521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3" name="Isosceles Triangle 512"/>
          <p:cNvSpPr/>
          <p:nvPr/>
        </p:nvSpPr>
        <p:spPr bwMode="auto">
          <a:xfrm>
            <a:off x="10433248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3" name="Group 183"/>
          <p:cNvGrpSpPr/>
          <p:nvPr/>
        </p:nvGrpSpPr>
        <p:grpSpPr>
          <a:xfrm>
            <a:off x="10433248" y="5232648"/>
            <a:ext cx="216024" cy="216023"/>
            <a:chOff x="9209112" y="7464897"/>
            <a:chExt cx="432048" cy="216023"/>
          </a:xfrm>
        </p:grpSpPr>
        <p:sp>
          <p:nvSpPr>
            <p:cNvPr id="515" name="Flowchart: Delay 51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6" name="Flowchart: Delay 51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17" name="Isosceles Triangle 516"/>
          <p:cNvSpPr/>
          <p:nvPr/>
        </p:nvSpPr>
        <p:spPr bwMode="auto">
          <a:xfrm flipV="1">
            <a:off x="10433248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8" name="Isosceles Triangle 517"/>
          <p:cNvSpPr/>
          <p:nvPr/>
        </p:nvSpPr>
        <p:spPr bwMode="auto">
          <a:xfrm>
            <a:off x="1072128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" name="Group 188"/>
          <p:cNvGrpSpPr/>
          <p:nvPr/>
        </p:nvGrpSpPr>
        <p:grpSpPr>
          <a:xfrm>
            <a:off x="10721280" y="5232648"/>
            <a:ext cx="216024" cy="216023"/>
            <a:chOff x="9209112" y="7464897"/>
            <a:chExt cx="432048" cy="216023"/>
          </a:xfrm>
        </p:grpSpPr>
        <p:sp>
          <p:nvSpPr>
            <p:cNvPr id="520" name="Flowchart: Delay 51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1" name="Flowchart: Delay 52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22" name="Isosceles Triangle 521"/>
          <p:cNvSpPr/>
          <p:nvPr/>
        </p:nvSpPr>
        <p:spPr bwMode="auto">
          <a:xfrm flipV="1">
            <a:off x="1072128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3" name="TextBox 522"/>
          <p:cNvSpPr txBox="1"/>
          <p:nvPr/>
        </p:nvSpPr>
        <p:spPr>
          <a:xfrm>
            <a:off x="4744616" y="5187062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>
                <a:solidFill>
                  <a:srgbClr val="FF0000"/>
                </a:solidFill>
              </a:rPr>
              <a:t>EC NO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4" name="TextBox 523"/>
          <p:cNvSpPr txBox="1"/>
          <p:nvPr/>
        </p:nvSpPr>
        <p:spPr>
          <a:xfrm>
            <a:off x="7048872" y="5187062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r>
              <a:rPr lang="en-US" sz="1100" b="0" dirty="0" smtClean="0">
                <a:solidFill>
                  <a:srgbClr val="FF0000"/>
                </a:solidFill>
              </a:rPr>
              <a:t> </a:t>
            </a:r>
            <a:r>
              <a:rPr lang="en-GB" sz="1100" b="0" dirty="0" smtClean="0">
                <a:solidFill>
                  <a:srgbClr val="FF0000"/>
                </a:solidFill>
              </a:rPr>
              <a:t>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5" name="TextBox 524"/>
          <p:cNvSpPr txBox="1"/>
          <p:nvPr/>
        </p:nvSpPr>
        <p:spPr>
          <a:xfrm>
            <a:off x="11945416" y="6221015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26" name="TextBox 525"/>
          <p:cNvSpPr txBox="1"/>
          <p:nvPr/>
        </p:nvSpPr>
        <p:spPr>
          <a:xfrm>
            <a:off x="0" y="470884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7" name="TextBox 526"/>
          <p:cNvSpPr txBox="1"/>
          <p:nvPr/>
        </p:nvSpPr>
        <p:spPr>
          <a:xfrm>
            <a:off x="0" y="543008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28" name="TextBox 527"/>
          <p:cNvSpPr txBox="1"/>
          <p:nvPr/>
        </p:nvSpPr>
        <p:spPr>
          <a:xfrm>
            <a:off x="0" y="507004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29" name="TextBox 528"/>
          <p:cNvSpPr txBox="1"/>
          <p:nvPr/>
        </p:nvSpPr>
        <p:spPr>
          <a:xfrm>
            <a:off x="0" y="622101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30" name="TextBox 529"/>
          <p:cNvSpPr txBox="1"/>
          <p:nvPr/>
        </p:nvSpPr>
        <p:spPr>
          <a:xfrm>
            <a:off x="6976864" y="6312768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531" name="Isosceles Triangle 530"/>
          <p:cNvSpPr/>
          <p:nvPr/>
        </p:nvSpPr>
        <p:spPr bwMode="auto">
          <a:xfrm flipV="1">
            <a:off x="287240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" name="Group 251"/>
          <p:cNvGrpSpPr/>
          <p:nvPr/>
        </p:nvGrpSpPr>
        <p:grpSpPr>
          <a:xfrm flipV="1">
            <a:off x="2872408" y="5232649"/>
            <a:ext cx="216024" cy="216023"/>
            <a:chOff x="9209112" y="7464897"/>
            <a:chExt cx="432048" cy="216023"/>
          </a:xfrm>
        </p:grpSpPr>
        <p:sp>
          <p:nvSpPr>
            <p:cNvPr id="533" name="Flowchart: Delay 53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4" name="Flowchart: Delay 53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35" name="Isosceles Triangle 534"/>
          <p:cNvSpPr/>
          <p:nvPr/>
        </p:nvSpPr>
        <p:spPr bwMode="auto">
          <a:xfrm>
            <a:off x="287240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6" name="Isosceles Triangle 535"/>
          <p:cNvSpPr/>
          <p:nvPr/>
        </p:nvSpPr>
        <p:spPr bwMode="auto">
          <a:xfrm flipV="1">
            <a:off x="3160440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" name="Group 254"/>
          <p:cNvGrpSpPr/>
          <p:nvPr/>
        </p:nvGrpSpPr>
        <p:grpSpPr>
          <a:xfrm flipV="1">
            <a:off x="3160440" y="5232649"/>
            <a:ext cx="216024" cy="216023"/>
            <a:chOff x="9209112" y="7464897"/>
            <a:chExt cx="432048" cy="216023"/>
          </a:xfrm>
        </p:grpSpPr>
        <p:sp>
          <p:nvSpPr>
            <p:cNvPr id="543" name="Flowchart: Delay 54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4" name="Flowchart: Delay 54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6" name="Isosceles Triangle 545"/>
          <p:cNvSpPr/>
          <p:nvPr/>
        </p:nvSpPr>
        <p:spPr bwMode="auto">
          <a:xfrm>
            <a:off x="3160440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9" name="Isosceles Triangle 548"/>
          <p:cNvSpPr/>
          <p:nvPr/>
        </p:nvSpPr>
        <p:spPr bwMode="auto">
          <a:xfrm flipV="1">
            <a:off x="3448472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7" name="Group 257"/>
          <p:cNvGrpSpPr/>
          <p:nvPr/>
        </p:nvGrpSpPr>
        <p:grpSpPr>
          <a:xfrm flipV="1">
            <a:off x="3448472" y="5232649"/>
            <a:ext cx="216024" cy="216023"/>
            <a:chOff x="9209112" y="7464897"/>
            <a:chExt cx="432048" cy="216023"/>
          </a:xfrm>
        </p:grpSpPr>
        <p:sp>
          <p:nvSpPr>
            <p:cNvPr id="560" name="Flowchart: Delay 55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2" name="Flowchart: Delay 56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5" name="Isosceles Triangle 564"/>
          <p:cNvSpPr/>
          <p:nvPr/>
        </p:nvSpPr>
        <p:spPr bwMode="auto">
          <a:xfrm>
            <a:off x="3448472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8" name="Isosceles Triangle 567"/>
          <p:cNvSpPr/>
          <p:nvPr/>
        </p:nvSpPr>
        <p:spPr bwMode="auto">
          <a:xfrm flipV="1">
            <a:off x="388052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" name="Group 251"/>
          <p:cNvGrpSpPr/>
          <p:nvPr/>
        </p:nvGrpSpPr>
        <p:grpSpPr>
          <a:xfrm flipV="1">
            <a:off x="3880520" y="5232649"/>
            <a:ext cx="216024" cy="216023"/>
            <a:chOff x="9209112" y="7464897"/>
            <a:chExt cx="432048" cy="216023"/>
          </a:xfrm>
        </p:grpSpPr>
        <p:sp>
          <p:nvSpPr>
            <p:cNvPr id="578" name="Flowchart: Delay 57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1" name="Flowchart: Delay 58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84" name="Isosceles Triangle 583"/>
          <p:cNvSpPr/>
          <p:nvPr/>
        </p:nvSpPr>
        <p:spPr bwMode="auto">
          <a:xfrm>
            <a:off x="388052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2" name="Isosceles Triangle 591"/>
          <p:cNvSpPr/>
          <p:nvPr/>
        </p:nvSpPr>
        <p:spPr bwMode="auto">
          <a:xfrm flipV="1">
            <a:off x="4168552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254"/>
          <p:cNvGrpSpPr/>
          <p:nvPr/>
        </p:nvGrpSpPr>
        <p:grpSpPr>
          <a:xfrm flipV="1">
            <a:off x="4168552" y="5232649"/>
            <a:ext cx="216024" cy="216023"/>
            <a:chOff x="9209112" y="7464897"/>
            <a:chExt cx="432048" cy="216023"/>
          </a:xfrm>
        </p:grpSpPr>
        <p:sp>
          <p:nvSpPr>
            <p:cNvPr id="597" name="Flowchart: Delay 59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0" name="Flowchart: Delay 59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08" name="Isosceles Triangle 607"/>
          <p:cNvSpPr/>
          <p:nvPr/>
        </p:nvSpPr>
        <p:spPr bwMode="auto">
          <a:xfrm>
            <a:off x="4168552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Isosceles Triangle 609"/>
          <p:cNvSpPr/>
          <p:nvPr/>
        </p:nvSpPr>
        <p:spPr bwMode="auto">
          <a:xfrm flipV="1">
            <a:off x="445658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0" name="Group 257"/>
          <p:cNvGrpSpPr/>
          <p:nvPr/>
        </p:nvGrpSpPr>
        <p:grpSpPr>
          <a:xfrm flipV="1">
            <a:off x="4456584" y="5232649"/>
            <a:ext cx="216024" cy="216023"/>
            <a:chOff x="9209112" y="7464897"/>
            <a:chExt cx="432048" cy="216023"/>
          </a:xfrm>
        </p:grpSpPr>
        <p:sp>
          <p:nvSpPr>
            <p:cNvPr id="616" name="Flowchart: Delay 6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4" name="Flowchart: Delay 62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26" name="Isosceles Triangle 625"/>
          <p:cNvSpPr/>
          <p:nvPr/>
        </p:nvSpPr>
        <p:spPr bwMode="auto">
          <a:xfrm>
            <a:off x="445658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Isosceles Triangle 628"/>
          <p:cNvSpPr/>
          <p:nvPr/>
        </p:nvSpPr>
        <p:spPr bwMode="auto">
          <a:xfrm flipV="1">
            <a:off x="813690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1" name="Group 251"/>
          <p:cNvGrpSpPr/>
          <p:nvPr/>
        </p:nvGrpSpPr>
        <p:grpSpPr>
          <a:xfrm flipV="1">
            <a:off x="8136904" y="5232649"/>
            <a:ext cx="216024" cy="216023"/>
            <a:chOff x="9209112" y="7464897"/>
            <a:chExt cx="432048" cy="216023"/>
          </a:xfrm>
        </p:grpSpPr>
        <p:sp>
          <p:nvSpPr>
            <p:cNvPr id="640" name="Flowchart: Delay 6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2" name="Flowchart: Delay 64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5" name="Isosceles Triangle 644"/>
          <p:cNvSpPr/>
          <p:nvPr/>
        </p:nvSpPr>
        <p:spPr bwMode="auto">
          <a:xfrm>
            <a:off x="813690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8" name="Isosceles Triangle 647"/>
          <p:cNvSpPr/>
          <p:nvPr/>
        </p:nvSpPr>
        <p:spPr bwMode="auto">
          <a:xfrm flipV="1">
            <a:off x="8424936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2" name="Group 254"/>
          <p:cNvGrpSpPr/>
          <p:nvPr/>
        </p:nvGrpSpPr>
        <p:grpSpPr>
          <a:xfrm flipV="1">
            <a:off x="8424936" y="5232649"/>
            <a:ext cx="216024" cy="216023"/>
            <a:chOff x="9209112" y="7464897"/>
            <a:chExt cx="432048" cy="216023"/>
          </a:xfrm>
        </p:grpSpPr>
        <p:sp>
          <p:nvSpPr>
            <p:cNvPr id="659" name="Flowchart: Delay 65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0" name="Flowchart: Delay 65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62" name="Isosceles Triangle 661"/>
          <p:cNvSpPr/>
          <p:nvPr/>
        </p:nvSpPr>
        <p:spPr bwMode="auto">
          <a:xfrm>
            <a:off x="8424936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3" name="Isosceles Triangle 662"/>
          <p:cNvSpPr/>
          <p:nvPr/>
        </p:nvSpPr>
        <p:spPr bwMode="auto">
          <a:xfrm flipV="1">
            <a:off x="871296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" name="Group 257"/>
          <p:cNvGrpSpPr/>
          <p:nvPr/>
        </p:nvGrpSpPr>
        <p:grpSpPr>
          <a:xfrm flipV="1">
            <a:off x="8712968" y="5232649"/>
            <a:ext cx="216024" cy="216023"/>
            <a:chOff x="9209112" y="7464897"/>
            <a:chExt cx="432048" cy="216023"/>
          </a:xfrm>
        </p:grpSpPr>
        <p:sp>
          <p:nvSpPr>
            <p:cNvPr id="668" name="Flowchart: Delay 66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9" name="Flowchart: Delay 66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70" name="Isosceles Triangle 669"/>
          <p:cNvSpPr/>
          <p:nvPr/>
        </p:nvSpPr>
        <p:spPr bwMode="auto">
          <a:xfrm>
            <a:off x="871296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1" name="Isosceles Triangle 670"/>
          <p:cNvSpPr/>
          <p:nvPr/>
        </p:nvSpPr>
        <p:spPr bwMode="auto">
          <a:xfrm flipV="1">
            <a:off x="913710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" name="Group 251"/>
          <p:cNvGrpSpPr/>
          <p:nvPr/>
        </p:nvGrpSpPr>
        <p:grpSpPr>
          <a:xfrm flipV="1">
            <a:off x="9137104" y="5232649"/>
            <a:ext cx="216024" cy="216023"/>
            <a:chOff x="9209112" y="7464897"/>
            <a:chExt cx="432048" cy="216023"/>
          </a:xfrm>
        </p:grpSpPr>
        <p:sp>
          <p:nvSpPr>
            <p:cNvPr id="679" name="Flowchart: Delay 67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0" name="Flowchart: Delay 67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1" name="Isosceles Triangle 680"/>
          <p:cNvSpPr/>
          <p:nvPr/>
        </p:nvSpPr>
        <p:spPr bwMode="auto">
          <a:xfrm>
            <a:off x="913710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2" name="Isosceles Triangle 681"/>
          <p:cNvSpPr/>
          <p:nvPr/>
        </p:nvSpPr>
        <p:spPr bwMode="auto">
          <a:xfrm flipV="1">
            <a:off x="9425136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" name="Group 254"/>
          <p:cNvGrpSpPr/>
          <p:nvPr/>
        </p:nvGrpSpPr>
        <p:grpSpPr>
          <a:xfrm flipV="1">
            <a:off x="9425136" y="5232649"/>
            <a:ext cx="216024" cy="216023"/>
            <a:chOff x="9209112" y="7464897"/>
            <a:chExt cx="432048" cy="216023"/>
          </a:xfrm>
        </p:grpSpPr>
        <p:sp>
          <p:nvSpPr>
            <p:cNvPr id="684" name="Flowchart: Delay 68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5" name="Flowchart: Delay 68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6" name="Isosceles Triangle 685"/>
          <p:cNvSpPr/>
          <p:nvPr/>
        </p:nvSpPr>
        <p:spPr bwMode="auto">
          <a:xfrm>
            <a:off x="9425136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7" name="Isosceles Triangle 686"/>
          <p:cNvSpPr/>
          <p:nvPr/>
        </p:nvSpPr>
        <p:spPr bwMode="auto">
          <a:xfrm flipV="1">
            <a:off x="971316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" name="Group 257"/>
          <p:cNvGrpSpPr/>
          <p:nvPr/>
        </p:nvGrpSpPr>
        <p:grpSpPr>
          <a:xfrm flipV="1">
            <a:off x="9713168" y="5232649"/>
            <a:ext cx="216024" cy="216023"/>
            <a:chOff x="9209112" y="7464897"/>
            <a:chExt cx="432048" cy="216023"/>
          </a:xfrm>
        </p:grpSpPr>
        <p:sp>
          <p:nvSpPr>
            <p:cNvPr id="689" name="Flowchart: Delay 68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Flowchart: Delay 68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91" name="Isosceles Triangle 690"/>
          <p:cNvSpPr/>
          <p:nvPr/>
        </p:nvSpPr>
        <p:spPr bwMode="auto">
          <a:xfrm>
            <a:off x="971316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6" name="Freeform 695"/>
          <p:cNvSpPr/>
          <p:nvPr/>
        </p:nvSpPr>
        <p:spPr bwMode="auto">
          <a:xfrm flipH="1">
            <a:off x="2268295" y="4302409"/>
            <a:ext cx="7346896" cy="3450520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  <a:gd name="connsiteX0" fmla="*/ 2328356 w 7664823"/>
              <a:gd name="connsiteY0" fmla="*/ 6040014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836 w 7664823"/>
              <a:gd name="connsiteY25" fmla="*/ 486439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48836 w 7664823"/>
              <a:gd name="connsiteY24" fmla="*/ 4864397 h 7032528"/>
              <a:gd name="connsiteX25" fmla="*/ 6648836 w 7664823"/>
              <a:gd name="connsiteY25" fmla="*/ 3028720 h 7032528"/>
              <a:gd name="connsiteX26" fmla="*/ 6648836 w 7664823"/>
              <a:gd name="connsiteY26" fmla="*/ 1101493 h 7032528"/>
              <a:gd name="connsiteX27" fmla="*/ 6720844 w 7664823"/>
              <a:gd name="connsiteY27" fmla="*/ 740139 h 7032528"/>
              <a:gd name="connsiteX28" fmla="*/ 7224900 w 7664823"/>
              <a:gd name="connsiteY28" fmla="*/ 740139 h 7032528"/>
              <a:gd name="connsiteX29" fmla="*/ 7584940 w 7664823"/>
              <a:gd name="connsiteY29" fmla="*/ 740138 h 7032528"/>
              <a:gd name="connsiteX30" fmla="*/ 7656948 w 7664823"/>
              <a:gd name="connsiteY30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5640724 w 7664823"/>
              <a:gd name="connsiteY22" fmla="*/ 5105300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48836 w 7664823"/>
              <a:gd name="connsiteY22" fmla="*/ 4864397 h 7032528"/>
              <a:gd name="connsiteX23" fmla="*/ 6648836 w 7664823"/>
              <a:gd name="connsiteY23" fmla="*/ 3028720 h 7032528"/>
              <a:gd name="connsiteX24" fmla="*/ 6648836 w 7664823"/>
              <a:gd name="connsiteY24" fmla="*/ 1101493 h 7032528"/>
              <a:gd name="connsiteX25" fmla="*/ 6720844 w 7664823"/>
              <a:gd name="connsiteY25" fmla="*/ 740139 h 7032528"/>
              <a:gd name="connsiteX26" fmla="*/ 7224900 w 7664823"/>
              <a:gd name="connsiteY26" fmla="*/ 740139 h 7032528"/>
              <a:gd name="connsiteX27" fmla="*/ 7584940 w 7664823"/>
              <a:gd name="connsiteY27" fmla="*/ 740138 h 7032528"/>
              <a:gd name="connsiteX28" fmla="*/ 7656948 w 7664823"/>
              <a:gd name="connsiteY28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48836 w 7664823"/>
              <a:gd name="connsiteY21" fmla="*/ 4864397 h 7032528"/>
              <a:gd name="connsiteX22" fmla="*/ 6648836 w 7664823"/>
              <a:gd name="connsiteY22" fmla="*/ 3028720 h 7032528"/>
              <a:gd name="connsiteX23" fmla="*/ 6648836 w 7664823"/>
              <a:gd name="connsiteY23" fmla="*/ 1101493 h 7032528"/>
              <a:gd name="connsiteX24" fmla="*/ 6720844 w 7664823"/>
              <a:gd name="connsiteY24" fmla="*/ 740139 h 7032528"/>
              <a:gd name="connsiteX25" fmla="*/ 7224900 w 7664823"/>
              <a:gd name="connsiteY25" fmla="*/ 740139 h 7032528"/>
              <a:gd name="connsiteX26" fmla="*/ 7584940 w 7664823"/>
              <a:gd name="connsiteY26" fmla="*/ 740138 h 7032528"/>
              <a:gd name="connsiteX27" fmla="*/ 7656948 w 7664823"/>
              <a:gd name="connsiteY27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648836 w 7664823"/>
              <a:gd name="connsiteY20" fmla="*/ 4864397 h 7032528"/>
              <a:gd name="connsiteX21" fmla="*/ 6648836 w 7664823"/>
              <a:gd name="connsiteY21" fmla="*/ 3028720 h 7032528"/>
              <a:gd name="connsiteX22" fmla="*/ 6648836 w 7664823"/>
              <a:gd name="connsiteY22" fmla="*/ 1101493 h 7032528"/>
              <a:gd name="connsiteX23" fmla="*/ 6720844 w 7664823"/>
              <a:gd name="connsiteY23" fmla="*/ 740139 h 7032528"/>
              <a:gd name="connsiteX24" fmla="*/ 7224900 w 7664823"/>
              <a:gd name="connsiteY24" fmla="*/ 740139 h 7032528"/>
              <a:gd name="connsiteX25" fmla="*/ 7584940 w 7664823"/>
              <a:gd name="connsiteY25" fmla="*/ 740138 h 7032528"/>
              <a:gd name="connsiteX26" fmla="*/ 7656948 w 7664823"/>
              <a:gd name="connsiteY26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5856748 w 7664823"/>
              <a:gd name="connsiteY18" fmla="*/ 5466655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648836 w 7664823"/>
              <a:gd name="connsiteY18" fmla="*/ 4864397 h 7032528"/>
              <a:gd name="connsiteX19" fmla="*/ 6648836 w 7664823"/>
              <a:gd name="connsiteY19" fmla="*/ 3028720 h 7032528"/>
              <a:gd name="connsiteX20" fmla="*/ 6648836 w 7664823"/>
              <a:gd name="connsiteY20" fmla="*/ 1101493 h 7032528"/>
              <a:gd name="connsiteX21" fmla="*/ 6720844 w 7664823"/>
              <a:gd name="connsiteY21" fmla="*/ 740139 h 7032528"/>
              <a:gd name="connsiteX22" fmla="*/ 7224900 w 7664823"/>
              <a:gd name="connsiteY22" fmla="*/ 740139 h 7032528"/>
              <a:gd name="connsiteX23" fmla="*/ 7584940 w 7664823"/>
              <a:gd name="connsiteY23" fmla="*/ 740138 h 7032528"/>
              <a:gd name="connsiteX24" fmla="*/ 7656948 w 7664823"/>
              <a:gd name="connsiteY24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648836 w 7664823"/>
              <a:gd name="connsiteY17" fmla="*/ 4864397 h 7032528"/>
              <a:gd name="connsiteX18" fmla="*/ 6648836 w 7664823"/>
              <a:gd name="connsiteY18" fmla="*/ 3028720 h 7032528"/>
              <a:gd name="connsiteX19" fmla="*/ 6648836 w 7664823"/>
              <a:gd name="connsiteY19" fmla="*/ 1101493 h 7032528"/>
              <a:gd name="connsiteX20" fmla="*/ 6720844 w 7664823"/>
              <a:gd name="connsiteY20" fmla="*/ 740139 h 7032528"/>
              <a:gd name="connsiteX21" fmla="*/ 7224900 w 7664823"/>
              <a:gd name="connsiteY21" fmla="*/ 740139 h 7032528"/>
              <a:gd name="connsiteX22" fmla="*/ 7584940 w 7664823"/>
              <a:gd name="connsiteY22" fmla="*/ 740138 h 7032528"/>
              <a:gd name="connsiteX23" fmla="*/ 7656948 w 7664823"/>
              <a:gd name="connsiteY23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648836 w 7664823"/>
              <a:gd name="connsiteY16" fmla="*/ 4864397 h 7032528"/>
              <a:gd name="connsiteX17" fmla="*/ 6648836 w 7664823"/>
              <a:gd name="connsiteY17" fmla="*/ 3028720 h 7032528"/>
              <a:gd name="connsiteX18" fmla="*/ 6648836 w 7664823"/>
              <a:gd name="connsiteY18" fmla="*/ 1101493 h 7032528"/>
              <a:gd name="connsiteX19" fmla="*/ 6720844 w 7664823"/>
              <a:gd name="connsiteY19" fmla="*/ 740139 h 7032528"/>
              <a:gd name="connsiteX20" fmla="*/ 7224900 w 7664823"/>
              <a:gd name="connsiteY20" fmla="*/ 740139 h 7032528"/>
              <a:gd name="connsiteX21" fmla="*/ 7584940 w 7664823"/>
              <a:gd name="connsiteY21" fmla="*/ 740138 h 7032528"/>
              <a:gd name="connsiteX22" fmla="*/ 7656948 w 7664823"/>
              <a:gd name="connsiteY22" fmla="*/ 1250845 h 7032528"/>
              <a:gd name="connsiteX0" fmla="*/ 2328356 w 7664823"/>
              <a:gd name="connsiteY0" fmla="*/ 4623493 h 6642274"/>
              <a:gd name="connsiteX1" fmla="*/ 2184339 w 7664823"/>
              <a:gd name="connsiteY1" fmla="*/ 378782 h 6642274"/>
              <a:gd name="connsiteX2" fmla="*/ 1290177 w 7664823"/>
              <a:gd name="connsiteY2" fmla="*/ 205929 h 6642274"/>
              <a:gd name="connsiteX3" fmla="*/ 822344 w 7664823"/>
              <a:gd name="connsiteY3" fmla="*/ 227195 h 6642274"/>
              <a:gd name="connsiteX4" fmla="*/ 630958 w 7664823"/>
              <a:gd name="connsiteY4" fmla="*/ 248460 h 6642274"/>
              <a:gd name="connsiteX5" fmla="*/ 503368 w 7664823"/>
              <a:gd name="connsiteY5" fmla="*/ 290990 h 6642274"/>
              <a:gd name="connsiteX6" fmla="*/ 482103 w 7664823"/>
              <a:gd name="connsiteY6" fmla="*/ 439846 h 6642274"/>
              <a:gd name="connsiteX7" fmla="*/ 439572 w 7664823"/>
              <a:gd name="connsiteY7" fmla="*/ 609967 h 6642274"/>
              <a:gd name="connsiteX8" fmla="*/ 418307 w 7664823"/>
              <a:gd name="connsiteY8" fmla="*/ 907678 h 6642274"/>
              <a:gd name="connsiteX9" fmla="*/ 375777 w 7664823"/>
              <a:gd name="connsiteY9" fmla="*/ 971474 h 6642274"/>
              <a:gd name="connsiteX10" fmla="*/ 354512 w 7664823"/>
              <a:gd name="connsiteY10" fmla="*/ 1226655 h 6642274"/>
              <a:gd name="connsiteX11" fmla="*/ 311982 w 7664823"/>
              <a:gd name="connsiteY11" fmla="*/ 1737018 h 6642274"/>
              <a:gd name="connsiteX12" fmla="*/ 333247 w 7664823"/>
              <a:gd name="connsiteY12" fmla="*/ 2396236 h 6642274"/>
              <a:gd name="connsiteX13" fmla="*/ 312132 w 7664823"/>
              <a:gd name="connsiteY13" fmla="*/ 5437755 h 6642274"/>
              <a:gd name="connsiteX14" fmla="*/ 888197 w 7664823"/>
              <a:gd name="connsiteY14" fmla="*/ 6642274 h 6642274"/>
              <a:gd name="connsiteX15" fmla="*/ 6648836 w 7664823"/>
              <a:gd name="connsiteY15" fmla="*/ 4864397 h 6642274"/>
              <a:gd name="connsiteX16" fmla="*/ 6648836 w 7664823"/>
              <a:gd name="connsiteY16" fmla="*/ 3028720 h 6642274"/>
              <a:gd name="connsiteX17" fmla="*/ 6648836 w 7664823"/>
              <a:gd name="connsiteY17" fmla="*/ 1101493 h 6642274"/>
              <a:gd name="connsiteX18" fmla="*/ 6720844 w 7664823"/>
              <a:gd name="connsiteY18" fmla="*/ 740139 h 6642274"/>
              <a:gd name="connsiteX19" fmla="*/ 7224900 w 7664823"/>
              <a:gd name="connsiteY19" fmla="*/ 740139 h 6642274"/>
              <a:gd name="connsiteX20" fmla="*/ 7584940 w 7664823"/>
              <a:gd name="connsiteY20" fmla="*/ 740138 h 6642274"/>
              <a:gd name="connsiteX21" fmla="*/ 7656948 w 7664823"/>
              <a:gd name="connsiteY21" fmla="*/ 1250845 h 6642274"/>
              <a:gd name="connsiteX0" fmla="*/ 2328357 w 7664824"/>
              <a:gd name="connsiteY0" fmla="*/ 4623493 h 6550721"/>
              <a:gd name="connsiteX1" fmla="*/ 2184340 w 7664824"/>
              <a:gd name="connsiteY1" fmla="*/ 378782 h 6550721"/>
              <a:gd name="connsiteX2" fmla="*/ 1290178 w 7664824"/>
              <a:gd name="connsiteY2" fmla="*/ 205929 h 6550721"/>
              <a:gd name="connsiteX3" fmla="*/ 822345 w 7664824"/>
              <a:gd name="connsiteY3" fmla="*/ 227195 h 6550721"/>
              <a:gd name="connsiteX4" fmla="*/ 630959 w 7664824"/>
              <a:gd name="connsiteY4" fmla="*/ 248460 h 6550721"/>
              <a:gd name="connsiteX5" fmla="*/ 503369 w 7664824"/>
              <a:gd name="connsiteY5" fmla="*/ 290990 h 6550721"/>
              <a:gd name="connsiteX6" fmla="*/ 482104 w 7664824"/>
              <a:gd name="connsiteY6" fmla="*/ 439846 h 6550721"/>
              <a:gd name="connsiteX7" fmla="*/ 439573 w 7664824"/>
              <a:gd name="connsiteY7" fmla="*/ 609967 h 6550721"/>
              <a:gd name="connsiteX8" fmla="*/ 418308 w 7664824"/>
              <a:gd name="connsiteY8" fmla="*/ 907678 h 6550721"/>
              <a:gd name="connsiteX9" fmla="*/ 375778 w 7664824"/>
              <a:gd name="connsiteY9" fmla="*/ 971474 h 6550721"/>
              <a:gd name="connsiteX10" fmla="*/ 354513 w 7664824"/>
              <a:gd name="connsiteY10" fmla="*/ 1226655 h 6550721"/>
              <a:gd name="connsiteX11" fmla="*/ 311983 w 7664824"/>
              <a:gd name="connsiteY11" fmla="*/ 1737018 h 6550721"/>
              <a:gd name="connsiteX12" fmla="*/ 333248 w 7664824"/>
              <a:gd name="connsiteY12" fmla="*/ 2396236 h 6550721"/>
              <a:gd name="connsiteX13" fmla="*/ 312133 w 7664824"/>
              <a:gd name="connsiteY13" fmla="*/ 5437755 h 6550721"/>
              <a:gd name="connsiteX14" fmla="*/ 888197 w 7664824"/>
              <a:gd name="connsiteY14" fmla="*/ 6550721 h 6550721"/>
              <a:gd name="connsiteX15" fmla="*/ 6648837 w 7664824"/>
              <a:gd name="connsiteY15" fmla="*/ 4864397 h 6550721"/>
              <a:gd name="connsiteX16" fmla="*/ 6648837 w 7664824"/>
              <a:gd name="connsiteY16" fmla="*/ 3028720 h 6550721"/>
              <a:gd name="connsiteX17" fmla="*/ 6648837 w 7664824"/>
              <a:gd name="connsiteY17" fmla="*/ 1101493 h 6550721"/>
              <a:gd name="connsiteX18" fmla="*/ 6720845 w 7664824"/>
              <a:gd name="connsiteY18" fmla="*/ 740139 h 6550721"/>
              <a:gd name="connsiteX19" fmla="*/ 7224901 w 7664824"/>
              <a:gd name="connsiteY19" fmla="*/ 740139 h 6550721"/>
              <a:gd name="connsiteX20" fmla="*/ 7584941 w 7664824"/>
              <a:gd name="connsiteY20" fmla="*/ 740138 h 6550721"/>
              <a:gd name="connsiteX21" fmla="*/ 7656949 w 7664824"/>
              <a:gd name="connsiteY21" fmla="*/ 1250845 h 6550721"/>
              <a:gd name="connsiteX0" fmla="*/ 2492758 w 7829225"/>
              <a:gd name="connsiteY0" fmla="*/ 4623493 h 6550721"/>
              <a:gd name="connsiteX1" fmla="*/ 2348741 w 7829225"/>
              <a:gd name="connsiteY1" fmla="*/ 378782 h 6550721"/>
              <a:gd name="connsiteX2" fmla="*/ 1454579 w 7829225"/>
              <a:gd name="connsiteY2" fmla="*/ 205929 h 6550721"/>
              <a:gd name="connsiteX3" fmla="*/ 986746 w 7829225"/>
              <a:gd name="connsiteY3" fmla="*/ 227195 h 6550721"/>
              <a:gd name="connsiteX4" fmla="*/ 795360 w 7829225"/>
              <a:gd name="connsiteY4" fmla="*/ 248460 h 6550721"/>
              <a:gd name="connsiteX5" fmla="*/ 667770 w 7829225"/>
              <a:gd name="connsiteY5" fmla="*/ 290990 h 6550721"/>
              <a:gd name="connsiteX6" fmla="*/ 646505 w 7829225"/>
              <a:gd name="connsiteY6" fmla="*/ 439846 h 6550721"/>
              <a:gd name="connsiteX7" fmla="*/ 603974 w 7829225"/>
              <a:gd name="connsiteY7" fmla="*/ 609967 h 6550721"/>
              <a:gd name="connsiteX8" fmla="*/ 582709 w 7829225"/>
              <a:gd name="connsiteY8" fmla="*/ 907678 h 6550721"/>
              <a:gd name="connsiteX9" fmla="*/ 540179 w 7829225"/>
              <a:gd name="connsiteY9" fmla="*/ 971474 h 6550721"/>
              <a:gd name="connsiteX10" fmla="*/ 518914 w 7829225"/>
              <a:gd name="connsiteY10" fmla="*/ 1226655 h 6550721"/>
              <a:gd name="connsiteX11" fmla="*/ 476384 w 7829225"/>
              <a:gd name="connsiteY11" fmla="*/ 1737018 h 6550721"/>
              <a:gd name="connsiteX12" fmla="*/ 497649 w 7829225"/>
              <a:gd name="connsiteY12" fmla="*/ 2396236 h 6550721"/>
              <a:gd name="connsiteX13" fmla="*/ 1052598 w 7829225"/>
              <a:gd name="connsiteY13" fmla="*/ 6550721 h 6550721"/>
              <a:gd name="connsiteX14" fmla="*/ 6813238 w 7829225"/>
              <a:gd name="connsiteY14" fmla="*/ 4864397 h 6550721"/>
              <a:gd name="connsiteX15" fmla="*/ 6813238 w 7829225"/>
              <a:gd name="connsiteY15" fmla="*/ 3028720 h 6550721"/>
              <a:gd name="connsiteX16" fmla="*/ 6813238 w 7829225"/>
              <a:gd name="connsiteY16" fmla="*/ 1101493 h 6550721"/>
              <a:gd name="connsiteX17" fmla="*/ 6885246 w 7829225"/>
              <a:gd name="connsiteY17" fmla="*/ 740139 h 6550721"/>
              <a:gd name="connsiteX18" fmla="*/ 7389302 w 7829225"/>
              <a:gd name="connsiteY18" fmla="*/ 740139 h 6550721"/>
              <a:gd name="connsiteX19" fmla="*/ 7749342 w 7829225"/>
              <a:gd name="connsiteY19" fmla="*/ 740138 h 6550721"/>
              <a:gd name="connsiteX20" fmla="*/ 7821350 w 7829225"/>
              <a:gd name="connsiteY20" fmla="*/ 1250845 h 6550721"/>
              <a:gd name="connsiteX0" fmla="*/ 2780789 w 8117256"/>
              <a:gd name="connsiteY0" fmla="*/ 4623493 h 5948462"/>
              <a:gd name="connsiteX1" fmla="*/ 2636772 w 8117256"/>
              <a:gd name="connsiteY1" fmla="*/ 378782 h 5948462"/>
              <a:gd name="connsiteX2" fmla="*/ 1742610 w 8117256"/>
              <a:gd name="connsiteY2" fmla="*/ 205929 h 5948462"/>
              <a:gd name="connsiteX3" fmla="*/ 1274777 w 8117256"/>
              <a:gd name="connsiteY3" fmla="*/ 227195 h 5948462"/>
              <a:gd name="connsiteX4" fmla="*/ 1083391 w 8117256"/>
              <a:gd name="connsiteY4" fmla="*/ 248460 h 5948462"/>
              <a:gd name="connsiteX5" fmla="*/ 955801 w 8117256"/>
              <a:gd name="connsiteY5" fmla="*/ 290990 h 5948462"/>
              <a:gd name="connsiteX6" fmla="*/ 934536 w 8117256"/>
              <a:gd name="connsiteY6" fmla="*/ 439846 h 5948462"/>
              <a:gd name="connsiteX7" fmla="*/ 892005 w 8117256"/>
              <a:gd name="connsiteY7" fmla="*/ 609967 h 5948462"/>
              <a:gd name="connsiteX8" fmla="*/ 870740 w 8117256"/>
              <a:gd name="connsiteY8" fmla="*/ 907678 h 5948462"/>
              <a:gd name="connsiteX9" fmla="*/ 828210 w 8117256"/>
              <a:gd name="connsiteY9" fmla="*/ 971474 h 5948462"/>
              <a:gd name="connsiteX10" fmla="*/ 806945 w 8117256"/>
              <a:gd name="connsiteY10" fmla="*/ 1226655 h 5948462"/>
              <a:gd name="connsiteX11" fmla="*/ 764415 w 8117256"/>
              <a:gd name="connsiteY11" fmla="*/ 1737018 h 5948462"/>
              <a:gd name="connsiteX12" fmla="*/ 785680 w 8117256"/>
              <a:gd name="connsiteY12" fmla="*/ 2396236 h 5948462"/>
              <a:gd name="connsiteX13" fmla="*/ 1052598 w 8117256"/>
              <a:gd name="connsiteY13" fmla="*/ 5948462 h 5948462"/>
              <a:gd name="connsiteX14" fmla="*/ 7101269 w 8117256"/>
              <a:gd name="connsiteY14" fmla="*/ 4864397 h 5948462"/>
              <a:gd name="connsiteX15" fmla="*/ 7101269 w 8117256"/>
              <a:gd name="connsiteY15" fmla="*/ 3028720 h 5948462"/>
              <a:gd name="connsiteX16" fmla="*/ 7101269 w 8117256"/>
              <a:gd name="connsiteY16" fmla="*/ 1101493 h 5948462"/>
              <a:gd name="connsiteX17" fmla="*/ 7173277 w 8117256"/>
              <a:gd name="connsiteY17" fmla="*/ 740139 h 5948462"/>
              <a:gd name="connsiteX18" fmla="*/ 7677333 w 8117256"/>
              <a:gd name="connsiteY18" fmla="*/ 740139 h 5948462"/>
              <a:gd name="connsiteX19" fmla="*/ 8037373 w 8117256"/>
              <a:gd name="connsiteY19" fmla="*/ 740138 h 5948462"/>
              <a:gd name="connsiteX20" fmla="*/ 8109381 w 8117256"/>
              <a:gd name="connsiteY20" fmla="*/ 1250845 h 5948462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13671 w 8045247"/>
              <a:gd name="connsiteY12" fmla="*/ 2396236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64565 w 8045247"/>
              <a:gd name="connsiteY12" fmla="*/ 2334910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9976 w 8076443"/>
              <a:gd name="connsiteY0" fmla="*/ 4623493 h 5587107"/>
              <a:gd name="connsiteX1" fmla="*/ 2595959 w 8076443"/>
              <a:gd name="connsiteY1" fmla="*/ 378782 h 5587107"/>
              <a:gd name="connsiteX2" fmla="*/ 1701797 w 8076443"/>
              <a:gd name="connsiteY2" fmla="*/ 205929 h 5587107"/>
              <a:gd name="connsiteX3" fmla="*/ 1233964 w 8076443"/>
              <a:gd name="connsiteY3" fmla="*/ 227195 h 5587107"/>
              <a:gd name="connsiteX4" fmla="*/ 1042578 w 8076443"/>
              <a:gd name="connsiteY4" fmla="*/ 248460 h 5587107"/>
              <a:gd name="connsiteX5" fmla="*/ 914988 w 8076443"/>
              <a:gd name="connsiteY5" fmla="*/ 290990 h 5587107"/>
              <a:gd name="connsiteX6" fmla="*/ 893723 w 8076443"/>
              <a:gd name="connsiteY6" fmla="*/ 439846 h 5587107"/>
              <a:gd name="connsiteX7" fmla="*/ 851192 w 8076443"/>
              <a:gd name="connsiteY7" fmla="*/ 609967 h 5587107"/>
              <a:gd name="connsiteX8" fmla="*/ 829927 w 8076443"/>
              <a:gd name="connsiteY8" fmla="*/ 907678 h 5587107"/>
              <a:gd name="connsiteX9" fmla="*/ 787397 w 8076443"/>
              <a:gd name="connsiteY9" fmla="*/ 971474 h 5587107"/>
              <a:gd name="connsiteX10" fmla="*/ 766132 w 8076443"/>
              <a:gd name="connsiteY10" fmla="*/ 1226655 h 5587107"/>
              <a:gd name="connsiteX11" fmla="*/ 723602 w 8076443"/>
              <a:gd name="connsiteY11" fmla="*/ 1737018 h 5587107"/>
              <a:gd name="connsiteX12" fmla="*/ 515603 w 8076443"/>
              <a:gd name="connsiteY12" fmla="*/ 4938521 h 5587107"/>
              <a:gd name="connsiteX13" fmla="*/ 1083794 w 8076443"/>
              <a:gd name="connsiteY13" fmla="*/ 5587107 h 5587107"/>
              <a:gd name="connsiteX14" fmla="*/ 7060456 w 8076443"/>
              <a:gd name="connsiteY14" fmla="*/ 4864397 h 5587107"/>
              <a:gd name="connsiteX15" fmla="*/ 7060456 w 8076443"/>
              <a:gd name="connsiteY15" fmla="*/ 3028720 h 5587107"/>
              <a:gd name="connsiteX16" fmla="*/ 7060456 w 8076443"/>
              <a:gd name="connsiteY16" fmla="*/ 1101493 h 5587107"/>
              <a:gd name="connsiteX17" fmla="*/ 7132464 w 8076443"/>
              <a:gd name="connsiteY17" fmla="*/ 740139 h 5587107"/>
              <a:gd name="connsiteX18" fmla="*/ 7636520 w 8076443"/>
              <a:gd name="connsiteY18" fmla="*/ 740139 h 5587107"/>
              <a:gd name="connsiteX19" fmla="*/ 7996560 w 8076443"/>
              <a:gd name="connsiteY19" fmla="*/ 740138 h 5587107"/>
              <a:gd name="connsiteX20" fmla="*/ 8068568 w 8076443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4721 w 8071188"/>
              <a:gd name="connsiteY0" fmla="*/ 4623493 h 5602252"/>
              <a:gd name="connsiteX1" fmla="*/ 2590704 w 8071188"/>
              <a:gd name="connsiteY1" fmla="*/ 378782 h 5602252"/>
              <a:gd name="connsiteX2" fmla="*/ 1696542 w 8071188"/>
              <a:gd name="connsiteY2" fmla="*/ 205929 h 5602252"/>
              <a:gd name="connsiteX3" fmla="*/ 1228709 w 8071188"/>
              <a:gd name="connsiteY3" fmla="*/ 227195 h 5602252"/>
              <a:gd name="connsiteX4" fmla="*/ 1037323 w 8071188"/>
              <a:gd name="connsiteY4" fmla="*/ 248460 h 5602252"/>
              <a:gd name="connsiteX5" fmla="*/ 909733 w 8071188"/>
              <a:gd name="connsiteY5" fmla="*/ 290990 h 5602252"/>
              <a:gd name="connsiteX6" fmla="*/ 888468 w 8071188"/>
              <a:gd name="connsiteY6" fmla="*/ 439846 h 5602252"/>
              <a:gd name="connsiteX7" fmla="*/ 845937 w 8071188"/>
              <a:gd name="connsiteY7" fmla="*/ 609967 h 5602252"/>
              <a:gd name="connsiteX8" fmla="*/ 824672 w 8071188"/>
              <a:gd name="connsiteY8" fmla="*/ 907678 h 5602252"/>
              <a:gd name="connsiteX9" fmla="*/ 782142 w 8071188"/>
              <a:gd name="connsiteY9" fmla="*/ 971474 h 5602252"/>
              <a:gd name="connsiteX10" fmla="*/ 760877 w 8071188"/>
              <a:gd name="connsiteY10" fmla="*/ 1226655 h 5602252"/>
              <a:gd name="connsiteX11" fmla="*/ 718347 w 8071188"/>
              <a:gd name="connsiteY11" fmla="*/ 1737018 h 5602252"/>
              <a:gd name="connsiteX12" fmla="*/ 582356 w 8071188"/>
              <a:gd name="connsiteY12" fmla="*/ 4938521 h 5602252"/>
              <a:gd name="connsiteX13" fmla="*/ 1078539 w 8071188"/>
              <a:gd name="connsiteY13" fmla="*/ 5587107 h 5602252"/>
              <a:gd name="connsiteX14" fmla="*/ 7055201 w 8071188"/>
              <a:gd name="connsiteY14" fmla="*/ 4864397 h 5602252"/>
              <a:gd name="connsiteX15" fmla="*/ 7055201 w 8071188"/>
              <a:gd name="connsiteY15" fmla="*/ 3028720 h 5602252"/>
              <a:gd name="connsiteX16" fmla="*/ 7055201 w 8071188"/>
              <a:gd name="connsiteY16" fmla="*/ 1101493 h 5602252"/>
              <a:gd name="connsiteX17" fmla="*/ 7127209 w 8071188"/>
              <a:gd name="connsiteY17" fmla="*/ 740139 h 5602252"/>
              <a:gd name="connsiteX18" fmla="*/ 7631265 w 8071188"/>
              <a:gd name="connsiteY18" fmla="*/ 740139 h 5602252"/>
              <a:gd name="connsiteX19" fmla="*/ 7991305 w 8071188"/>
              <a:gd name="connsiteY19" fmla="*/ 740138 h 5602252"/>
              <a:gd name="connsiteX20" fmla="*/ 8063313 w 8071188"/>
              <a:gd name="connsiteY20" fmla="*/ 1250845 h 5602252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016374 w 7352841"/>
              <a:gd name="connsiteY0" fmla="*/ 4623493 h 4864397"/>
              <a:gd name="connsiteX1" fmla="*/ 1872357 w 7352841"/>
              <a:gd name="connsiteY1" fmla="*/ 378782 h 4864397"/>
              <a:gd name="connsiteX2" fmla="*/ 978195 w 7352841"/>
              <a:gd name="connsiteY2" fmla="*/ 205929 h 4864397"/>
              <a:gd name="connsiteX3" fmla="*/ 510362 w 7352841"/>
              <a:gd name="connsiteY3" fmla="*/ 227195 h 4864397"/>
              <a:gd name="connsiteX4" fmla="*/ 318976 w 7352841"/>
              <a:gd name="connsiteY4" fmla="*/ 248460 h 4864397"/>
              <a:gd name="connsiteX5" fmla="*/ 191386 w 7352841"/>
              <a:gd name="connsiteY5" fmla="*/ 290990 h 4864397"/>
              <a:gd name="connsiteX6" fmla="*/ 170121 w 7352841"/>
              <a:gd name="connsiteY6" fmla="*/ 439846 h 4864397"/>
              <a:gd name="connsiteX7" fmla="*/ 127590 w 7352841"/>
              <a:gd name="connsiteY7" fmla="*/ 609967 h 4864397"/>
              <a:gd name="connsiteX8" fmla="*/ 106325 w 7352841"/>
              <a:gd name="connsiteY8" fmla="*/ 907678 h 4864397"/>
              <a:gd name="connsiteX9" fmla="*/ 63795 w 7352841"/>
              <a:gd name="connsiteY9" fmla="*/ 971474 h 4864397"/>
              <a:gd name="connsiteX10" fmla="*/ 42530 w 7352841"/>
              <a:gd name="connsiteY10" fmla="*/ 1226655 h 4864397"/>
              <a:gd name="connsiteX11" fmla="*/ 0 w 7352841"/>
              <a:gd name="connsiteY11" fmla="*/ 1737018 h 4864397"/>
              <a:gd name="connsiteX12" fmla="*/ 6336854 w 7352841"/>
              <a:gd name="connsiteY12" fmla="*/ 4864397 h 4864397"/>
              <a:gd name="connsiteX13" fmla="*/ 6336854 w 7352841"/>
              <a:gd name="connsiteY13" fmla="*/ 3028720 h 4864397"/>
              <a:gd name="connsiteX14" fmla="*/ 6336854 w 7352841"/>
              <a:gd name="connsiteY14" fmla="*/ 1101493 h 4864397"/>
              <a:gd name="connsiteX15" fmla="*/ 6408862 w 7352841"/>
              <a:gd name="connsiteY15" fmla="*/ 740139 h 4864397"/>
              <a:gd name="connsiteX16" fmla="*/ 6912918 w 7352841"/>
              <a:gd name="connsiteY16" fmla="*/ 740139 h 4864397"/>
              <a:gd name="connsiteX17" fmla="*/ 7272958 w 7352841"/>
              <a:gd name="connsiteY17" fmla="*/ 740138 h 4864397"/>
              <a:gd name="connsiteX18" fmla="*/ 7344966 w 7352841"/>
              <a:gd name="connsiteY18" fmla="*/ 1250845 h 4864397"/>
              <a:gd name="connsiteX0" fmla="*/ 2003619 w 7340086"/>
              <a:gd name="connsiteY0" fmla="*/ 4623493 h 5544812"/>
              <a:gd name="connsiteX1" fmla="*/ 1859602 w 7340086"/>
              <a:gd name="connsiteY1" fmla="*/ 378782 h 5544812"/>
              <a:gd name="connsiteX2" fmla="*/ 965440 w 7340086"/>
              <a:gd name="connsiteY2" fmla="*/ 205929 h 5544812"/>
              <a:gd name="connsiteX3" fmla="*/ 497607 w 7340086"/>
              <a:gd name="connsiteY3" fmla="*/ 227195 h 5544812"/>
              <a:gd name="connsiteX4" fmla="*/ 306221 w 7340086"/>
              <a:gd name="connsiteY4" fmla="*/ 248460 h 5544812"/>
              <a:gd name="connsiteX5" fmla="*/ 178631 w 7340086"/>
              <a:gd name="connsiteY5" fmla="*/ 290990 h 5544812"/>
              <a:gd name="connsiteX6" fmla="*/ 157366 w 7340086"/>
              <a:gd name="connsiteY6" fmla="*/ 439846 h 5544812"/>
              <a:gd name="connsiteX7" fmla="*/ 114835 w 7340086"/>
              <a:gd name="connsiteY7" fmla="*/ 609967 h 5544812"/>
              <a:gd name="connsiteX8" fmla="*/ 93570 w 7340086"/>
              <a:gd name="connsiteY8" fmla="*/ 907678 h 5544812"/>
              <a:gd name="connsiteX9" fmla="*/ 51040 w 7340086"/>
              <a:gd name="connsiteY9" fmla="*/ 971474 h 5544812"/>
              <a:gd name="connsiteX10" fmla="*/ 29775 w 7340086"/>
              <a:gd name="connsiteY10" fmla="*/ 1226655 h 5544812"/>
              <a:gd name="connsiteX11" fmla="*/ 67278 w 7340086"/>
              <a:gd name="connsiteY11" fmla="*/ 4938522 h 5544812"/>
              <a:gd name="connsiteX12" fmla="*/ 6324099 w 7340086"/>
              <a:gd name="connsiteY12" fmla="*/ 4864397 h 5544812"/>
              <a:gd name="connsiteX13" fmla="*/ 6324099 w 7340086"/>
              <a:gd name="connsiteY13" fmla="*/ 3028720 h 5544812"/>
              <a:gd name="connsiteX14" fmla="*/ 6324099 w 7340086"/>
              <a:gd name="connsiteY14" fmla="*/ 1101493 h 5544812"/>
              <a:gd name="connsiteX15" fmla="*/ 6396107 w 7340086"/>
              <a:gd name="connsiteY15" fmla="*/ 740139 h 5544812"/>
              <a:gd name="connsiteX16" fmla="*/ 6900163 w 7340086"/>
              <a:gd name="connsiteY16" fmla="*/ 740139 h 5544812"/>
              <a:gd name="connsiteX17" fmla="*/ 7260203 w 7340086"/>
              <a:gd name="connsiteY17" fmla="*/ 740138 h 5544812"/>
              <a:gd name="connsiteX18" fmla="*/ 7332211 w 7340086"/>
              <a:gd name="connsiteY18" fmla="*/ 1250845 h 5544812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55770 w 7344816"/>
              <a:gd name="connsiteY9" fmla="*/ 971474 h 5785714"/>
              <a:gd name="connsiteX10" fmla="*/ 34505 w 7344816"/>
              <a:gd name="connsiteY10" fmla="*/ 1226655 h 5785714"/>
              <a:gd name="connsiteX11" fmla="*/ 0 w 7344816"/>
              <a:gd name="connsiteY11" fmla="*/ 5179424 h 5785714"/>
              <a:gd name="connsiteX12" fmla="*/ 6328829 w 7344816"/>
              <a:gd name="connsiteY12" fmla="*/ 4864397 h 5785714"/>
              <a:gd name="connsiteX13" fmla="*/ 6328829 w 7344816"/>
              <a:gd name="connsiteY13" fmla="*/ 3028720 h 5785714"/>
              <a:gd name="connsiteX14" fmla="*/ 6328829 w 7344816"/>
              <a:gd name="connsiteY14" fmla="*/ 1101493 h 5785714"/>
              <a:gd name="connsiteX15" fmla="*/ 6400837 w 7344816"/>
              <a:gd name="connsiteY15" fmla="*/ 740139 h 5785714"/>
              <a:gd name="connsiteX16" fmla="*/ 6904893 w 7344816"/>
              <a:gd name="connsiteY16" fmla="*/ 740139 h 5785714"/>
              <a:gd name="connsiteX17" fmla="*/ 7264933 w 7344816"/>
              <a:gd name="connsiteY17" fmla="*/ 740138 h 5785714"/>
              <a:gd name="connsiteX18" fmla="*/ 7336941 w 7344816"/>
              <a:gd name="connsiteY18" fmla="*/ 1250845 h 5785714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432048 w 7344816"/>
              <a:gd name="connsiteY3" fmla="*/ 722709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119565 w 7344816"/>
              <a:gd name="connsiteY6" fmla="*/ 609967 h 5785714"/>
              <a:gd name="connsiteX7" fmla="*/ 98300 w 7344816"/>
              <a:gd name="connsiteY7" fmla="*/ 907678 h 5785714"/>
              <a:gd name="connsiteX8" fmla="*/ 34505 w 7344816"/>
              <a:gd name="connsiteY8" fmla="*/ 1226655 h 5785714"/>
              <a:gd name="connsiteX9" fmla="*/ 0 w 7344816"/>
              <a:gd name="connsiteY9" fmla="*/ 5179424 h 5785714"/>
              <a:gd name="connsiteX10" fmla="*/ 6328829 w 7344816"/>
              <a:gd name="connsiteY10" fmla="*/ 4864397 h 5785714"/>
              <a:gd name="connsiteX11" fmla="*/ 6328829 w 7344816"/>
              <a:gd name="connsiteY11" fmla="*/ 3028720 h 5785714"/>
              <a:gd name="connsiteX12" fmla="*/ 6328829 w 7344816"/>
              <a:gd name="connsiteY12" fmla="*/ 1101493 h 5785714"/>
              <a:gd name="connsiteX13" fmla="*/ 6400837 w 7344816"/>
              <a:gd name="connsiteY13" fmla="*/ 740139 h 5785714"/>
              <a:gd name="connsiteX14" fmla="*/ 6904893 w 7344816"/>
              <a:gd name="connsiteY14" fmla="*/ 740139 h 5785714"/>
              <a:gd name="connsiteX15" fmla="*/ 7264933 w 7344816"/>
              <a:gd name="connsiteY15" fmla="*/ 740138 h 5785714"/>
              <a:gd name="connsiteX16" fmla="*/ 7336941 w 7344816"/>
              <a:gd name="connsiteY16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98300 w 7344816"/>
              <a:gd name="connsiteY6" fmla="*/ 907678 h 5785714"/>
              <a:gd name="connsiteX7" fmla="*/ 34505 w 7344816"/>
              <a:gd name="connsiteY7" fmla="*/ 1226655 h 5785714"/>
              <a:gd name="connsiteX8" fmla="*/ 0 w 7344816"/>
              <a:gd name="connsiteY8" fmla="*/ 5179424 h 5785714"/>
              <a:gd name="connsiteX9" fmla="*/ 6328829 w 7344816"/>
              <a:gd name="connsiteY9" fmla="*/ 4864397 h 5785714"/>
              <a:gd name="connsiteX10" fmla="*/ 6328829 w 7344816"/>
              <a:gd name="connsiteY10" fmla="*/ 3028720 h 5785714"/>
              <a:gd name="connsiteX11" fmla="*/ 6328829 w 7344816"/>
              <a:gd name="connsiteY11" fmla="*/ 1101493 h 5785714"/>
              <a:gd name="connsiteX12" fmla="*/ 6400837 w 7344816"/>
              <a:gd name="connsiteY12" fmla="*/ 740139 h 5785714"/>
              <a:gd name="connsiteX13" fmla="*/ 6904893 w 7344816"/>
              <a:gd name="connsiteY13" fmla="*/ 740139 h 5785714"/>
              <a:gd name="connsiteX14" fmla="*/ 7264933 w 7344816"/>
              <a:gd name="connsiteY14" fmla="*/ 740138 h 5785714"/>
              <a:gd name="connsiteX15" fmla="*/ 7336941 w 7344816"/>
              <a:gd name="connsiteY15" fmla="*/ 1250845 h 5785714"/>
              <a:gd name="connsiteX0" fmla="*/ 3046770 w 8383237"/>
              <a:gd name="connsiteY0" fmla="*/ 4623493 h 5785714"/>
              <a:gd name="connsiteX1" fmla="*/ 2838621 w 8383237"/>
              <a:gd name="connsiteY1" fmla="*/ 843161 h 5785714"/>
              <a:gd name="connsiteX2" fmla="*/ 1974525 w 8383237"/>
              <a:gd name="connsiteY2" fmla="*/ 722709 h 5785714"/>
              <a:gd name="connsiteX3" fmla="*/ 1349372 w 8383237"/>
              <a:gd name="connsiteY3" fmla="*/ 248460 h 5785714"/>
              <a:gd name="connsiteX4" fmla="*/ 1221782 w 8383237"/>
              <a:gd name="connsiteY4" fmla="*/ 290990 h 5785714"/>
              <a:gd name="connsiteX5" fmla="*/ 1200517 w 8383237"/>
              <a:gd name="connsiteY5" fmla="*/ 439846 h 5785714"/>
              <a:gd name="connsiteX6" fmla="*/ 1136721 w 8383237"/>
              <a:gd name="connsiteY6" fmla="*/ 907678 h 5785714"/>
              <a:gd name="connsiteX7" fmla="*/ 1038421 w 8383237"/>
              <a:gd name="connsiteY7" fmla="*/ 5179424 h 5785714"/>
              <a:gd name="connsiteX8" fmla="*/ 7367250 w 8383237"/>
              <a:gd name="connsiteY8" fmla="*/ 4864397 h 5785714"/>
              <a:gd name="connsiteX9" fmla="*/ 7367250 w 8383237"/>
              <a:gd name="connsiteY9" fmla="*/ 3028720 h 5785714"/>
              <a:gd name="connsiteX10" fmla="*/ 7367250 w 8383237"/>
              <a:gd name="connsiteY10" fmla="*/ 1101493 h 5785714"/>
              <a:gd name="connsiteX11" fmla="*/ 7439258 w 8383237"/>
              <a:gd name="connsiteY11" fmla="*/ 740139 h 5785714"/>
              <a:gd name="connsiteX12" fmla="*/ 7943314 w 8383237"/>
              <a:gd name="connsiteY12" fmla="*/ 740139 h 5785714"/>
              <a:gd name="connsiteX13" fmla="*/ 8303354 w 8383237"/>
              <a:gd name="connsiteY13" fmla="*/ 740138 h 5785714"/>
              <a:gd name="connsiteX14" fmla="*/ 8375362 w 8383237"/>
              <a:gd name="connsiteY14" fmla="*/ 1250845 h 5785714"/>
              <a:gd name="connsiteX0" fmla="*/ 3036138 w 8372605"/>
              <a:gd name="connsiteY0" fmla="*/ 4623493 h 5785714"/>
              <a:gd name="connsiteX1" fmla="*/ 2827989 w 8372605"/>
              <a:gd name="connsiteY1" fmla="*/ 843161 h 5785714"/>
              <a:gd name="connsiteX2" fmla="*/ 1963893 w 8372605"/>
              <a:gd name="connsiteY2" fmla="*/ 722709 h 5785714"/>
              <a:gd name="connsiteX3" fmla="*/ 1338740 w 8372605"/>
              <a:gd name="connsiteY3" fmla="*/ 248460 h 5785714"/>
              <a:gd name="connsiteX4" fmla="*/ 1211150 w 8372605"/>
              <a:gd name="connsiteY4" fmla="*/ 290990 h 5785714"/>
              <a:gd name="connsiteX5" fmla="*/ 1189885 w 8372605"/>
              <a:gd name="connsiteY5" fmla="*/ 439846 h 5785714"/>
              <a:gd name="connsiteX6" fmla="*/ 1027789 w 8372605"/>
              <a:gd name="connsiteY6" fmla="*/ 5179424 h 5785714"/>
              <a:gd name="connsiteX7" fmla="*/ 7356618 w 8372605"/>
              <a:gd name="connsiteY7" fmla="*/ 4864397 h 5785714"/>
              <a:gd name="connsiteX8" fmla="*/ 7356618 w 8372605"/>
              <a:gd name="connsiteY8" fmla="*/ 3028720 h 5785714"/>
              <a:gd name="connsiteX9" fmla="*/ 7356618 w 8372605"/>
              <a:gd name="connsiteY9" fmla="*/ 1101493 h 5785714"/>
              <a:gd name="connsiteX10" fmla="*/ 7428626 w 8372605"/>
              <a:gd name="connsiteY10" fmla="*/ 740139 h 5785714"/>
              <a:gd name="connsiteX11" fmla="*/ 7932682 w 8372605"/>
              <a:gd name="connsiteY11" fmla="*/ 740139 h 5785714"/>
              <a:gd name="connsiteX12" fmla="*/ 8292722 w 8372605"/>
              <a:gd name="connsiteY12" fmla="*/ 740138 h 5785714"/>
              <a:gd name="connsiteX13" fmla="*/ 8364730 w 8372605"/>
              <a:gd name="connsiteY13" fmla="*/ 1250845 h 5785714"/>
              <a:gd name="connsiteX0" fmla="*/ 3032594 w 8369061"/>
              <a:gd name="connsiteY0" fmla="*/ 4623493 h 5785714"/>
              <a:gd name="connsiteX1" fmla="*/ 2824445 w 8369061"/>
              <a:gd name="connsiteY1" fmla="*/ 843161 h 5785714"/>
              <a:gd name="connsiteX2" fmla="*/ 1960349 w 8369061"/>
              <a:gd name="connsiteY2" fmla="*/ 722709 h 5785714"/>
              <a:gd name="connsiteX3" fmla="*/ 1335196 w 8369061"/>
              <a:gd name="connsiteY3" fmla="*/ 248460 h 5785714"/>
              <a:gd name="connsiteX4" fmla="*/ 1207606 w 8369061"/>
              <a:gd name="connsiteY4" fmla="*/ 290990 h 5785714"/>
              <a:gd name="connsiteX5" fmla="*/ 1024245 w 8369061"/>
              <a:gd name="connsiteY5" fmla="*/ 5179424 h 5785714"/>
              <a:gd name="connsiteX6" fmla="*/ 7353074 w 8369061"/>
              <a:gd name="connsiteY6" fmla="*/ 4864397 h 5785714"/>
              <a:gd name="connsiteX7" fmla="*/ 7353074 w 8369061"/>
              <a:gd name="connsiteY7" fmla="*/ 3028720 h 5785714"/>
              <a:gd name="connsiteX8" fmla="*/ 7353074 w 8369061"/>
              <a:gd name="connsiteY8" fmla="*/ 1101493 h 5785714"/>
              <a:gd name="connsiteX9" fmla="*/ 7425082 w 8369061"/>
              <a:gd name="connsiteY9" fmla="*/ 740139 h 5785714"/>
              <a:gd name="connsiteX10" fmla="*/ 7929138 w 8369061"/>
              <a:gd name="connsiteY10" fmla="*/ 740139 h 5785714"/>
              <a:gd name="connsiteX11" fmla="*/ 8289178 w 8369061"/>
              <a:gd name="connsiteY11" fmla="*/ 740138 h 5785714"/>
              <a:gd name="connsiteX12" fmla="*/ 8361186 w 8369061"/>
              <a:gd name="connsiteY12" fmla="*/ 1250845 h 5785714"/>
              <a:gd name="connsiteX0" fmla="*/ 2166889 w 7503356"/>
              <a:gd name="connsiteY0" fmla="*/ 4623493 h 5785714"/>
              <a:gd name="connsiteX1" fmla="*/ 1958740 w 7503356"/>
              <a:gd name="connsiteY1" fmla="*/ 843161 h 5785714"/>
              <a:gd name="connsiteX2" fmla="*/ 1094644 w 7503356"/>
              <a:gd name="connsiteY2" fmla="*/ 722709 h 5785714"/>
              <a:gd name="connsiteX3" fmla="*/ 469491 w 7503356"/>
              <a:gd name="connsiteY3" fmla="*/ 248460 h 5785714"/>
              <a:gd name="connsiteX4" fmla="*/ 341901 w 7503356"/>
              <a:gd name="connsiteY4" fmla="*/ 290990 h 5785714"/>
              <a:gd name="connsiteX5" fmla="*/ 158540 w 7503356"/>
              <a:gd name="connsiteY5" fmla="*/ 5179424 h 5785714"/>
              <a:gd name="connsiteX6" fmla="*/ 6487369 w 7503356"/>
              <a:gd name="connsiteY6" fmla="*/ 4864397 h 5785714"/>
              <a:gd name="connsiteX7" fmla="*/ 6487369 w 7503356"/>
              <a:gd name="connsiteY7" fmla="*/ 3028720 h 5785714"/>
              <a:gd name="connsiteX8" fmla="*/ 6487369 w 7503356"/>
              <a:gd name="connsiteY8" fmla="*/ 1101493 h 5785714"/>
              <a:gd name="connsiteX9" fmla="*/ 6559377 w 7503356"/>
              <a:gd name="connsiteY9" fmla="*/ 740139 h 5785714"/>
              <a:gd name="connsiteX10" fmla="*/ 7063433 w 7503356"/>
              <a:gd name="connsiteY10" fmla="*/ 740139 h 5785714"/>
              <a:gd name="connsiteX11" fmla="*/ 7423473 w 7503356"/>
              <a:gd name="connsiteY11" fmla="*/ 740138 h 5785714"/>
              <a:gd name="connsiteX12" fmla="*/ 7495481 w 7503356"/>
              <a:gd name="connsiteY12" fmla="*/ 1250845 h 5785714"/>
              <a:gd name="connsiteX0" fmla="*/ 2166889 w 7503356"/>
              <a:gd name="connsiteY0" fmla="*/ 4623493 h 5328500"/>
              <a:gd name="connsiteX1" fmla="*/ 1958740 w 7503356"/>
              <a:gd name="connsiteY1" fmla="*/ 843161 h 5328500"/>
              <a:gd name="connsiteX2" fmla="*/ 1094644 w 7503356"/>
              <a:gd name="connsiteY2" fmla="*/ 722709 h 5328500"/>
              <a:gd name="connsiteX3" fmla="*/ 469491 w 7503356"/>
              <a:gd name="connsiteY3" fmla="*/ 248460 h 5328500"/>
              <a:gd name="connsiteX4" fmla="*/ 341901 w 7503356"/>
              <a:gd name="connsiteY4" fmla="*/ 290990 h 5328500"/>
              <a:gd name="connsiteX5" fmla="*/ 158540 w 7503356"/>
              <a:gd name="connsiteY5" fmla="*/ 5179424 h 5328500"/>
              <a:gd name="connsiteX6" fmla="*/ 6487369 w 7503356"/>
              <a:gd name="connsiteY6" fmla="*/ 4864397 h 5328500"/>
              <a:gd name="connsiteX7" fmla="*/ 6487369 w 7503356"/>
              <a:gd name="connsiteY7" fmla="*/ 3028720 h 5328500"/>
              <a:gd name="connsiteX8" fmla="*/ 6487369 w 7503356"/>
              <a:gd name="connsiteY8" fmla="*/ 1101493 h 5328500"/>
              <a:gd name="connsiteX9" fmla="*/ 6559377 w 7503356"/>
              <a:gd name="connsiteY9" fmla="*/ 740139 h 5328500"/>
              <a:gd name="connsiteX10" fmla="*/ 7063433 w 7503356"/>
              <a:gd name="connsiteY10" fmla="*/ 740139 h 5328500"/>
              <a:gd name="connsiteX11" fmla="*/ 7423473 w 7503356"/>
              <a:gd name="connsiteY11" fmla="*/ 740138 h 5328500"/>
              <a:gd name="connsiteX12" fmla="*/ 7495481 w 7503356"/>
              <a:gd name="connsiteY12" fmla="*/ 1250845 h 5328500"/>
              <a:gd name="connsiteX0" fmla="*/ 2022873 w 7359340"/>
              <a:gd name="connsiteY0" fmla="*/ 4623493 h 5087596"/>
              <a:gd name="connsiteX1" fmla="*/ 1814724 w 7359340"/>
              <a:gd name="connsiteY1" fmla="*/ 843161 h 5087596"/>
              <a:gd name="connsiteX2" fmla="*/ 950628 w 7359340"/>
              <a:gd name="connsiteY2" fmla="*/ 722709 h 5087596"/>
              <a:gd name="connsiteX3" fmla="*/ 325475 w 7359340"/>
              <a:gd name="connsiteY3" fmla="*/ 248460 h 5087596"/>
              <a:gd name="connsiteX4" fmla="*/ 197885 w 7359340"/>
              <a:gd name="connsiteY4" fmla="*/ 290990 h 5087596"/>
              <a:gd name="connsiteX5" fmla="*/ 158540 w 7359340"/>
              <a:gd name="connsiteY5" fmla="*/ 4938521 h 5087596"/>
              <a:gd name="connsiteX6" fmla="*/ 6343353 w 7359340"/>
              <a:gd name="connsiteY6" fmla="*/ 4864397 h 5087596"/>
              <a:gd name="connsiteX7" fmla="*/ 6343353 w 7359340"/>
              <a:gd name="connsiteY7" fmla="*/ 3028720 h 5087596"/>
              <a:gd name="connsiteX8" fmla="*/ 6343353 w 7359340"/>
              <a:gd name="connsiteY8" fmla="*/ 1101493 h 5087596"/>
              <a:gd name="connsiteX9" fmla="*/ 6415361 w 7359340"/>
              <a:gd name="connsiteY9" fmla="*/ 740139 h 5087596"/>
              <a:gd name="connsiteX10" fmla="*/ 6919417 w 7359340"/>
              <a:gd name="connsiteY10" fmla="*/ 740139 h 5087596"/>
              <a:gd name="connsiteX11" fmla="*/ 7279457 w 7359340"/>
              <a:gd name="connsiteY11" fmla="*/ 740138 h 5087596"/>
              <a:gd name="connsiteX12" fmla="*/ 7351465 w 7359340"/>
              <a:gd name="connsiteY12" fmla="*/ 1250845 h 5087596"/>
              <a:gd name="connsiteX0" fmla="*/ 2022873 w 7359340"/>
              <a:gd name="connsiteY0" fmla="*/ 4623493 h 5087598"/>
              <a:gd name="connsiteX1" fmla="*/ 1814724 w 7359340"/>
              <a:gd name="connsiteY1" fmla="*/ 843161 h 5087598"/>
              <a:gd name="connsiteX2" fmla="*/ 950628 w 7359340"/>
              <a:gd name="connsiteY2" fmla="*/ 722709 h 5087598"/>
              <a:gd name="connsiteX3" fmla="*/ 325475 w 7359340"/>
              <a:gd name="connsiteY3" fmla="*/ 248460 h 5087598"/>
              <a:gd name="connsiteX4" fmla="*/ 197885 w 7359340"/>
              <a:gd name="connsiteY4" fmla="*/ 290990 h 5087598"/>
              <a:gd name="connsiteX5" fmla="*/ 158540 w 7359340"/>
              <a:gd name="connsiteY5" fmla="*/ 4938521 h 5087598"/>
              <a:gd name="connsiteX6" fmla="*/ 6343353 w 7359340"/>
              <a:gd name="connsiteY6" fmla="*/ 4864397 h 5087598"/>
              <a:gd name="connsiteX7" fmla="*/ 6343353 w 7359340"/>
              <a:gd name="connsiteY7" fmla="*/ 3028720 h 5087598"/>
              <a:gd name="connsiteX8" fmla="*/ 6343353 w 7359340"/>
              <a:gd name="connsiteY8" fmla="*/ 1101493 h 5087598"/>
              <a:gd name="connsiteX9" fmla="*/ 6415361 w 7359340"/>
              <a:gd name="connsiteY9" fmla="*/ 740139 h 5087598"/>
              <a:gd name="connsiteX10" fmla="*/ 6919417 w 7359340"/>
              <a:gd name="connsiteY10" fmla="*/ 740139 h 5087598"/>
              <a:gd name="connsiteX11" fmla="*/ 7279457 w 7359340"/>
              <a:gd name="connsiteY11" fmla="*/ 740138 h 5087598"/>
              <a:gd name="connsiteX12" fmla="*/ 7351465 w 7359340"/>
              <a:gd name="connsiteY12" fmla="*/ 1250845 h 5087598"/>
              <a:gd name="connsiteX0" fmla="*/ 1876813 w 7213280"/>
              <a:gd name="connsiteY0" fmla="*/ 4623493 h 5087596"/>
              <a:gd name="connsiteX1" fmla="*/ 1668664 w 7213280"/>
              <a:gd name="connsiteY1" fmla="*/ 843161 h 5087596"/>
              <a:gd name="connsiteX2" fmla="*/ 804568 w 7213280"/>
              <a:gd name="connsiteY2" fmla="*/ 722709 h 5087596"/>
              <a:gd name="connsiteX3" fmla="*/ 179415 w 7213280"/>
              <a:gd name="connsiteY3" fmla="*/ 248460 h 5087596"/>
              <a:gd name="connsiteX4" fmla="*/ 51825 w 7213280"/>
              <a:gd name="connsiteY4" fmla="*/ 290990 h 5087596"/>
              <a:gd name="connsiteX5" fmla="*/ 12480 w 7213280"/>
              <a:gd name="connsiteY5" fmla="*/ 4938521 h 5087596"/>
              <a:gd name="connsiteX6" fmla="*/ 6197293 w 7213280"/>
              <a:gd name="connsiteY6" fmla="*/ 4864397 h 5087596"/>
              <a:gd name="connsiteX7" fmla="*/ 6197293 w 7213280"/>
              <a:gd name="connsiteY7" fmla="*/ 3028720 h 5087596"/>
              <a:gd name="connsiteX8" fmla="*/ 6197293 w 7213280"/>
              <a:gd name="connsiteY8" fmla="*/ 1101493 h 5087596"/>
              <a:gd name="connsiteX9" fmla="*/ 6269301 w 7213280"/>
              <a:gd name="connsiteY9" fmla="*/ 740139 h 5087596"/>
              <a:gd name="connsiteX10" fmla="*/ 6773357 w 7213280"/>
              <a:gd name="connsiteY10" fmla="*/ 740139 h 5087596"/>
              <a:gd name="connsiteX11" fmla="*/ 7133397 w 7213280"/>
              <a:gd name="connsiteY11" fmla="*/ 740138 h 5087596"/>
              <a:gd name="connsiteX12" fmla="*/ 7205405 w 7213280"/>
              <a:gd name="connsiteY12" fmla="*/ 1250845 h 5087596"/>
              <a:gd name="connsiteX0" fmla="*/ 1876813 w 7213280"/>
              <a:gd name="connsiteY0" fmla="*/ 4623493 h 4983889"/>
              <a:gd name="connsiteX1" fmla="*/ 1668664 w 7213280"/>
              <a:gd name="connsiteY1" fmla="*/ 843161 h 4983889"/>
              <a:gd name="connsiteX2" fmla="*/ 804568 w 7213280"/>
              <a:gd name="connsiteY2" fmla="*/ 722709 h 4983889"/>
              <a:gd name="connsiteX3" fmla="*/ 179415 w 7213280"/>
              <a:gd name="connsiteY3" fmla="*/ 248460 h 4983889"/>
              <a:gd name="connsiteX4" fmla="*/ 51825 w 7213280"/>
              <a:gd name="connsiteY4" fmla="*/ 290990 h 4983889"/>
              <a:gd name="connsiteX5" fmla="*/ 12480 w 7213280"/>
              <a:gd name="connsiteY5" fmla="*/ 4938521 h 4983889"/>
              <a:gd name="connsiteX6" fmla="*/ 6197293 w 7213280"/>
              <a:gd name="connsiteY6" fmla="*/ 4864397 h 4983889"/>
              <a:gd name="connsiteX7" fmla="*/ 6197293 w 7213280"/>
              <a:gd name="connsiteY7" fmla="*/ 3028720 h 4983889"/>
              <a:gd name="connsiteX8" fmla="*/ 6197293 w 7213280"/>
              <a:gd name="connsiteY8" fmla="*/ 1101493 h 4983889"/>
              <a:gd name="connsiteX9" fmla="*/ 6269301 w 7213280"/>
              <a:gd name="connsiteY9" fmla="*/ 740139 h 4983889"/>
              <a:gd name="connsiteX10" fmla="*/ 6773357 w 7213280"/>
              <a:gd name="connsiteY10" fmla="*/ 740139 h 4983889"/>
              <a:gd name="connsiteX11" fmla="*/ 7133397 w 7213280"/>
              <a:gd name="connsiteY11" fmla="*/ 740138 h 4983889"/>
              <a:gd name="connsiteX12" fmla="*/ 7205405 w 7213280"/>
              <a:gd name="connsiteY12" fmla="*/ 1250845 h 4983889"/>
              <a:gd name="connsiteX0" fmla="*/ 1916158 w 7252625"/>
              <a:gd name="connsiteY0" fmla="*/ 4623493 h 4983889"/>
              <a:gd name="connsiteX1" fmla="*/ 1708009 w 7252625"/>
              <a:gd name="connsiteY1" fmla="*/ 843161 h 4983889"/>
              <a:gd name="connsiteX2" fmla="*/ 843913 w 7252625"/>
              <a:gd name="connsiteY2" fmla="*/ 722709 h 4983889"/>
              <a:gd name="connsiteX3" fmla="*/ 218760 w 7252625"/>
              <a:gd name="connsiteY3" fmla="*/ 248460 h 4983889"/>
              <a:gd name="connsiteX4" fmla="*/ 51825 w 7252625"/>
              <a:gd name="connsiteY4" fmla="*/ 722709 h 4983889"/>
              <a:gd name="connsiteX5" fmla="*/ 51825 w 7252625"/>
              <a:gd name="connsiteY5" fmla="*/ 4938521 h 4983889"/>
              <a:gd name="connsiteX6" fmla="*/ 6236638 w 7252625"/>
              <a:gd name="connsiteY6" fmla="*/ 4864397 h 4983889"/>
              <a:gd name="connsiteX7" fmla="*/ 6236638 w 7252625"/>
              <a:gd name="connsiteY7" fmla="*/ 3028720 h 4983889"/>
              <a:gd name="connsiteX8" fmla="*/ 6236638 w 7252625"/>
              <a:gd name="connsiteY8" fmla="*/ 1101493 h 4983889"/>
              <a:gd name="connsiteX9" fmla="*/ 6308646 w 7252625"/>
              <a:gd name="connsiteY9" fmla="*/ 740139 h 4983889"/>
              <a:gd name="connsiteX10" fmla="*/ 6812702 w 7252625"/>
              <a:gd name="connsiteY10" fmla="*/ 740139 h 4983889"/>
              <a:gd name="connsiteX11" fmla="*/ 7172742 w 7252625"/>
              <a:gd name="connsiteY11" fmla="*/ 740138 h 4983889"/>
              <a:gd name="connsiteX12" fmla="*/ 7244750 w 7252625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166935 w 7200800"/>
              <a:gd name="connsiteY3" fmla="*/ 248460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216024 w 7200800"/>
              <a:gd name="connsiteY3" fmla="*/ 481805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722709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7216379 w 7296262"/>
              <a:gd name="connsiteY9" fmla="*/ 740138 h 4983889"/>
              <a:gd name="connsiteX10" fmla="*/ 7288387 w 7296262"/>
              <a:gd name="connsiteY10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352283 w 7296262"/>
              <a:gd name="connsiteY7" fmla="*/ 740139 h 4983889"/>
              <a:gd name="connsiteX8" fmla="*/ 7216379 w 7296262"/>
              <a:gd name="connsiteY8" fmla="*/ 740138 h 4983889"/>
              <a:gd name="connsiteX9" fmla="*/ 7288387 w 7296262"/>
              <a:gd name="connsiteY9" fmla="*/ 1250845 h 4983889"/>
              <a:gd name="connsiteX0" fmla="*/ 1967670 w 7323078"/>
              <a:gd name="connsiteY0" fmla="*/ 3734003 h 4983889"/>
              <a:gd name="connsiteX1" fmla="*/ 1751646 w 7323078"/>
              <a:gd name="connsiteY1" fmla="*/ 843161 h 4983889"/>
              <a:gd name="connsiteX2" fmla="*/ 887550 w 7323078"/>
              <a:gd name="connsiteY2" fmla="*/ 722709 h 4983889"/>
              <a:gd name="connsiteX3" fmla="*/ 95462 w 7323078"/>
              <a:gd name="connsiteY3" fmla="*/ 843161 h 4983889"/>
              <a:gd name="connsiteX4" fmla="*/ 95462 w 7323078"/>
              <a:gd name="connsiteY4" fmla="*/ 4938521 h 4983889"/>
              <a:gd name="connsiteX5" fmla="*/ 6280275 w 7323078"/>
              <a:gd name="connsiteY5" fmla="*/ 4864397 h 4983889"/>
              <a:gd name="connsiteX6" fmla="*/ 6352283 w 7323078"/>
              <a:gd name="connsiteY6" fmla="*/ 740139 h 4983889"/>
              <a:gd name="connsiteX7" fmla="*/ 7216379 w 7323078"/>
              <a:gd name="connsiteY7" fmla="*/ 740138 h 4983889"/>
              <a:gd name="connsiteX8" fmla="*/ 7288387 w 7323078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8150 w 7296262"/>
              <a:gd name="connsiteY6" fmla="*/ 1084064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7152246 w 7288387"/>
              <a:gd name="connsiteY7" fmla="*/ 1204516 h 4983889"/>
              <a:gd name="connsiteX8" fmla="*/ 7288387 w 7288387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6936222 w 7288387"/>
              <a:gd name="connsiteY7" fmla="*/ 1445419 h 4983889"/>
              <a:gd name="connsiteX8" fmla="*/ 7288387 w 7288387"/>
              <a:gd name="connsiteY8" fmla="*/ 1250845 h 4983889"/>
              <a:gd name="connsiteX0" fmla="*/ 1967670 w 7224254"/>
              <a:gd name="connsiteY0" fmla="*/ 3298525 h 4548411"/>
              <a:gd name="connsiteX1" fmla="*/ 1751646 w 7224254"/>
              <a:gd name="connsiteY1" fmla="*/ 407683 h 4548411"/>
              <a:gd name="connsiteX2" fmla="*/ 887550 w 7224254"/>
              <a:gd name="connsiteY2" fmla="*/ 287231 h 4548411"/>
              <a:gd name="connsiteX3" fmla="*/ 95462 w 7224254"/>
              <a:gd name="connsiteY3" fmla="*/ 407683 h 4548411"/>
              <a:gd name="connsiteX4" fmla="*/ 95462 w 7224254"/>
              <a:gd name="connsiteY4" fmla="*/ 4503043 h 4548411"/>
              <a:gd name="connsiteX5" fmla="*/ 6280275 w 7224254"/>
              <a:gd name="connsiteY5" fmla="*/ 4428919 h 4548411"/>
              <a:gd name="connsiteX6" fmla="*/ 6288150 w 7224254"/>
              <a:gd name="connsiteY6" fmla="*/ 648586 h 4548411"/>
              <a:gd name="connsiteX7" fmla="*/ 6936222 w 7224254"/>
              <a:gd name="connsiteY7" fmla="*/ 1009941 h 4548411"/>
              <a:gd name="connsiteX8" fmla="*/ 7224254 w 7224254"/>
              <a:gd name="connsiteY8" fmla="*/ 1250845 h 4548411"/>
              <a:gd name="connsiteX0" fmla="*/ 1967670 w 6936222"/>
              <a:gd name="connsiteY0" fmla="*/ 3011294 h 4261180"/>
              <a:gd name="connsiteX1" fmla="*/ 1751646 w 6936222"/>
              <a:gd name="connsiteY1" fmla="*/ 120452 h 4261180"/>
              <a:gd name="connsiteX2" fmla="*/ 887550 w 6936222"/>
              <a:gd name="connsiteY2" fmla="*/ 0 h 4261180"/>
              <a:gd name="connsiteX3" fmla="*/ 95462 w 6936222"/>
              <a:gd name="connsiteY3" fmla="*/ 120452 h 4261180"/>
              <a:gd name="connsiteX4" fmla="*/ 95462 w 6936222"/>
              <a:gd name="connsiteY4" fmla="*/ 4215812 h 4261180"/>
              <a:gd name="connsiteX5" fmla="*/ 6280275 w 6936222"/>
              <a:gd name="connsiteY5" fmla="*/ 4141688 h 4261180"/>
              <a:gd name="connsiteX6" fmla="*/ 6288150 w 6936222"/>
              <a:gd name="connsiteY6" fmla="*/ 361355 h 4261180"/>
              <a:gd name="connsiteX7" fmla="*/ 6936222 w 6936222"/>
              <a:gd name="connsiteY7" fmla="*/ 722710 h 4261180"/>
              <a:gd name="connsiteX0" fmla="*/ 1967670 w 7080239"/>
              <a:gd name="connsiteY0" fmla="*/ 3011294 h 4261180"/>
              <a:gd name="connsiteX1" fmla="*/ 1751646 w 7080239"/>
              <a:gd name="connsiteY1" fmla="*/ 120452 h 4261180"/>
              <a:gd name="connsiteX2" fmla="*/ 887550 w 7080239"/>
              <a:gd name="connsiteY2" fmla="*/ 0 h 4261180"/>
              <a:gd name="connsiteX3" fmla="*/ 95462 w 7080239"/>
              <a:gd name="connsiteY3" fmla="*/ 120452 h 4261180"/>
              <a:gd name="connsiteX4" fmla="*/ 95462 w 7080239"/>
              <a:gd name="connsiteY4" fmla="*/ 4215812 h 4261180"/>
              <a:gd name="connsiteX5" fmla="*/ 6280275 w 7080239"/>
              <a:gd name="connsiteY5" fmla="*/ 4141688 h 4261180"/>
              <a:gd name="connsiteX6" fmla="*/ 6288150 w 7080239"/>
              <a:gd name="connsiteY6" fmla="*/ 361355 h 4261180"/>
              <a:gd name="connsiteX7" fmla="*/ 7080239 w 7080239"/>
              <a:gd name="connsiteY7" fmla="*/ 481805 h 4261180"/>
              <a:gd name="connsiteX0" fmla="*/ 1967670 w 7224254"/>
              <a:gd name="connsiteY0" fmla="*/ 3011294 h 4261180"/>
              <a:gd name="connsiteX1" fmla="*/ 1751646 w 7224254"/>
              <a:gd name="connsiteY1" fmla="*/ 120452 h 4261180"/>
              <a:gd name="connsiteX2" fmla="*/ 887550 w 7224254"/>
              <a:gd name="connsiteY2" fmla="*/ 0 h 4261180"/>
              <a:gd name="connsiteX3" fmla="*/ 95462 w 7224254"/>
              <a:gd name="connsiteY3" fmla="*/ 120452 h 4261180"/>
              <a:gd name="connsiteX4" fmla="*/ 95462 w 7224254"/>
              <a:gd name="connsiteY4" fmla="*/ 4215812 h 4261180"/>
              <a:gd name="connsiteX5" fmla="*/ 6280275 w 7224254"/>
              <a:gd name="connsiteY5" fmla="*/ 4141688 h 4261180"/>
              <a:gd name="connsiteX6" fmla="*/ 6288150 w 7224254"/>
              <a:gd name="connsiteY6" fmla="*/ 361355 h 4261180"/>
              <a:gd name="connsiteX7" fmla="*/ 7224254 w 7224254"/>
              <a:gd name="connsiteY7" fmla="*/ 722709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82566 w 7267199"/>
              <a:gd name="connsiteY0" fmla="*/ 3011294 h 4261180"/>
              <a:gd name="connsiteX1" fmla="*/ 1766542 w 7267199"/>
              <a:gd name="connsiteY1" fmla="*/ 120452 h 4261180"/>
              <a:gd name="connsiteX2" fmla="*/ 902446 w 7267199"/>
              <a:gd name="connsiteY2" fmla="*/ 0 h 4261180"/>
              <a:gd name="connsiteX3" fmla="*/ 110358 w 7267199"/>
              <a:gd name="connsiteY3" fmla="*/ 120452 h 4261180"/>
              <a:gd name="connsiteX4" fmla="*/ 0 w 7267199"/>
              <a:gd name="connsiteY4" fmla="*/ 4215812 h 4261180"/>
              <a:gd name="connsiteX5" fmla="*/ 6295171 w 7267199"/>
              <a:gd name="connsiteY5" fmla="*/ 4141688 h 4261180"/>
              <a:gd name="connsiteX6" fmla="*/ 6303046 w 7267199"/>
              <a:gd name="connsiteY6" fmla="*/ 361355 h 4261180"/>
              <a:gd name="connsiteX7" fmla="*/ 7267199 w 7267199"/>
              <a:gd name="connsiteY7" fmla="*/ 694558 h 4261180"/>
              <a:gd name="connsiteX0" fmla="*/ 2062263 w 7346896"/>
              <a:gd name="connsiteY0" fmla="*/ 3011294 h 4261180"/>
              <a:gd name="connsiteX1" fmla="*/ 1846239 w 7346896"/>
              <a:gd name="connsiteY1" fmla="*/ 120452 h 4261180"/>
              <a:gd name="connsiteX2" fmla="*/ 982143 w 7346896"/>
              <a:gd name="connsiteY2" fmla="*/ 0 h 4261180"/>
              <a:gd name="connsiteX3" fmla="*/ 95462 w 7346896"/>
              <a:gd name="connsiteY3" fmla="*/ 146823 h 4261180"/>
              <a:gd name="connsiteX4" fmla="*/ 79697 w 7346896"/>
              <a:gd name="connsiteY4" fmla="*/ 4215812 h 4261180"/>
              <a:gd name="connsiteX5" fmla="*/ 6374868 w 7346896"/>
              <a:gd name="connsiteY5" fmla="*/ 4141688 h 4261180"/>
              <a:gd name="connsiteX6" fmla="*/ 6382743 w 7346896"/>
              <a:gd name="connsiteY6" fmla="*/ 361355 h 4261180"/>
              <a:gd name="connsiteX7" fmla="*/ 7346896 w 7346896"/>
              <a:gd name="connsiteY7" fmla="*/ 694558 h 4261180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1990255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24090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928711 h 4928711"/>
              <a:gd name="connsiteX1" fmla="*/ 1990255 w 7346896"/>
              <a:gd name="connsiteY1" fmla="*/ 110641 h 4928711"/>
              <a:gd name="connsiteX2" fmla="*/ 982143 w 7346896"/>
              <a:gd name="connsiteY2" fmla="*/ 231094 h 4928711"/>
              <a:gd name="connsiteX3" fmla="*/ 95462 w 7346896"/>
              <a:gd name="connsiteY3" fmla="*/ 377917 h 4928711"/>
              <a:gd name="connsiteX4" fmla="*/ 79697 w 7346896"/>
              <a:gd name="connsiteY4" fmla="*/ 4446906 h 4928711"/>
              <a:gd name="connsiteX5" fmla="*/ 6374868 w 7346896"/>
              <a:gd name="connsiteY5" fmla="*/ 4372782 h 4928711"/>
              <a:gd name="connsiteX6" fmla="*/ 6382743 w 7346896"/>
              <a:gd name="connsiteY6" fmla="*/ 592449 h 4928711"/>
              <a:gd name="connsiteX7" fmla="*/ 7346896 w 7346896"/>
              <a:gd name="connsiteY7" fmla="*/ 925652 h 4928711"/>
              <a:gd name="connsiteX0" fmla="*/ 2062263 w 7346896"/>
              <a:gd name="connsiteY0" fmla="*/ 4938522 h 4938522"/>
              <a:gd name="connsiteX1" fmla="*/ 1990255 w 7346896"/>
              <a:gd name="connsiteY1" fmla="*/ 120452 h 4938522"/>
              <a:gd name="connsiteX2" fmla="*/ 262063 w 7346896"/>
              <a:gd name="connsiteY2" fmla="*/ 0 h 4938522"/>
              <a:gd name="connsiteX3" fmla="*/ 95462 w 7346896"/>
              <a:gd name="connsiteY3" fmla="*/ 387728 h 4938522"/>
              <a:gd name="connsiteX4" fmla="*/ 79697 w 7346896"/>
              <a:gd name="connsiteY4" fmla="*/ 4456717 h 4938522"/>
              <a:gd name="connsiteX5" fmla="*/ 6374868 w 7346896"/>
              <a:gd name="connsiteY5" fmla="*/ 4382593 h 4938522"/>
              <a:gd name="connsiteX6" fmla="*/ 6382743 w 7346896"/>
              <a:gd name="connsiteY6" fmla="*/ 602260 h 4938522"/>
              <a:gd name="connsiteX7" fmla="*/ 7346896 w 7346896"/>
              <a:gd name="connsiteY7" fmla="*/ 935463 h 4938522"/>
              <a:gd name="connsiteX0" fmla="*/ 2062263 w 7346896"/>
              <a:gd name="connsiteY0" fmla="*/ 5049163 h 5049163"/>
              <a:gd name="connsiteX1" fmla="*/ 1990255 w 7346896"/>
              <a:gd name="connsiteY1" fmla="*/ 110641 h 5049163"/>
              <a:gd name="connsiteX2" fmla="*/ 262063 w 7346896"/>
              <a:gd name="connsiteY2" fmla="*/ 110641 h 5049163"/>
              <a:gd name="connsiteX3" fmla="*/ 95462 w 7346896"/>
              <a:gd name="connsiteY3" fmla="*/ 498369 h 5049163"/>
              <a:gd name="connsiteX4" fmla="*/ 79697 w 7346896"/>
              <a:gd name="connsiteY4" fmla="*/ 4567358 h 5049163"/>
              <a:gd name="connsiteX5" fmla="*/ 6374868 w 7346896"/>
              <a:gd name="connsiteY5" fmla="*/ 4493234 h 5049163"/>
              <a:gd name="connsiteX6" fmla="*/ 6382743 w 7346896"/>
              <a:gd name="connsiteY6" fmla="*/ 712901 h 5049163"/>
              <a:gd name="connsiteX7" fmla="*/ 7346896 w 7346896"/>
              <a:gd name="connsiteY7" fmla="*/ 1046104 h 5049163"/>
              <a:gd name="connsiteX0" fmla="*/ 2062263 w 7346896"/>
              <a:gd name="connsiteY0" fmla="*/ 5771875 h 5771875"/>
              <a:gd name="connsiteX1" fmla="*/ 1990255 w 7346896"/>
              <a:gd name="connsiteY1" fmla="*/ 110641 h 5771875"/>
              <a:gd name="connsiteX2" fmla="*/ 262063 w 7346896"/>
              <a:gd name="connsiteY2" fmla="*/ 110641 h 5771875"/>
              <a:gd name="connsiteX3" fmla="*/ 95462 w 7346896"/>
              <a:gd name="connsiteY3" fmla="*/ 498369 h 5771875"/>
              <a:gd name="connsiteX4" fmla="*/ 79697 w 7346896"/>
              <a:gd name="connsiteY4" fmla="*/ 4567358 h 5771875"/>
              <a:gd name="connsiteX5" fmla="*/ 6374868 w 7346896"/>
              <a:gd name="connsiteY5" fmla="*/ 4493234 h 5771875"/>
              <a:gd name="connsiteX6" fmla="*/ 6382743 w 7346896"/>
              <a:gd name="connsiteY6" fmla="*/ 712901 h 5771875"/>
              <a:gd name="connsiteX7" fmla="*/ 7346896 w 7346896"/>
              <a:gd name="connsiteY7" fmla="*/ 1046104 h 577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46896" h="5771875">
                <a:moveTo>
                  <a:pt x="2062263" y="5771875"/>
                </a:moveTo>
                <a:cubicBezTo>
                  <a:pt x="2058217" y="5547808"/>
                  <a:pt x="1992355" y="520175"/>
                  <a:pt x="1990255" y="110641"/>
                </a:cubicBezTo>
                <a:cubicBezTo>
                  <a:pt x="1921104" y="0"/>
                  <a:pt x="367666" y="145844"/>
                  <a:pt x="262063" y="110641"/>
                </a:cubicBezTo>
                <a:lnTo>
                  <a:pt x="95462" y="498369"/>
                </a:lnTo>
                <a:cubicBezTo>
                  <a:pt x="0" y="1117554"/>
                  <a:pt x="87241" y="4297602"/>
                  <a:pt x="79697" y="4567358"/>
                </a:cubicBezTo>
                <a:cubicBezTo>
                  <a:pt x="320304" y="4612726"/>
                  <a:pt x="6088823" y="4582268"/>
                  <a:pt x="6374868" y="4493234"/>
                </a:cubicBezTo>
                <a:cubicBezTo>
                  <a:pt x="6353833" y="4178716"/>
                  <a:pt x="6406240" y="1419047"/>
                  <a:pt x="6382743" y="712901"/>
                </a:cubicBezTo>
                <a:cubicBezTo>
                  <a:pt x="6533151" y="727747"/>
                  <a:pt x="7224538" y="623168"/>
                  <a:pt x="7346896" y="1046104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8" name="Freeform 697"/>
          <p:cNvSpPr/>
          <p:nvPr/>
        </p:nvSpPr>
        <p:spPr bwMode="auto">
          <a:xfrm>
            <a:off x="7552928" y="4319345"/>
            <a:ext cx="3024337" cy="3433583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  <a:gd name="connsiteX0" fmla="*/ 110359 w 3026980"/>
              <a:gd name="connsiteY0" fmla="*/ 3602671 h 3602671"/>
              <a:gd name="connsiteX1" fmla="*/ 78828 w 3026980"/>
              <a:gd name="connsiteY1" fmla="*/ 3413484 h 3602671"/>
              <a:gd name="connsiteX2" fmla="*/ 47297 w 3026980"/>
              <a:gd name="connsiteY2" fmla="*/ 2861691 h 3602671"/>
              <a:gd name="connsiteX3" fmla="*/ 31531 w 3026980"/>
              <a:gd name="connsiteY3" fmla="*/ 2593678 h 3602671"/>
              <a:gd name="connsiteX4" fmla="*/ 15766 w 3026980"/>
              <a:gd name="connsiteY4" fmla="*/ 2546381 h 3602671"/>
              <a:gd name="connsiteX5" fmla="*/ 0 w 3026980"/>
              <a:gd name="connsiteY5" fmla="*/ 2451788 h 3602671"/>
              <a:gd name="connsiteX6" fmla="*/ 15766 w 3026980"/>
              <a:gd name="connsiteY6" fmla="*/ 354974 h 3602671"/>
              <a:gd name="connsiteX7" fmla="*/ 94593 w 3026980"/>
              <a:gd name="connsiteY7" fmla="*/ 213084 h 3602671"/>
              <a:gd name="connsiteX8" fmla="*/ 110359 w 3026980"/>
              <a:gd name="connsiteY8" fmla="*/ 165788 h 3602671"/>
              <a:gd name="connsiteX9" fmla="*/ 220718 w 3026980"/>
              <a:gd name="connsiteY9" fmla="*/ 134257 h 3602671"/>
              <a:gd name="connsiteX10" fmla="*/ 299545 w 3026980"/>
              <a:gd name="connsiteY10" fmla="*/ 118491 h 3602671"/>
              <a:gd name="connsiteX11" fmla="*/ 346842 w 3026980"/>
              <a:gd name="connsiteY11" fmla="*/ 102726 h 3602671"/>
              <a:gd name="connsiteX12" fmla="*/ 583324 w 3026980"/>
              <a:gd name="connsiteY12" fmla="*/ 86960 h 3602671"/>
              <a:gd name="connsiteX13" fmla="*/ 1954924 w 3026980"/>
              <a:gd name="connsiteY13" fmla="*/ 86960 h 3602671"/>
              <a:gd name="connsiteX14" fmla="*/ 2317531 w 3026980"/>
              <a:gd name="connsiteY14" fmla="*/ 71195 h 3602671"/>
              <a:gd name="connsiteX15" fmla="*/ 2601311 w 3026980"/>
              <a:gd name="connsiteY15" fmla="*/ 86960 h 3602671"/>
              <a:gd name="connsiteX16" fmla="*/ 2648607 w 3026980"/>
              <a:gd name="connsiteY16" fmla="*/ 102726 h 3602671"/>
              <a:gd name="connsiteX17" fmla="*/ 2743200 w 3026980"/>
              <a:gd name="connsiteY17" fmla="*/ 118491 h 3602671"/>
              <a:gd name="connsiteX18" fmla="*/ 2853559 w 3026980"/>
              <a:gd name="connsiteY18" fmla="*/ 150022 h 3602671"/>
              <a:gd name="connsiteX19" fmla="*/ 2885090 w 3026980"/>
              <a:gd name="connsiteY19" fmla="*/ 197319 h 3602671"/>
              <a:gd name="connsiteX20" fmla="*/ 2916621 w 3026980"/>
              <a:gd name="connsiteY20" fmla="*/ 291912 h 3602671"/>
              <a:gd name="connsiteX21" fmla="*/ 2932387 w 3026980"/>
              <a:gd name="connsiteY21" fmla="*/ 449567 h 3602671"/>
              <a:gd name="connsiteX22" fmla="*/ 2948152 w 3026980"/>
              <a:gd name="connsiteY22" fmla="*/ 496864 h 3602671"/>
              <a:gd name="connsiteX23" fmla="*/ 2963918 w 3026980"/>
              <a:gd name="connsiteY23" fmla="*/ 796409 h 3602671"/>
              <a:gd name="connsiteX24" fmla="*/ 3026980 w 3026980"/>
              <a:gd name="connsiteY24" fmla="*/ 2751333 h 3602671"/>
              <a:gd name="connsiteX0" fmla="*/ 110359 w 2963918"/>
              <a:gd name="connsiteY0" fmla="*/ 3602671 h 3602671"/>
              <a:gd name="connsiteX1" fmla="*/ 78828 w 2963918"/>
              <a:gd name="connsiteY1" fmla="*/ 3413484 h 3602671"/>
              <a:gd name="connsiteX2" fmla="*/ 47297 w 2963918"/>
              <a:gd name="connsiteY2" fmla="*/ 2861691 h 3602671"/>
              <a:gd name="connsiteX3" fmla="*/ 31531 w 2963918"/>
              <a:gd name="connsiteY3" fmla="*/ 2593678 h 3602671"/>
              <a:gd name="connsiteX4" fmla="*/ 15766 w 2963918"/>
              <a:gd name="connsiteY4" fmla="*/ 2546381 h 3602671"/>
              <a:gd name="connsiteX5" fmla="*/ 0 w 2963918"/>
              <a:gd name="connsiteY5" fmla="*/ 2451788 h 3602671"/>
              <a:gd name="connsiteX6" fmla="*/ 15766 w 2963918"/>
              <a:gd name="connsiteY6" fmla="*/ 354974 h 3602671"/>
              <a:gd name="connsiteX7" fmla="*/ 94593 w 2963918"/>
              <a:gd name="connsiteY7" fmla="*/ 213084 h 3602671"/>
              <a:gd name="connsiteX8" fmla="*/ 110359 w 2963918"/>
              <a:gd name="connsiteY8" fmla="*/ 165788 h 3602671"/>
              <a:gd name="connsiteX9" fmla="*/ 220718 w 2963918"/>
              <a:gd name="connsiteY9" fmla="*/ 134257 h 3602671"/>
              <a:gd name="connsiteX10" fmla="*/ 299545 w 2963918"/>
              <a:gd name="connsiteY10" fmla="*/ 118491 h 3602671"/>
              <a:gd name="connsiteX11" fmla="*/ 346842 w 2963918"/>
              <a:gd name="connsiteY11" fmla="*/ 102726 h 3602671"/>
              <a:gd name="connsiteX12" fmla="*/ 583324 w 2963918"/>
              <a:gd name="connsiteY12" fmla="*/ 86960 h 3602671"/>
              <a:gd name="connsiteX13" fmla="*/ 1954924 w 2963918"/>
              <a:gd name="connsiteY13" fmla="*/ 86960 h 3602671"/>
              <a:gd name="connsiteX14" fmla="*/ 2317531 w 2963918"/>
              <a:gd name="connsiteY14" fmla="*/ 71195 h 3602671"/>
              <a:gd name="connsiteX15" fmla="*/ 2601311 w 2963918"/>
              <a:gd name="connsiteY15" fmla="*/ 86960 h 3602671"/>
              <a:gd name="connsiteX16" fmla="*/ 2648607 w 2963918"/>
              <a:gd name="connsiteY16" fmla="*/ 102726 h 3602671"/>
              <a:gd name="connsiteX17" fmla="*/ 2743200 w 2963918"/>
              <a:gd name="connsiteY17" fmla="*/ 118491 h 3602671"/>
              <a:gd name="connsiteX18" fmla="*/ 2853559 w 2963918"/>
              <a:gd name="connsiteY18" fmla="*/ 150022 h 3602671"/>
              <a:gd name="connsiteX19" fmla="*/ 2885090 w 2963918"/>
              <a:gd name="connsiteY19" fmla="*/ 197319 h 3602671"/>
              <a:gd name="connsiteX20" fmla="*/ 2916621 w 2963918"/>
              <a:gd name="connsiteY20" fmla="*/ 291912 h 3602671"/>
              <a:gd name="connsiteX21" fmla="*/ 2932387 w 2963918"/>
              <a:gd name="connsiteY21" fmla="*/ 449567 h 3602671"/>
              <a:gd name="connsiteX22" fmla="*/ 2948152 w 2963918"/>
              <a:gd name="connsiteY22" fmla="*/ 496864 h 3602671"/>
              <a:gd name="connsiteX23" fmla="*/ 2963918 w 2963918"/>
              <a:gd name="connsiteY23" fmla="*/ 796409 h 3602671"/>
              <a:gd name="connsiteX0" fmla="*/ 110359 w 3024337"/>
              <a:gd name="connsiteY0" fmla="*/ 3602671 h 3602671"/>
              <a:gd name="connsiteX1" fmla="*/ 78828 w 3024337"/>
              <a:gd name="connsiteY1" fmla="*/ 3413484 h 3602671"/>
              <a:gd name="connsiteX2" fmla="*/ 47297 w 3024337"/>
              <a:gd name="connsiteY2" fmla="*/ 2861691 h 3602671"/>
              <a:gd name="connsiteX3" fmla="*/ 31531 w 3024337"/>
              <a:gd name="connsiteY3" fmla="*/ 2593678 h 3602671"/>
              <a:gd name="connsiteX4" fmla="*/ 15766 w 3024337"/>
              <a:gd name="connsiteY4" fmla="*/ 2546381 h 3602671"/>
              <a:gd name="connsiteX5" fmla="*/ 0 w 3024337"/>
              <a:gd name="connsiteY5" fmla="*/ 2451788 h 3602671"/>
              <a:gd name="connsiteX6" fmla="*/ 15766 w 3024337"/>
              <a:gd name="connsiteY6" fmla="*/ 354974 h 3602671"/>
              <a:gd name="connsiteX7" fmla="*/ 94593 w 3024337"/>
              <a:gd name="connsiteY7" fmla="*/ 213084 h 3602671"/>
              <a:gd name="connsiteX8" fmla="*/ 110359 w 3024337"/>
              <a:gd name="connsiteY8" fmla="*/ 165788 h 3602671"/>
              <a:gd name="connsiteX9" fmla="*/ 220718 w 3024337"/>
              <a:gd name="connsiteY9" fmla="*/ 134257 h 3602671"/>
              <a:gd name="connsiteX10" fmla="*/ 299545 w 3024337"/>
              <a:gd name="connsiteY10" fmla="*/ 118491 h 3602671"/>
              <a:gd name="connsiteX11" fmla="*/ 346842 w 3024337"/>
              <a:gd name="connsiteY11" fmla="*/ 102726 h 3602671"/>
              <a:gd name="connsiteX12" fmla="*/ 583324 w 3024337"/>
              <a:gd name="connsiteY12" fmla="*/ 86960 h 3602671"/>
              <a:gd name="connsiteX13" fmla="*/ 1954924 w 3024337"/>
              <a:gd name="connsiteY13" fmla="*/ 86960 h 3602671"/>
              <a:gd name="connsiteX14" fmla="*/ 2317531 w 3024337"/>
              <a:gd name="connsiteY14" fmla="*/ 71195 h 3602671"/>
              <a:gd name="connsiteX15" fmla="*/ 2601311 w 3024337"/>
              <a:gd name="connsiteY15" fmla="*/ 86960 h 3602671"/>
              <a:gd name="connsiteX16" fmla="*/ 2648607 w 3024337"/>
              <a:gd name="connsiteY16" fmla="*/ 102726 h 3602671"/>
              <a:gd name="connsiteX17" fmla="*/ 2743200 w 3024337"/>
              <a:gd name="connsiteY17" fmla="*/ 118491 h 3602671"/>
              <a:gd name="connsiteX18" fmla="*/ 2853559 w 3024337"/>
              <a:gd name="connsiteY18" fmla="*/ 150022 h 3602671"/>
              <a:gd name="connsiteX19" fmla="*/ 2885090 w 3024337"/>
              <a:gd name="connsiteY19" fmla="*/ 197319 h 3602671"/>
              <a:gd name="connsiteX20" fmla="*/ 2916621 w 3024337"/>
              <a:gd name="connsiteY20" fmla="*/ 291912 h 3602671"/>
              <a:gd name="connsiteX21" fmla="*/ 2932387 w 3024337"/>
              <a:gd name="connsiteY21" fmla="*/ 449567 h 3602671"/>
              <a:gd name="connsiteX22" fmla="*/ 2948152 w 3024337"/>
              <a:gd name="connsiteY22" fmla="*/ 496864 h 3602671"/>
              <a:gd name="connsiteX23" fmla="*/ 3024337 w 3024337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8 w 2957204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9 w 2957204"/>
              <a:gd name="connsiteY23" fmla="*/ 648073 h 3602671"/>
              <a:gd name="connsiteX0" fmla="*/ 110359 w 2974963"/>
              <a:gd name="connsiteY0" fmla="*/ 3602671 h 3602671"/>
              <a:gd name="connsiteX1" fmla="*/ 78828 w 2974963"/>
              <a:gd name="connsiteY1" fmla="*/ 3413484 h 3602671"/>
              <a:gd name="connsiteX2" fmla="*/ 47297 w 2974963"/>
              <a:gd name="connsiteY2" fmla="*/ 2861691 h 3602671"/>
              <a:gd name="connsiteX3" fmla="*/ 31531 w 2974963"/>
              <a:gd name="connsiteY3" fmla="*/ 2593678 h 3602671"/>
              <a:gd name="connsiteX4" fmla="*/ 15766 w 2974963"/>
              <a:gd name="connsiteY4" fmla="*/ 2546381 h 3602671"/>
              <a:gd name="connsiteX5" fmla="*/ 0 w 2974963"/>
              <a:gd name="connsiteY5" fmla="*/ 2451788 h 3602671"/>
              <a:gd name="connsiteX6" fmla="*/ 15766 w 2974963"/>
              <a:gd name="connsiteY6" fmla="*/ 354974 h 3602671"/>
              <a:gd name="connsiteX7" fmla="*/ 94593 w 2974963"/>
              <a:gd name="connsiteY7" fmla="*/ 213084 h 3602671"/>
              <a:gd name="connsiteX8" fmla="*/ 110359 w 2974963"/>
              <a:gd name="connsiteY8" fmla="*/ 165788 h 3602671"/>
              <a:gd name="connsiteX9" fmla="*/ 220718 w 2974963"/>
              <a:gd name="connsiteY9" fmla="*/ 134257 h 3602671"/>
              <a:gd name="connsiteX10" fmla="*/ 299545 w 2974963"/>
              <a:gd name="connsiteY10" fmla="*/ 118491 h 3602671"/>
              <a:gd name="connsiteX11" fmla="*/ 346842 w 2974963"/>
              <a:gd name="connsiteY11" fmla="*/ 102726 h 3602671"/>
              <a:gd name="connsiteX12" fmla="*/ 583324 w 2974963"/>
              <a:gd name="connsiteY12" fmla="*/ 86960 h 3602671"/>
              <a:gd name="connsiteX13" fmla="*/ 1954924 w 2974963"/>
              <a:gd name="connsiteY13" fmla="*/ 86960 h 3602671"/>
              <a:gd name="connsiteX14" fmla="*/ 2317531 w 2974963"/>
              <a:gd name="connsiteY14" fmla="*/ 71195 h 3602671"/>
              <a:gd name="connsiteX15" fmla="*/ 2601311 w 2974963"/>
              <a:gd name="connsiteY15" fmla="*/ 86960 h 3602671"/>
              <a:gd name="connsiteX16" fmla="*/ 2648607 w 2974963"/>
              <a:gd name="connsiteY16" fmla="*/ 102726 h 3602671"/>
              <a:gd name="connsiteX17" fmla="*/ 2743200 w 2974963"/>
              <a:gd name="connsiteY17" fmla="*/ 118491 h 3602671"/>
              <a:gd name="connsiteX18" fmla="*/ 2853559 w 2974963"/>
              <a:gd name="connsiteY18" fmla="*/ 150022 h 3602671"/>
              <a:gd name="connsiteX19" fmla="*/ 2885090 w 2974963"/>
              <a:gd name="connsiteY19" fmla="*/ 197319 h 3602671"/>
              <a:gd name="connsiteX20" fmla="*/ 2916621 w 2974963"/>
              <a:gd name="connsiteY20" fmla="*/ 291912 h 3602671"/>
              <a:gd name="connsiteX21" fmla="*/ 2932387 w 2974963"/>
              <a:gd name="connsiteY21" fmla="*/ 449567 h 3602671"/>
              <a:gd name="connsiteX22" fmla="*/ 2948152 w 2974963"/>
              <a:gd name="connsiteY22" fmla="*/ 496864 h 3602671"/>
              <a:gd name="connsiteX23" fmla="*/ 2974963 w 2974963"/>
              <a:gd name="connsiteY23" fmla="*/ 648073 h 3602671"/>
              <a:gd name="connsiteX0" fmla="*/ 110359 w 2974963"/>
              <a:gd name="connsiteY0" fmla="*/ 3602671 h 3602671"/>
              <a:gd name="connsiteX1" fmla="*/ 47297 w 2974963"/>
              <a:gd name="connsiteY1" fmla="*/ 2861691 h 3602671"/>
              <a:gd name="connsiteX2" fmla="*/ 31531 w 2974963"/>
              <a:gd name="connsiteY2" fmla="*/ 2593678 h 3602671"/>
              <a:gd name="connsiteX3" fmla="*/ 15766 w 2974963"/>
              <a:gd name="connsiteY3" fmla="*/ 2546381 h 3602671"/>
              <a:gd name="connsiteX4" fmla="*/ 0 w 2974963"/>
              <a:gd name="connsiteY4" fmla="*/ 2451788 h 3602671"/>
              <a:gd name="connsiteX5" fmla="*/ 15766 w 2974963"/>
              <a:gd name="connsiteY5" fmla="*/ 354974 h 3602671"/>
              <a:gd name="connsiteX6" fmla="*/ 94593 w 2974963"/>
              <a:gd name="connsiteY6" fmla="*/ 213084 h 3602671"/>
              <a:gd name="connsiteX7" fmla="*/ 110359 w 2974963"/>
              <a:gd name="connsiteY7" fmla="*/ 165788 h 3602671"/>
              <a:gd name="connsiteX8" fmla="*/ 220718 w 2974963"/>
              <a:gd name="connsiteY8" fmla="*/ 134257 h 3602671"/>
              <a:gd name="connsiteX9" fmla="*/ 299545 w 2974963"/>
              <a:gd name="connsiteY9" fmla="*/ 118491 h 3602671"/>
              <a:gd name="connsiteX10" fmla="*/ 346842 w 2974963"/>
              <a:gd name="connsiteY10" fmla="*/ 102726 h 3602671"/>
              <a:gd name="connsiteX11" fmla="*/ 583324 w 2974963"/>
              <a:gd name="connsiteY11" fmla="*/ 86960 h 3602671"/>
              <a:gd name="connsiteX12" fmla="*/ 1954924 w 2974963"/>
              <a:gd name="connsiteY12" fmla="*/ 86960 h 3602671"/>
              <a:gd name="connsiteX13" fmla="*/ 2317531 w 2974963"/>
              <a:gd name="connsiteY13" fmla="*/ 71195 h 3602671"/>
              <a:gd name="connsiteX14" fmla="*/ 2601311 w 2974963"/>
              <a:gd name="connsiteY14" fmla="*/ 86960 h 3602671"/>
              <a:gd name="connsiteX15" fmla="*/ 2648607 w 2974963"/>
              <a:gd name="connsiteY15" fmla="*/ 102726 h 3602671"/>
              <a:gd name="connsiteX16" fmla="*/ 2743200 w 2974963"/>
              <a:gd name="connsiteY16" fmla="*/ 118491 h 3602671"/>
              <a:gd name="connsiteX17" fmla="*/ 2853559 w 2974963"/>
              <a:gd name="connsiteY17" fmla="*/ 150022 h 3602671"/>
              <a:gd name="connsiteX18" fmla="*/ 2885090 w 2974963"/>
              <a:gd name="connsiteY18" fmla="*/ 197319 h 3602671"/>
              <a:gd name="connsiteX19" fmla="*/ 2916621 w 2974963"/>
              <a:gd name="connsiteY19" fmla="*/ 291912 h 3602671"/>
              <a:gd name="connsiteX20" fmla="*/ 2932387 w 2974963"/>
              <a:gd name="connsiteY20" fmla="*/ 449567 h 3602671"/>
              <a:gd name="connsiteX21" fmla="*/ 2948152 w 2974963"/>
              <a:gd name="connsiteY21" fmla="*/ 496864 h 3602671"/>
              <a:gd name="connsiteX22" fmla="*/ 2974963 w 2974963"/>
              <a:gd name="connsiteY22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15766 w 2974963"/>
              <a:gd name="connsiteY2" fmla="*/ 2546381 h 3602671"/>
              <a:gd name="connsiteX3" fmla="*/ 0 w 2974963"/>
              <a:gd name="connsiteY3" fmla="*/ 2451788 h 3602671"/>
              <a:gd name="connsiteX4" fmla="*/ 15766 w 2974963"/>
              <a:gd name="connsiteY4" fmla="*/ 354974 h 3602671"/>
              <a:gd name="connsiteX5" fmla="*/ 94593 w 2974963"/>
              <a:gd name="connsiteY5" fmla="*/ 213084 h 3602671"/>
              <a:gd name="connsiteX6" fmla="*/ 110359 w 2974963"/>
              <a:gd name="connsiteY6" fmla="*/ 165788 h 3602671"/>
              <a:gd name="connsiteX7" fmla="*/ 220718 w 2974963"/>
              <a:gd name="connsiteY7" fmla="*/ 134257 h 3602671"/>
              <a:gd name="connsiteX8" fmla="*/ 299545 w 2974963"/>
              <a:gd name="connsiteY8" fmla="*/ 118491 h 3602671"/>
              <a:gd name="connsiteX9" fmla="*/ 346842 w 2974963"/>
              <a:gd name="connsiteY9" fmla="*/ 102726 h 3602671"/>
              <a:gd name="connsiteX10" fmla="*/ 583324 w 2974963"/>
              <a:gd name="connsiteY10" fmla="*/ 86960 h 3602671"/>
              <a:gd name="connsiteX11" fmla="*/ 1954924 w 2974963"/>
              <a:gd name="connsiteY11" fmla="*/ 86960 h 3602671"/>
              <a:gd name="connsiteX12" fmla="*/ 2317531 w 2974963"/>
              <a:gd name="connsiteY12" fmla="*/ 71195 h 3602671"/>
              <a:gd name="connsiteX13" fmla="*/ 2601311 w 2974963"/>
              <a:gd name="connsiteY13" fmla="*/ 86960 h 3602671"/>
              <a:gd name="connsiteX14" fmla="*/ 2648607 w 2974963"/>
              <a:gd name="connsiteY14" fmla="*/ 102726 h 3602671"/>
              <a:gd name="connsiteX15" fmla="*/ 2743200 w 2974963"/>
              <a:gd name="connsiteY15" fmla="*/ 118491 h 3602671"/>
              <a:gd name="connsiteX16" fmla="*/ 2853559 w 2974963"/>
              <a:gd name="connsiteY16" fmla="*/ 150022 h 3602671"/>
              <a:gd name="connsiteX17" fmla="*/ 2885090 w 2974963"/>
              <a:gd name="connsiteY17" fmla="*/ 197319 h 3602671"/>
              <a:gd name="connsiteX18" fmla="*/ 2916621 w 2974963"/>
              <a:gd name="connsiteY18" fmla="*/ 291912 h 3602671"/>
              <a:gd name="connsiteX19" fmla="*/ 2932387 w 2974963"/>
              <a:gd name="connsiteY19" fmla="*/ 449567 h 3602671"/>
              <a:gd name="connsiteX20" fmla="*/ 2948152 w 2974963"/>
              <a:gd name="connsiteY20" fmla="*/ 496864 h 3602671"/>
              <a:gd name="connsiteX21" fmla="*/ 2974963 w 2974963"/>
              <a:gd name="connsiteY21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0 w 2974963"/>
              <a:gd name="connsiteY2" fmla="*/ 2451788 h 3602671"/>
              <a:gd name="connsiteX3" fmla="*/ 15766 w 2974963"/>
              <a:gd name="connsiteY3" fmla="*/ 354974 h 3602671"/>
              <a:gd name="connsiteX4" fmla="*/ 94593 w 2974963"/>
              <a:gd name="connsiteY4" fmla="*/ 213084 h 3602671"/>
              <a:gd name="connsiteX5" fmla="*/ 110359 w 2974963"/>
              <a:gd name="connsiteY5" fmla="*/ 165788 h 3602671"/>
              <a:gd name="connsiteX6" fmla="*/ 220718 w 2974963"/>
              <a:gd name="connsiteY6" fmla="*/ 134257 h 3602671"/>
              <a:gd name="connsiteX7" fmla="*/ 299545 w 2974963"/>
              <a:gd name="connsiteY7" fmla="*/ 118491 h 3602671"/>
              <a:gd name="connsiteX8" fmla="*/ 346842 w 2974963"/>
              <a:gd name="connsiteY8" fmla="*/ 102726 h 3602671"/>
              <a:gd name="connsiteX9" fmla="*/ 583324 w 2974963"/>
              <a:gd name="connsiteY9" fmla="*/ 86960 h 3602671"/>
              <a:gd name="connsiteX10" fmla="*/ 1954924 w 2974963"/>
              <a:gd name="connsiteY10" fmla="*/ 86960 h 3602671"/>
              <a:gd name="connsiteX11" fmla="*/ 2317531 w 2974963"/>
              <a:gd name="connsiteY11" fmla="*/ 71195 h 3602671"/>
              <a:gd name="connsiteX12" fmla="*/ 2601311 w 2974963"/>
              <a:gd name="connsiteY12" fmla="*/ 86960 h 3602671"/>
              <a:gd name="connsiteX13" fmla="*/ 2648607 w 2974963"/>
              <a:gd name="connsiteY13" fmla="*/ 102726 h 3602671"/>
              <a:gd name="connsiteX14" fmla="*/ 2743200 w 2974963"/>
              <a:gd name="connsiteY14" fmla="*/ 118491 h 3602671"/>
              <a:gd name="connsiteX15" fmla="*/ 2853559 w 2974963"/>
              <a:gd name="connsiteY15" fmla="*/ 150022 h 3602671"/>
              <a:gd name="connsiteX16" fmla="*/ 2885090 w 2974963"/>
              <a:gd name="connsiteY16" fmla="*/ 197319 h 3602671"/>
              <a:gd name="connsiteX17" fmla="*/ 2916621 w 2974963"/>
              <a:gd name="connsiteY17" fmla="*/ 291912 h 3602671"/>
              <a:gd name="connsiteX18" fmla="*/ 2932387 w 2974963"/>
              <a:gd name="connsiteY18" fmla="*/ 449567 h 3602671"/>
              <a:gd name="connsiteX19" fmla="*/ 2948152 w 2974963"/>
              <a:gd name="connsiteY19" fmla="*/ 496864 h 3602671"/>
              <a:gd name="connsiteX20" fmla="*/ 2974963 w 2974963"/>
              <a:gd name="connsiteY20" fmla="*/ 648073 h 3602671"/>
              <a:gd name="connsiteX0" fmla="*/ 110359 w 2974963"/>
              <a:gd name="connsiteY0" fmla="*/ 3602671 h 3602671"/>
              <a:gd name="connsiteX1" fmla="*/ 0 w 2974963"/>
              <a:gd name="connsiteY1" fmla="*/ 2451788 h 3602671"/>
              <a:gd name="connsiteX2" fmla="*/ 15766 w 2974963"/>
              <a:gd name="connsiteY2" fmla="*/ 354974 h 3602671"/>
              <a:gd name="connsiteX3" fmla="*/ 94593 w 2974963"/>
              <a:gd name="connsiteY3" fmla="*/ 213084 h 3602671"/>
              <a:gd name="connsiteX4" fmla="*/ 110359 w 2974963"/>
              <a:gd name="connsiteY4" fmla="*/ 165788 h 3602671"/>
              <a:gd name="connsiteX5" fmla="*/ 220718 w 2974963"/>
              <a:gd name="connsiteY5" fmla="*/ 134257 h 3602671"/>
              <a:gd name="connsiteX6" fmla="*/ 299545 w 2974963"/>
              <a:gd name="connsiteY6" fmla="*/ 118491 h 3602671"/>
              <a:gd name="connsiteX7" fmla="*/ 346842 w 2974963"/>
              <a:gd name="connsiteY7" fmla="*/ 102726 h 3602671"/>
              <a:gd name="connsiteX8" fmla="*/ 583324 w 2974963"/>
              <a:gd name="connsiteY8" fmla="*/ 86960 h 3602671"/>
              <a:gd name="connsiteX9" fmla="*/ 1954924 w 2974963"/>
              <a:gd name="connsiteY9" fmla="*/ 86960 h 3602671"/>
              <a:gd name="connsiteX10" fmla="*/ 2317531 w 2974963"/>
              <a:gd name="connsiteY10" fmla="*/ 71195 h 3602671"/>
              <a:gd name="connsiteX11" fmla="*/ 2601311 w 2974963"/>
              <a:gd name="connsiteY11" fmla="*/ 86960 h 3602671"/>
              <a:gd name="connsiteX12" fmla="*/ 2648607 w 2974963"/>
              <a:gd name="connsiteY12" fmla="*/ 102726 h 3602671"/>
              <a:gd name="connsiteX13" fmla="*/ 2743200 w 2974963"/>
              <a:gd name="connsiteY13" fmla="*/ 118491 h 3602671"/>
              <a:gd name="connsiteX14" fmla="*/ 2853559 w 2974963"/>
              <a:gd name="connsiteY14" fmla="*/ 150022 h 3602671"/>
              <a:gd name="connsiteX15" fmla="*/ 2885090 w 2974963"/>
              <a:gd name="connsiteY15" fmla="*/ 197319 h 3602671"/>
              <a:gd name="connsiteX16" fmla="*/ 2916621 w 2974963"/>
              <a:gd name="connsiteY16" fmla="*/ 291912 h 3602671"/>
              <a:gd name="connsiteX17" fmla="*/ 2932387 w 2974963"/>
              <a:gd name="connsiteY17" fmla="*/ 449567 h 3602671"/>
              <a:gd name="connsiteX18" fmla="*/ 2948152 w 2974963"/>
              <a:gd name="connsiteY18" fmla="*/ 496864 h 3602671"/>
              <a:gd name="connsiteX19" fmla="*/ 2974963 w 2974963"/>
              <a:gd name="connsiteY19" fmla="*/ 648073 h 3602671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75497 w 3040101"/>
              <a:gd name="connsiteY0" fmla="*/ 3602671 h 4069675"/>
              <a:gd name="connsiteX1" fmla="*/ 15765 w 3040101"/>
              <a:gd name="connsiteY1" fmla="*/ 3528392 h 4069675"/>
              <a:gd name="connsiteX2" fmla="*/ 80904 w 3040101"/>
              <a:gd name="connsiteY2" fmla="*/ 354974 h 4069675"/>
              <a:gd name="connsiteX3" fmla="*/ 159731 w 3040101"/>
              <a:gd name="connsiteY3" fmla="*/ 213084 h 4069675"/>
              <a:gd name="connsiteX4" fmla="*/ 175497 w 3040101"/>
              <a:gd name="connsiteY4" fmla="*/ 165788 h 4069675"/>
              <a:gd name="connsiteX5" fmla="*/ 285856 w 3040101"/>
              <a:gd name="connsiteY5" fmla="*/ 134257 h 4069675"/>
              <a:gd name="connsiteX6" fmla="*/ 364683 w 3040101"/>
              <a:gd name="connsiteY6" fmla="*/ 118491 h 4069675"/>
              <a:gd name="connsiteX7" fmla="*/ 411980 w 3040101"/>
              <a:gd name="connsiteY7" fmla="*/ 102726 h 4069675"/>
              <a:gd name="connsiteX8" fmla="*/ 648462 w 3040101"/>
              <a:gd name="connsiteY8" fmla="*/ 86960 h 4069675"/>
              <a:gd name="connsiteX9" fmla="*/ 2020062 w 3040101"/>
              <a:gd name="connsiteY9" fmla="*/ 86960 h 4069675"/>
              <a:gd name="connsiteX10" fmla="*/ 2382669 w 3040101"/>
              <a:gd name="connsiteY10" fmla="*/ 71195 h 4069675"/>
              <a:gd name="connsiteX11" fmla="*/ 2666449 w 3040101"/>
              <a:gd name="connsiteY11" fmla="*/ 86960 h 4069675"/>
              <a:gd name="connsiteX12" fmla="*/ 2713745 w 3040101"/>
              <a:gd name="connsiteY12" fmla="*/ 102726 h 4069675"/>
              <a:gd name="connsiteX13" fmla="*/ 2808338 w 3040101"/>
              <a:gd name="connsiteY13" fmla="*/ 118491 h 4069675"/>
              <a:gd name="connsiteX14" fmla="*/ 2918697 w 3040101"/>
              <a:gd name="connsiteY14" fmla="*/ 150022 h 4069675"/>
              <a:gd name="connsiteX15" fmla="*/ 2950228 w 3040101"/>
              <a:gd name="connsiteY15" fmla="*/ 197319 h 4069675"/>
              <a:gd name="connsiteX16" fmla="*/ 2981759 w 3040101"/>
              <a:gd name="connsiteY16" fmla="*/ 291912 h 4069675"/>
              <a:gd name="connsiteX17" fmla="*/ 2997525 w 3040101"/>
              <a:gd name="connsiteY17" fmla="*/ 449567 h 4069675"/>
              <a:gd name="connsiteX18" fmla="*/ 3013290 w 3040101"/>
              <a:gd name="connsiteY18" fmla="*/ 496864 h 4069675"/>
              <a:gd name="connsiteX19" fmla="*/ 3040101 w 3040101"/>
              <a:gd name="connsiteY19" fmla="*/ 648073 h 4069675"/>
              <a:gd name="connsiteX0" fmla="*/ 316894 w 3181498"/>
              <a:gd name="connsiteY0" fmla="*/ 3602671 h 4033292"/>
              <a:gd name="connsiteX1" fmla="*/ 1165274 w 3181498"/>
              <a:gd name="connsiteY1" fmla="*/ 3384376 h 4033292"/>
              <a:gd name="connsiteX2" fmla="*/ 157162 w 3181498"/>
              <a:gd name="connsiteY2" fmla="*/ 3528392 h 4033292"/>
              <a:gd name="connsiteX3" fmla="*/ 222301 w 3181498"/>
              <a:gd name="connsiteY3" fmla="*/ 354974 h 4033292"/>
              <a:gd name="connsiteX4" fmla="*/ 301128 w 3181498"/>
              <a:gd name="connsiteY4" fmla="*/ 213084 h 4033292"/>
              <a:gd name="connsiteX5" fmla="*/ 316894 w 3181498"/>
              <a:gd name="connsiteY5" fmla="*/ 165788 h 4033292"/>
              <a:gd name="connsiteX6" fmla="*/ 427253 w 3181498"/>
              <a:gd name="connsiteY6" fmla="*/ 134257 h 4033292"/>
              <a:gd name="connsiteX7" fmla="*/ 506080 w 3181498"/>
              <a:gd name="connsiteY7" fmla="*/ 118491 h 4033292"/>
              <a:gd name="connsiteX8" fmla="*/ 553377 w 3181498"/>
              <a:gd name="connsiteY8" fmla="*/ 102726 h 4033292"/>
              <a:gd name="connsiteX9" fmla="*/ 789859 w 3181498"/>
              <a:gd name="connsiteY9" fmla="*/ 86960 h 4033292"/>
              <a:gd name="connsiteX10" fmla="*/ 2161459 w 3181498"/>
              <a:gd name="connsiteY10" fmla="*/ 86960 h 4033292"/>
              <a:gd name="connsiteX11" fmla="*/ 2524066 w 3181498"/>
              <a:gd name="connsiteY11" fmla="*/ 71195 h 4033292"/>
              <a:gd name="connsiteX12" fmla="*/ 2807846 w 3181498"/>
              <a:gd name="connsiteY12" fmla="*/ 86960 h 4033292"/>
              <a:gd name="connsiteX13" fmla="*/ 2855142 w 3181498"/>
              <a:gd name="connsiteY13" fmla="*/ 102726 h 4033292"/>
              <a:gd name="connsiteX14" fmla="*/ 2949735 w 3181498"/>
              <a:gd name="connsiteY14" fmla="*/ 118491 h 4033292"/>
              <a:gd name="connsiteX15" fmla="*/ 3060094 w 3181498"/>
              <a:gd name="connsiteY15" fmla="*/ 150022 h 4033292"/>
              <a:gd name="connsiteX16" fmla="*/ 3091625 w 3181498"/>
              <a:gd name="connsiteY16" fmla="*/ 197319 h 4033292"/>
              <a:gd name="connsiteX17" fmla="*/ 3123156 w 3181498"/>
              <a:gd name="connsiteY17" fmla="*/ 291912 h 4033292"/>
              <a:gd name="connsiteX18" fmla="*/ 3138922 w 3181498"/>
              <a:gd name="connsiteY18" fmla="*/ 449567 h 4033292"/>
              <a:gd name="connsiteX19" fmla="*/ 3154687 w 3181498"/>
              <a:gd name="connsiteY19" fmla="*/ 496864 h 4033292"/>
              <a:gd name="connsiteX20" fmla="*/ 3181498 w 3181498"/>
              <a:gd name="connsiteY20" fmla="*/ 648073 h 4033292"/>
              <a:gd name="connsiteX0" fmla="*/ 94593 w 2959197"/>
              <a:gd name="connsiteY0" fmla="*/ 3602671 h 3817268"/>
              <a:gd name="connsiteX1" fmla="*/ 942973 w 2959197"/>
              <a:gd name="connsiteY1" fmla="*/ 3384376 h 3817268"/>
              <a:gd name="connsiteX2" fmla="*/ 222893 w 2959197"/>
              <a:gd name="connsiteY2" fmla="*/ 3312368 h 3817268"/>
              <a:gd name="connsiteX3" fmla="*/ 0 w 2959197"/>
              <a:gd name="connsiteY3" fmla="*/ 354974 h 3817268"/>
              <a:gd name="connsiteX4" fmla="*/ 78827 w 2959197"/>
              <a:gd name="connsiteY4" fmla="*/ 213084 h 3817268"/>
              <a:gd name="connsiteX5" fmla="*/ 94593 w 2959197"/>
              <a:gd name="connsiteY5" fmla="*/ 165788 h 3817268"/>
              <a:gd name="connsiteX6" fmla="*/ 204952 w 2959197"/>
              <a:gd name="connsiteY6" fmla="*/ 134257 h 3817268"/>
              <a:gd name="connsiteX7" fmla="*/ 283779 w 2959197"/>
              <a:gd name="connsiteY7" fmla="*/ 118491 h 3817268"/>
              <a:gd name="connsiteX8" fmla="*/ 331076 w 2959197"/>
              <a:gd name="connsiteY8" fmla="*/ 102726 h 3817268"/>
              <a:gd name="connsiteX9" fmla="*/ 567558 w 2959197"/>
              <a:gd name="connsiteY9" fmla="*/ 86960 h 3817268"/>
              <a:gd name="connsiteX10" fmla="*/ 1939158 w 2959197"/>
              <a:gd name="connsiteY10" fmla="*/ 86960 h 3817268"/>
              <a:gd name="connsiteX11" fmla="*/ 2301765 w 2959197"/>
              <a:gd name="connsiteY11" fmla="*/ 71195 h 3817268"/>
              <a:gd name="connsiteX12" fmla="*/ 2585545 w 2959197"/>
              <a:gd name="connsiteY12" fmla="*/ 86960 h 3817268"/>
              <a:gd name="connsiteX13" fmla="*/ 2632841 w 2959197"/>
              <a:gd name="connsiteY13" fmla="*/ 102726 h 3817268"/>
              <a:gd name="connsiteX14" fmla="*/ 2727434 w 2959197"/>
              <a:gd name="connsiteY14" fmla="*/ 118491 h 3817268"/>
              <a:gd name="connsiteX15" fmla="*/ 2837793 w 2959197"/>
              <a:gd name="connsiteY15" fmla="*/ 150022 h 3817268"/>
              <a:gd name="connsiteX16" fmla="*/ 2869324 w 2959197"/>
              <a:gd name="connsiteY16" fmla="*/ 197319 h 3817268"/>
              <a:gd name="connsiteX17" fmla="*/ 2900855 w 2959197"/>
              <a:gd name="connsiteY17" fmla="*/ 291912 h 3817268"/>
              <a:gd name="connsiteX18" fmla="*/ 2916621 w 2959197"/>
              <a:gd name="connsiteY18" fmla="*/ 449567 h 3817268"/>
              <a:gd name="connsiteX19" fmla="*/ 2932386 w 2959197"/>
              <a:gd name="connsiteY19" fmla="*/ 496864 h 3817268"/>
              <a:gd name="connsiteX20" fmla="*/ 2959197 w 2959197"/>
              <a:gd name="connsiteY20" fmla="*/ 648073 h 3817268"/>
              <a:gd name="connsiteX0" fmla="*/ 94593 w 2959197"/>
              <a:gd name="connsiteY0" fmla="*/ 3602671 h 3925659"/>
              <a:gd name="connsiteX1" fmla="*/ 942973 w 2959197"/>
              <a:gd name="connsiteY1" fmla="*/ 3384376 h 3925659"/>
              <a:gd name="connsiteX2" fmla="*/ 0 w 2959197"/>
              <a:gd name="connsiteY2" fmla="*/ 354974 h 3925659"/>
              <a:gd name="connsiteX3" fmla="*/ 78827 w 2959197"/>
              <a:gd name="connsiteY3" fmla="*/ 213084 h 3925659"/>
              <a:gd name="connsiteX4" fmla="*/ 94593 w 2959197"/>
              <a:gd name="connsiteY4" fmla="*/ 165788 h 3925659"/>
              <a:gd name="connsiteX5" fmla="*/ 204952 w 2959197"/>
              <a:gd name="connsiteY5" fmla="*/ 134257 h 3925659"/>
              <a:gd name="connsiteX6" fmla="*/ 283779 w 2959197"/>
              <a:gd name="connsiteY6" fmla="*/ 118491 h 3925659"/>
              <a:gd name="connsiteX7" fmla="*/ 331076 w 2959197"/>
              <a:gd name="connsiteY7" fmla="*/ 102726 h 3925659"/>
              <a:gd name="connsiteX8" fmla="*/ 567558 w 2959197"/>
              <a:gd name="connsiteY8" fmla="*/ 86960 h 3925659"/>
              <a:gd name="connsiteX9" fmla="*/ 1939158 w 2959197"/>
              <a:gd name="connsiteY9" fmla="*/ 86960 h 3925659"/>
              <a:gd name="connsiteX10" fmla="*/ 2301765 w 2959197"/>
              <a:gd name="connsiteY10" fmla="*/ 71195 h 3925659"/>
              <a:gd name="connsiteX11" fmla="*/ 2585545 w 2959197"/>
              <a:gd name="connsiteY11" fmla="*/ 86960 h 3925659"/>
              <a:gd name="connsiteX12" fmla="*/ 2632841 w 2959197"/>
              <a:gd name="connsiteY12" fmla="*/ 102726 h 3925659"/>
              <a:gd name="connsiteX13" fmla="*/ 2727434 w 2959197"/>
              <a:gd name="connsiteY13" fmla="*/ 118491 h 3925659"/>
              <a:gd name="connsiteX14" fmla="*/ 2837793 w 2959197"/>
              <a:gd name="connsiteY14" fmla="*/ 150022 h 3925659"/>
              <a:gd name="connsiteX15" fmla="*/ 2869324 w 2959197"/>
              <a:gd name="connsiteY15" fmla="*/ 197319 h 3925659"/>
              <a:gd name="connsiteX16" fmla="*/ 2900855 w 2959197"/>
              <a:gd name="connsiteY16" fmla="*/ 291912 h 3925659"/>
              <a:gd name="connsiteX17" fmla="*/ 2916621 w 2959197"/>
              <a:gd name="connsiteY17" fmla="*/ 449567 h 3925659"/>
              <a:gd name="connsiteX18" fmla="*/ 2932386 w 2959197"/>
              <a:gd name="connsiteY18" fmla="*/ 496864 h 3925659"/>
              <a:gd name="connsiteX19" fmla="*/ 2959197 w 2959197"/>
              <a:gd name="connsiteY19" fmla="*/ 648073 h 3925659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9707 w 3044043"/>
              <a:gd name="connsiteY0" fmla="*/ 3672408 h 3672408"/>
              <a:gd name="connsiteX1" fmla="*/ 84846 w 3044043"/>
              <a:gd name="connsiteY1" fmla="*/ 354974 h 3672408"/>
              <a:gd name="connsiteX2" fmla="*/ 163673 w 3044043"/>
              <a:gd name="connsiteY2" fmla="*/ 213084 h 3672408"/>
              <a:gd name="connsiteX3" fmla="*/ 179439 w 3044043"/>
              <a:gd name="connsiteY3" fmla="*/ 165788 h 3672408"/>
              <a:gd name="connsiteX4" fmla="*/ 289798 w 3044043"/>
              <a:gd name="connsiteY4" fmla="*/ 134257 h 3672408"/>
              <a:gd name="connsiteX5" fmla="*/ 368625 w 3044043"/>
              <a:gd name="connsiteY5" fmla="*/ 118491 h 3672408"/>
              <a:gd name="connsiteX6" fmla="*/ 415922 w 3044043"/>
              <a:gd name="connsiteY6" fmla="*/ 102726 h 3672408"/>
              <a:gd name="connsiteX7" fmla="*/ 652404 w 3044043"/>
              <a:gd name="connsiteY7" fmla="*/ 86960 h 3672408"/>
              <a:gd name="connsiteX8" fmla="*/ 2024004 w 3044043"/>
              <a:gd name="connsiteY8" fmla="*/ 86960 h 3672408"/>
              <a:gd name="connsiteX9" fmla="*/ 2386611 w 3044043"/>
              <a:gd name="connsiteY9" fmla="*/ 71195 h 3672408"/>
              <a:gd name="connsiteX10" fmla="*/ 2670391 w 3044043"/>
              <a:gd name="connsiteY10" fmla="*/ 86960 h 3672408"/>
              <a:gd name="connsiteX11" fmla="*/ 2717687 w 3044043"/>
              <a:gd name="connsiteY11" fmla="*/ 102726 h 3672408"/>
              <a:gd name="connsiteX12" fmla="*/ 2812280 w 3044043"/>
              <a:gd name="connsiteY12" fmla="*/ 118491 h 3672408"/>
              <a:gd name="connsiteX13" fmla="*/ 2922639 w 3044043"/>
              <a:gd name="connsiteY13" fmla="*/ 150022 h 3672408"/>
              <a:gd name="connsiteX14" fmla="*/ 2954170 w 3044043"/>
              <a:gd name="connsiteY14" fmla="*/ 197319 h 3672408"/>
              <a:gd name="connsiteX15" fmla="*/ 2985701 w 3044043"/>
              <a:gd name="connsiteY15" fmla="*/ 291912 h 3672408"/>
              <a:gd name="connsiteX16" fmla="*/ 3001467 w 3044043"/>
              <a:gd name="connsiteY16" fmla="*/ 449567 h 3672408"/>
              <a:gd name="connsiteX17" fmla="*/ 3017232 w 3044043"/>
              <a:gd name="connsiteY17" fmla="*/ 496864 h 3672408"/>
              <a:gd name="connsiteX18" fmla="*/ 3044043 w 3044043"/>
              <a:gd name="connsiteY18" fmla="*/ 648073 h 3672408"/>
              <a:gd name="connsiteX0" fmla="*/ 19707 w 3044043"/>
              <a:gd name="connsiteY0" fmla="*/ 2808311 h 2808311"/>
              <a:gd name="connsiteX1" fmla="*/ 84846 w 3044043"/>
              <a:gd name="connsiteY1" fmla="*/ 354974 h 2808311"/>
              <a:gd name="connsiteX2" fmla="*/ 163673 w 3044043"/>
              <a:gd name="connsiteY2" fmla="*/ 213084 h 2808311"/>
              <a:gd name="connsiteX3" fmla="*/ 179439 w 3044043"/>
              <a:gd name="connsiteY3" fmla="*/ 165788 h 2808311"/>
              <a:gd name="connsiteX4" fmla="*/ 289798 w 3044043"/>
              <a:gd name="connsiteY4" fmla="*/ 134257 h 2808311"/>
              <a:gd name="connsiteX5" fmla="*/ 368625 w 3044043"/>
              <a:gd name="connsiteY5" fmla="*/ 118491 h 2808311"/>
              <a:gd name="connsiteX6" fmla="*/ 415922 w 3044043"/>
              <a:gd name="connsiteY6" fmla="*/ 102726 h 2808311"/>
              <a:gd name="connsiteX7" fmla="*/ 652404 w 3044043"/>
              <a:gd name="connsiteY7" fmla="*/ 86960 h 2808311"/>
              <a:gd name="connsiteX8" fmla="*/ 2024004 w 3044043"/>
              <a:gd name="connsiteY8" fmla="*/ 86960 h 2808311"/>
              <a:gd name="connsiteX9" fmla="*/ 2386611 w 3044043"/>
              <a:gd name="connsiteY9" fmla="*/ 71195 h 2808311"/>
              <a:gd name="connsiteX10" fmla="*/ 2670391 w 3044043"/>
              <a:gd name="connsiteY10" fmla="*/ 86960 h 2808311"/>
              <a:gd name="connsiteX11" fmla="*/ 2717687 w 3044043"/>
              <a:gd name="connsiteY11" fmla="*/ 102726 h 2808311"/>
              <a:gd name="connsiteX12" fmla="*/ 2812280 w 3044043"/>
              <a:gd name="connsiteY12" fmla="*/ 118491 h 2808311"/>
              <a:gd name="connsiteX13" fmla="*/ 2922639 w 3044043"/>
              <a:gd name="connsiteY13" fmla="*/ 150022 h 2808311"/>
              <a:gd name="connsiteX14" fmla="*/ 2954170 w 3044043"/>
              <a:gd name="connsiteY14" fmla="*/ 197319 h 2808311"/>
              <a:gd name="connsiteX15" fmla="*/ 2985701 w 3044043"/>
              <a:gd name="connsiteY15" fmla="*/ 291912 h 2808311"/>
              <a:gd name="connsiteX16" fmla="*/ 3001467 w 3044043"/>
              <a:gd name="connsiteY16" fmla="*/ 449567 h 2808311"/>
              <a:gd name="connsiteX17" fmla="*/ 3017232 w 3044043"/>
              <a:gd name="connsiteY17" fmla="*/ 496864 h 2808311"/>
              <a:gd name="connsiteX18" fmla="*/ 3044043 w 3044043"/>
              <a:gd name="connsiteY18" fmla="*/ 648073 h 2808311"/>
              <a:gd name="connsiteX0" fmla="*/ 19707 w 3044043"/>
              <a:gd name="connsiteY0" fmla="*/ 2016224 h 2016224"/>
              <a:gd name="connsiteX1" fmla="*/ 84846 w 3044043"/>
              <a:gd name="connsiteY1" fmla="*/ 354974 h 2016224"/>
              <a:gd name="connsiteX2" fmla="*/ 163673 w 3044043"/>
              <a:gd name="connsiteY2" fmla="*/ 213084 h 2016224"/>
              <a:gd name="connsiteX3" fmla="*/ 179439 w 3044043"/>
              <a:gd name="connsiteY3" fmla="*/ 165788 h 2016224"/>
              <a:gd name="connsiteX4" fmla="*/ 289798 w 3044043"/>
              <a:gd name="connsiteY4" fmla="*/ 134257 h 2016224"/>
              <a:gd name="connsiteX5" fmla="*/ 368625 w 3044043"/>
              <a:gd name="connsiteY5" fmla="*/ 118491 h 2016224"/>
              <a:gd name="connsiteX6" fmla="*/ 415922 w 3044043"/>
              <a:gd name="connsiteY6" fmla="*/ 102726 h 2016224"/>
              <a:gd name="connsiteX7" fmla="*/ 652404 w 3044043"/>
              <a:gd name="connsiteY7" fmla="*/ 86960 h 2016224"/>
              <a:gd name="connsiteX8" fmla="*/ 2024004 w 3044043"/>
              <a:gd name="connsiteY8" fmla="*/ 86960 h 2016224"/>
              <a:gd name="connsiteX9" fmla="*/ 2386611 w 3044043"/>
              <a:gd name="connsiteY9" fmla="*/ 71195 h 2016224"/>
              <a:gd name="connsiteX10" fmla="*/ 2670391 w 3044043"/>
              <a:gd name="connsiteY10" fmla="*/ 86960 h 2016224"/>
              <a:gd name="connsiteX11" fmla="*/ 2717687 w 3044043"/>
              <a:gd name="connsiteY11" fmla="*/ 102726 h 2016224"/>
              <a:gd name="connsiteX12" fmla="*/ 2812280 w 3044043"/>
              <a:gd name="connsiteY12" fmla="*/ 118491 h 2016224"/>
              <a:gd name="connsiteX13" fmla="*/ 2922639 w 3044043"/>
              <a:gd name="connsiteY13" fmla="*/ 150022 h 2016224"/>
              <a:gd name="connsiteX14" fmla="*/ 2954170 w 3044043"/>
              <a:gd name="connsiteY14" fmla="*/ 197319 h 2016224"/>
              <a:gd name="connsiteX15" fmla="*/ 2985701 w 3044043"/>
              <a:gd name="connsiteY15" fmla="*/ 291912 h 2016224"/>
              <a:gd name="connsiteX16" fmla="*/ 3001467 w 3044043"/>
              <a:gd name="connsiteY16" fmla="*/ 449567 h 2016224"/>
              <a:gd name="connsiteX17" fmla="*/ 3017232 w 3044043"/>
              <a:gd name="connsiteY17" fmla="*/ 496864 h 2016224"/>
              <a:gd name="connsiteX18" fmla="*/ 3044043 w 3044043"/>
              <a:gd name="connsiteY18" fmla="*/ 648073 h 2016224"/>
              <a:gd name="connsiteX0" fmla="*/ 10856 w 3035192"/>
              <a:gd name="connsiteY0" fmla="*/ 2016224 h 3301211"/>
              <a:gd name="connsiteX1" fmla="*/ 10856 w 3035192"/>
              <a:gd name="connsiteY1" fmla="*/ 3024336 h 3301211"/>
              <a:gd name="connsiteX2" fmla="*/ 75995 w 3035192"/>
              <a:gd name="connsiteY2" fmla="*/ 354974 h 3301211"/>
              <a:gd name="connsiteX3" fmla="*/ 154822 w 3035192"/>
              <a:gd name="connsiteY3" fmla="*/ 213084 h 3301211"/>
              <a:gd name="connsiteX4" fmla="*/ 170588 w 3035192"/>
              <a:gd name="connsiteY4" fmla="*/ 165788 h 3301211"/>
              <a:gd name="connsiteX5" fmla="*/ 280947 w 3035192"/>
              <a:gd name="connsiteY5" fmla="*/ 134257 h 3301211"/>
              <a:gd name="connsiteX6" fmla="*/ 359774 w 3035192"/>
              <a:gd name="connsiteY6" fmla="*/ 118491 h 3301211"/>
              <a:gd name="connsiteX7" fmla="*/ 407071 w 3035192"/>
              <a:gd name="connsiteY7" fmla="*/ 102726 h 3301211"/>
              <a:gd name="connsiteX8" fmla="*/ 643553 w 3035192"/>
              <a:gd name="connsiteY8" fmla="*/ 86960 h 3301211"/>
              <a:gd name="connsiteX9" fmla="*/ 2015153 w 3035192"/>
              <a:gd name="connsiteY9" fmla="*/ 86960 h 3301211"/>
              <a:gd name="connsiteX10" fmla="*/ 2377760 w 3035192"/>
              <a:gd name="connsiteY10" fmla="*/ 71195 h 3301211"/>
              <a:gd name="connsiteX11" fmla="*/ 2661540 w 3035192"/>
              <a:gd name="connsiteY11" fmla="*/ 86960 h 3301211"/>
              <a:gd name="connsiteX12" fmla="*/ 2708836 w 3035192"/>
              <a:gd name="connsiteY12" fmla="*/ 102726 h 3301211"/>
              <a:gd name="connsiteX13" fmla="*/ 2803429 w 3035192"/>
              <a:gd name="connsiteY13" fmla="*/ 118491 h 3301211"/>
              <a:gd name="connsiteX14" fmla="*/ 2913788 w 3035192"/>
              <a:gd name="connsiteY14" fmla="*/ 150022 h 3301211"/>
              <a:gd name="connsiteX15" fmla="*/ 2945319 w 3035192"/>
              <a:gd name="connsiteY15" fmla="*/ 197319 h 3301211"/>
              <a:gd name="connsiteX16" fmla="*/ 2976850 w 3035192"/>
              <a:gd name="connsiteY16" fmla="*/ 291912 h 3301211"/>
              <a:gd name="connsiteX17" fmla="*/ 2992616 w 3035192"/>
              <a:gd name="connsiteY17" fmla="*/ 449567 h 3301211"/>
              <a:gd name="connsiteX18" fmla="*/ 3008381 w 3035192"/>
              <a:gd name="connsiteY18" fmla="*/ 496864 h 3301211"/>
              <a:gd name="connsiteX19" fmla="*/ 3035192 w 3035192"/>
              <a:gd name="connsiteY19" fmla="*/ 648073 h 3301211"/>
              <a:gd name="connsiteX0" fmla="*/ 17218 w 3041554"/>
              <a:gd name="connsiteY0" fmla="*/ 2016224 h 3301211"/>
              <a:gd name="connsiteX1" fmla="*/ 17218 w 3041554"/>
              <a:gd name="connsiteY1" fmla="*/ 3024336 h 3301211"/>
              <a:gd name="connsiteX2" fmla="*/ 82357 w 3041554"/>
              <a:gd name="connsiteY2" fmla="*/ 354974 h 3301211"/>
              <a:gd name="connsiteX3" fmla="*/ 161184 w 3041554"/>
              <a:gd name="connsiteY3" fmla="*/ 213084 h 3301211"/>
              <a:gd name="connsiteX4" fmla="*/ 176950 w 3041554"/>
              <a:gd name="connsiteY4" fmla="*/ 165788 h 3301211"/>
              <a:gd name="connsiteX5" fmla="*/ 287309 w 3041554"/>
              <a:gd name="connsiteY5" fmla="*/ 134257 h 3301211"/>
              <a:gd name="connsiteX6" fmla="*/ 366136 w 3041554"/>
              <a:gd name="connsiteY6" fmla="*/ 118491 h 3301211"/>
              <a:gd name="connsiteX7" fmla="*/ 413433 w 3041554"/>
              <a:gd name="connsiteY7" fmla="*/ 102726 h 3301211"/>
              <a:gd name="connsiteX8" fmla="*/ 649915 w 3041554"/>
              <a:gd name="connsiteY8" fmla="*/ 86960 h 3301211"/>
              <a:gd name="connsiteX9" fmla="*/ 2021515 w 3041554"/>
              <a:gd name="connsiteY9" fmla="*/ 86960 h 3301211"/>
              <a:gd name="connsiteX10" fmla="*/ 2384122 w 3041554"/>
              <a:gd name="connsiteY10" fmla="*/ 71195 h 3301211"/>
              <a:gd name="connsiteX11" fmla="*/ 2667902 w 3041554"/>
              <a:gd name="connsiteY11" fmla="*/ 86960 h 3301211"/>
              <a:gd name="connsiteX12" fmla="*/ 2715198 w 3041554"/>
              <a:gd name="connsiteY12" fmla="*/ 102726 h 3301211"/>
              <a:gd name="connsiteX13" fmla="*/ 2809791 w 3041554"/>
              <a:gd name="connsiteY13" fmla="*/ 118491 h 3301211"/>
              <a:gd name="connsiteX14" fmla="*/ 2920150 w 3041554"/>
              <a:gd name="connsiteY14" fmla="*/ 150022 h 3301211"/>
              <a:gd name="connsiteX15" fmla="*/ 2951681 w 3041554"/>
              <a:gd name="connsiteY15" fmla="*/ 197319 h 3301211"/>
              <a:gd name="connsiteX16" fmla="*/ 2983212 w 3041554"/>
              <a:gd name="connsiteY16" fmla="*/ 291912 h 3301211"/>
              <a:gd name="connsiteX17" fmla="*/ 2998978 w 3041554"/>
              <a:gd name="connsiteY17" fmla="*/ 449567 h 3301211"/>
              <a:gd name="connsiteX18" fmla="*/ 3014743 w 3041554"/>
              <a:gd name="connsiteY18" fmla="*/ 496864 h 3301211"/>
              <a:gd name="connsiteX19" fmla="*/ 3041554 w 3041554"/>
              <a:gd name="connsiteY19" fmla="*/ 648073 h 3301211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504057 w 3528393"/>
              <a:gd name="connsiteY0" fmla="*/ 2016224 h 3469230"/>
              <a:gd name="connsiteX1" fmla="*/ 0 w 3528393"/>
              <a:gd name="connsiteY1" fmla="*/ 2016223 h 3469230"/>
              <a:gd name="connsiteX2" fmla="*/ 504056 w 3528393"/>
              <a:gd name="connsiteY2" fmla="*/ 3024336 h 3469230"/>
              <a:gd name="connsiteX3" fmla="*/ 504057 w 3528393"/>
              <a:gd name="connsiteY3" fmla="*/ 3024336 h 3469230"/>
              <a:gd name="connsiteX4" fmla="*/ 569196 w 3528393"/>
              <a:gd name="connsiteY4" fmla="*/ 354974 h 3469230"/>
              <a:gd name="connsiteX5" fmla="*/ 648023 w 3528393"/>
              <a:gd name="connsiteY5" fmla="*/ 213084 h 3469230"/>
              <a:gd name="connsiteX6" fmla="*/ 663789 w 3528393"/>
              <a:gd name="connsiteY6" fmla="*/ 165788 h 3469230"/>
              <a:gd name="connsiteX7" fmla="*/ 774148 w 3528393"/>
              <a:gd name="connsiteY7" fmla="*/ 134257 h 3469230"/>
              <a:gd name="connsiteX8" fmla="*/ 852975 w 3528393"/>
              <a:gd name="connsiteY8" fmla="*/ 118491 h 3469230"/>
              <a:gd name="connsiteX9" fmla="*/ 900272 w 3528393"/>
              <a:gd name="connsiteY9" fmla="*/ 102726 h 3469230"/>
              <a:gd name="connsiteX10" fmla="*/ 1136754 w 3528393"/>
              <a:gd name="connsiteY10" fmla="*/ 86960 h 3469230"/>
              <a:gd name="connsiteX11" fmla="*/ 2508354 w 3528393"/>
              <a:gd name="connsiteY11" fmla="*/ 86960 h 3469230"/>
              <a:gd name="connsiteX12" fmla="*/ 2870961 w 3528393"/>
              <a:gd name="connsiteY12" fmla="*/ 71195 h 3469230"/>
              <a:gd name="connsiteX13" fmla="*/ 3154741 w 3528393"/>
              <a:gd name="connsiteY13" fmla="*/ 86960 h 3469230"/>
              <a:gd name="connsiteX14" fmla="*/ 3202037 w 3528393"/>
              <a:gd name="connsiteY14" fmla="*/ 102726 h 3469230"/>
              <a:gd name="connsiteX15" fmla="*/ 3296630 w 3528393"/>
              <a:gd name="connsiteY15" fmla="*/ 118491 h 3469230"/>
              <a:gd name="connsiteX16" fmla="*/ 3406989 w 3528393"/>
              <a:gd name="connsiteY16" fmla="*/ 150022 h 3469230"/>
              <a:gd name="connsiteX17" fmla="*/ 3438520 w 3528393"/>
              <a:gd name="connsiteY17" fmla="*/ 197319 h 3469230"/>
              <a:gd name="connsiteX18" fmla="*/ 3470051 w 3528393"/>
              <a:gd name="connsiteY18" fmla="*/ 291912 h 3469230"/>
              <a:gd name="connsiteX19" fmla="*/ 3485817 w 3528393"/>
              <a:gd name="connsiteY19" fmla="*/ 449567 h 3469230"/>
              <a:gd name="connsiteX20" fmla="*/ 3501582 w 3528393"/>
              <a:gd name="connsiteY20" fmla="*/ 496864 h 3469230"/>
              <a:gd name="connsiteX21" fmla="*/ 3528393 w 3528393"/>
              <a:gd name="connsiteY21" fmla="*/ 648073 h 3469230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10856 w 3035193"/>
              <a:gd name="connsiteY0" fmla="*/ 3024336 h 3469230"/>
              <a:gd name="connsiteX1" fmla="*/ 10857 w 3035193"/>
              <a:gd name="connsiteY1" fmla="*/ 3024336 h 3469230"/>
              <a:gd name="connsiteX2" fmla="*/ 75996 w 3035193"/>
              <a:gd name="connsiteY2" fmla="*/ 354974 h 3469230"/>
              <a:gd name="connsiteX3" fmla="*/ 154823 w 3035193"/>
              <a:gd name="connsiteY3" fmla="*/ 213084 h 3469230"/>
              <a:gd name="connsiteX4" fmla="*/ 170589 w 3035193"/>
              <a:gd name="connsiteY4" fmla="*/ 165788 h 3469230"/>
              <a:gd name="connsiteX5" fmla="*/ 280948 w 3035193"/>
              <a:gd name="connsiteY5" fmla="*/ 134257 h 3469230"/>
              <a:gd name="connsiteX6" fmla="*/ 359775 w 3035193"/>
              <a:gd name="connsiteY6" fmla="*/ 118491 h 3469230"/>
              <a:gd name="connsiteX7" fmla="*/ 407072 w 3035193"/>
              <a:gd name="connsiteY7" fmla="*/ 102726 h 3469230"/>
              <a:gd name="connsiteX8" fmla="*/ 643554 w 3035193"/>
              <a:gd name="connsiteY8" fmla="*/ 86960 h 3469230"/>
              <a:gd name="connsiteX9" fmla="*/ 2015154 w 3035193"/>
              <a:gd name="connsiteY9" fmla="*/ 86960 h 3469230"/>
              <a:gd name="connsiteX10" fmla="*/ 2377761 w 3035193"/>
              <a:gd name="connsiteY10" fmla="*/ 71195 h 3469230"/>
              <a:gd name="connsiteX11" fmla="*/ 2661541 w 3035193"/>
              <a:gd name="connsiteY11" fmla="*/ 86960 h 3469230"/>
              <a:gd name="connsiteX12" fmla="*/ 2708837 w 3035193"/>
              <a:gd name="connsiteY12" fmla="*/ 102726 h 3469230"/>
              <a:gd name="connsiteX13" fmla="*/ 2803430 w 3035193"/>
              <a:gd name="connsiteY13" fmla="*/ 118491 h 3469230"/>
              <a:gd name="connsiteX14" fmla="*/ 2913789 w 3035193"/>
              <a:gd name="connsiteY14" fmla="*/ 150022 h 3469230"/>
              <a:gd name="connsiteX15" fmla="*/ 2945320 w 3035193"/>
              <a:gd name="connsiteY15" fmla="*/ 197319 h 3469230"/>
              <a:gd name="connsiteX16" fmla="*/ 2976851 w 3035193"/>
              <a:gd name="connsiteY16" fmla="*/ 291912 h 3469230"/>
              <a:gd name="connsiteX17" fmla="*/ 2992617 w 3035193"/>
              <a:gd name="connsiteY17" fmla="*/ 449567 h 3469230"/>
              <a:gd name="connsiteX18" fmla="*/ 3008382 w 3035193"/>
              <a:gd name="connsiteY18" fmla="*/ 496864 h 3469230"/>
              <a:gd name="connsiteX19" fmla="*/ 3035193 w 3035193"/>
              <a:gd name="connsiteY19" fmla="*/ 648073 h 3469230"/>
              <a:gd name="connsiteX0" fmla="*/ 0 w 3024337"/>
              <a:gd name="connsiteY0" fmla="*/ 3024336 h 3469229"/>
              <a:gd name="connsiteX1" fmla="*/ 288032 w 3024337"/>
              <a:gd name="connsiteY1" fmla="*/ 3024335 h 3469229"/>
              <a:gd name="connsiteX2" fmla="*/ 65140 w 3024337"/>
              <a:gd name="connsiteY2" fmla="*/ 354974 h 3469229"/>
              <a:gd name="connsiteX3" fmla="*/ 143967 w 3024337"/>
              <a:gd name="connsiteY3" fmla="*/ 213084 h 3469229"/>
              <a:gd name="connsiteX4" fmla="*/ 159733 w 3024337"/>
              <a:gd name="connsiteY4" fmla="*/ 165788 h 3469229"/>
              <a:gd name="connsiteX5" fmla="*/ 270092 w 3024337"/>
              <a:gd name="connsiteY5" fmla="*/ 134257 h 3469229"/>
              <a:gd name="connsiteX6" fmla="*/ 348919 w 3024337"/>
              <a:gd name="connsiteY6" fmla="*/ 118491 h 3469229"/>
              <a:gd name="connsiteX7" fmla="*/ 396216 w 3024337"/>
              <a:gd name="connsiteY7" fmla="*/ 102726 h 3469229"/>
              <a:gd name="connsiteX8" fmla="*/ 632698 w 3024337"/>
              <a:gd name="connsiteY8" fmla="*/ 86960 h 3469229"/>
              <a:gd name="connsiteX9" fmla="*/ 2004298 w 3024337"/>
              <a:gd name="connsiteY9" fmla="*/ 86960 h 3469229"/>
              <a:gd name="connsiteX10" fmla="*/ 2366905 w 3024337"/>
              <a:gd name="connsiteY10" fmla="*/ 71195 h 3469229"/>
              <a:gd name="connsiteX11" fmla="*/ 2650685 w 3024337"/>
              <a:gd name="connsiteY11" fmla="*/ 86960 h 3469229"/>
              <a:gd name="connsiteX12" fmla="*/ 2697981 w 3024337"/>
              <a:gd name="connsiteY12" fmla="*/ 102726 h 3469229"/>
              <a:gd name="connsiteX13" fmla="*/ 2792574 w 3024337"/>
              <a:gd name="connsiteY13" fmla="*/ 118491 h 3469229"/>
              <a:gd name="connsiteX14" fmla="*/ 2902933 w 3024337"/>
              <a:gd name="connsiteY14" fmla="*/ 150022 h 3469229"/>
              <a:gd name="connsiteX15" fmla="*/ 2934464 w 3024337"/>
              <a:gd name="connsiteY15" fmla="*/ 197319 h 3469229"/>
              <a:gd name="connsiteX16" fmla="*/ 2965995 w 3024337"/>
              <a:gd name="connsiteY16" fmla="*/ 291912 h 3469229"/>
              <a:gd name="connsiteX17" fmla="*/ 2981761 w 3024337"/>
              <a:gd name="connsiteY17" fmla="*/ 449567 h 3469229"/>
              <a:gd name="connsiteX18" fmla="*/ 2997526 w 3024337"/>
              <a:gd name="connsiteY18" fmla="*/ 496864 h 3469229"/>
              <a:gd name="connsiteX19" fmla="*/ 3024337 w 3024337"/>
              <a:gd name="connsiteY19" fmla="*/ 648073 h 3469229"/>
              <a:gd name="connsiteX0" fmla="*/ 0 w 3024337"/>
              <a:gd name="connsiteY0" fmla="*/ 3024336 h 3024336"/>
              <a:gd name="connsiteX1" fmla="*/ 65140 w 3024337"/>
              <a:gd name="connsiteY1" fmla="*/ 354974 h 3024336"/>
              <a:gd name="connsiteX2" fmla="*/ 143967 w 3024337"/>
              <a:gd name="connsiteY2" fmla="*/ 213084 h 3024336"/>
              <a:gd name="connsiteX3" fmla="*/ 159733 w 3024337"/>
              <a:gd name="connsiteY3" fmla="*/ 165788 h 3024336"/>
              <a:gd name="connsiteX4" fmla="*/ 270092 w 3024337"/>
              <a:gd name="connsiteY4" fmla="*/ 134257 h 3024336"/>
              <a:gd name="connsiteX5" fmla="*/ 348919 w 3024337"/>
              <a:gd name="connsiteY5" fmla="*/ 118491 h 3024336"/>
              <a:gd name="connsiteX6" fmla="*/ 396216 w 3024337"/>
              <a:gd name="connsiteY6" fmla="*/ 102726 h 3024336"/>
              <a:gd name="connsiteX7" fmla="*/ 632698 w 3024337"/>
              <a:gd name="connsiteY7" fmla="*/ 86960 h 3024336"/>
              <a:gd name="connsiteX8" fmla="*/ 2004298 w 3024337"/>
              <a:gd name="connsiteY8" fmla="*/ 86960 h 3024336"/>
              <a:gd name="connsiteX9" fmla="*/ 2366905 w 3024337"/>
              <a:gd name="connsiteY9" fmla="*/ 71195 h 3024336"/>
              <a:gd name="connsiteX10" fmla="*/ 2650685 w 3024337"/>
              <a:gd name="connsiteY10" fmla="*/ 86960 h 3024336"/>
              <a:gd name="connsiteX11" fmla="*/ 2697981 w 3024337"/>
              <a:gd name="connsiteY11" fmla="*/ 102726 h 3024336"/>
              <a:gd name="connsiteX12" fmla="*/ 2792574 w 3024337"/>
              <a:gd name="connsiteY12" fmla="*/ 118491 h 3024336"/>
              <a:gd name="connsiteX13" fmla="*/ 2902933 w 3024337"/>
              <a:gd name="connsiteY13" fmla="*/ 150022 h 3024336"/>
              <a:gd name="connsiteX14" fmla="*/ 2934464 w 3024337"/>
              <a:gd name="connsiteY14" fmla="*/ 197319 h 3024336"/>
              <a:gd name="connsiteX15" fmla="*/ 2965995 w 3024337"/>
              <a:gd name="connsiteY15" fmla="*/ 291912 h 3024336"/>
              <a:gd name="connsiteX16" fmla="*/ 2981761 w 3024337"/>
              <a:gd name="connsiteY16" fmla="*/ 449567 h 3024336"/>
              <a:gd name="connsiteX17" fmla="*/ 2997526 w 3024337"/>
              <a:gd name="connsiteY17" fmla="*/ 496864 h 3024336"/>
              <a:gd name="connsiteX18" fmla="*/ 3024337 w 3024337"/>
              <a:gd name="connsiteY18" fmla="*/ 648073 h 3024336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396216 w 3024337"/>
              <a:gd name="connsiteY6" fmla="*/ 31531 h 2953141"/>
              <a:gd name="connsiteX7" fmla="*/ 2004298 w 3024337"/>
              <a:gd name="connsiteY7" fmla="*/ 15765 h 2953141"/>
              <a:gd name="connsiteX8" fmla="*/ 2366905 w 3024337"/>
              <a:gd name="connsiteY8" fmla="*/ 0 h 2953141"/>
              <a:gd name="connsiteX9" fmla="*/ 2650685 w 3024337"/>
              <a:gd name="connsiteY9" fmla="*/ 15765 h 2953141"/>
              <a:gd name="connsiteX10" fmla="*/ 2697981 w 3024337"/>
              <a:gd name="connsiteY10" fmla="*/ 31531 h 2953141"/>
              <a:gd name="connsiteX11" fmla="*/ 2792574 w 3024337"/>
              <a:gd name="connsiteY11" fmla="*/ 47296 h 2953141"/>
              <a:gd name="connsiteX12" fmla="*/ 2902933 w 3024337"/>
              <a:gd name="connsiteY12" fmla="*/ 78827 h 2953141"/>
              <a:gd name="connsiteX13" fmla="*/ 2934464 w 3024337"/>
              <a:gd name="connsiteY13" fmla="*/ 126124 h 2953141"/>
              <a:gd name="connsiteX14" fmla="*/ 2965995 w 3024337"/>
              <a:gd name="connsiteY14" fmla="*/ 220717 h 2953141"/>
              <a:gd name="connsiteX15" fmla="*/ 2981761 w 3024337"/>
              <a:gd name="connsiteY15" fmla="*/ 378372 h 2953141"/>
              <a:gd name="connsiteX16" fmla="*/ 2997526 w 3024337"/>
              <a:gd name="connsiteY16" fmla="*/ 425669 h 2953141"/>
              <a:gd name="connsiteX17" fmla="*/ 3024337 w 3024337"/>
              <a:gd name="connsiteY17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2004298 w 3024337"/>
              <a:gd name="connsiteY6" fmla="*/ 15765 h 2953141"/>
              <a:gd name="connsiteX7" fmla="*/ 2366905 w 3024337"/>
              <a:gd name="connsiteY7" fmla="*/ 0 h 2953141"/>
              <a:gd name="connsiteX8" fmla="*/ 2650685 w 3024337"/>
              <a:gd name="connsiteY8" fmla="*/ 15765 h 2953141"/>
              <a:gd name="connsiteX9" fmla="*/ 2697981 w 3024337"/>
              <a:gd name="connsiteY9" fmla="*/ 31531 h 2953141"/>
              <a:gd name="connsiteX10" fmla="*/ 2792574 w 3024337"/>
              <a:gd name="connsiteY10" fmla="*/ 47296 h 2953141"/>
              <a:gd name="connsiteX11" fmla="*/ 2902933 w 3024337"/>
              <a:gd name="connsiteY11" fmla="*/ 78827 h 2953141"/>
              <a:gd name="connsiteX12" fmla="*/ 2934464 w 3024337"/>
              <a:gd name="connsiteY12" fmla="*/ 126124 h 2953141"/>
              <a:gd name="connsiteX13" fmla="*/ 2965995 w 3024337"/>
              <a:gd name="connsiteY13" fmla="*/ 220717 h 2953141"/>
              <a:gd name="connsiteX14" fmla="*/ 2981761 w 3024337"/>
              <a:gd name="connsiteY14" fmla="*/ 378372 h 2953141"/>
              <a:gd name="connsiteX15" fmla="*/ 2997526 w 3024337"/>
              <a:gd name="connsiteY15" fmla="*/ 425669 h 2953141"/>
              <a:gd name="connsiteX16" fmla="*/ 3024337 w 3024337"/>
              <a:gd name="connsiteY16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2004298 w 3024337"/>
              <a:gd name="connsiteY5" fmla="*/ 15765 h 2953141"/>
              <a:gd name="connsiteX6" fmla="*/ 2366905 w 3024337"/>
              <a:gd name="connsiteY6" fmla="*/ 0 h 2953141"/>
              <a:gd name="connsiteX7" fmla="*/ 2650685 w 3024337"/>
              <a:gd name="connsiteY7" fmla="*/ 15765 h 2953141"/>
              <a:gd name="connsiteX8" fmla="*/ 2697981 w 3024337"/>
              <a:gd name="connsiteY8" fmla="*/ 31531 h 2953141"/>
              <a:gd name="connsiteX9" fmla="*/ 2792574 w 3024337"/>
              <a:gd name="connsiteY9" fmla="*/ 47296 h 2953141"/>
              <a:gd name="connsiteX10" fmla="*/ 2902933 w 3024337"/>
              <a:gd name="connsiteY10" fmla="*/ 78827 h 2953141"/>
              <a:gd name="connsiteX11" fmla="*/ 2934464 w 3024337"/>
              <a:gd name="connsiteY11" fmla="*/ 126124 h 2953141"/>
              <a:gd name="connsiteX12" fmla="*/ 2965995 w 3024337"/>
              <a:gd name="connsiteY12" fmla="*/ 220717 h 2953141"/>
              <a:gd name="connsiteX13" fmla="*/ 2981761 w 3024337"/>
              <a:gd name="connsiteY13" fmla="*/ 378372 h 2953141"/>
              <a:gd name="connsiteX14" fmla="*/ 2997526 w 3024337"/>
              <a:gd name="connsiteY14" fmla="*/ 425669 h 2953141"/>
              <a:gd name="connsiteX15" fmla="*/ 3024337 w 3024337"/>
              <a:gd name="connsiteY15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004298 w 3024337"/>
              <a:gd name="connsiteY4" fmla="*/ 15765 h 2953141"/>
              <a:gd name="connsiteX5" fmla="*/ 2366905 w 3024337"/>
              <a:gd name="connsiteY5" fmla="*/ 0 h 2953141"/>
              <a:gd name="connsiteX6" fmla="*/ 2650685 w 3024337"/>
              <a:gd name="connsiteY6" fmla="*/ 15765 h 2953141"/>
              <a:gd name="connsiteX7" fmla="*/ 2697981 w 3024337"/>
              <a:gd name="connsiteY7" fmla="*/ 31531 h 2953141"/>
              <a:gd name="connsiteX8" fmla="*/ 2792574 w 3024337"/>
              <a:gd name="connsiteY8" fmla="*/ 47296 h 2953141"/>
              <a:gd name="connsiteX9" fmla="*/ 2902933 w 3024337"/>
              <a:gd name="connsiteY9" fmla="*/ 78827 h 2953141"/>
              <a:gd name="connsiteX10" fmla="*/ 2934464 w 3024337"/>
              <a:gd name="connsiteY10" fmla="*/ 126124 h 2953141"/>
              <a:gd name="connsiteX11" fmla="*/ 2965995 w 3024337"/>
              <a:gd name="connsiteY11" fmla="*/ 220717 h 2953141"/>
              <a:gd name="connsiteX12" fmla="*/ 2981761 w 3024337"/>
              <a:gd name="connsiteY12" fmla="*/ 378372 h 2953141"/>
              <a:gd name="connsiteX13" fmla="*/ 2997526 w 3024337"/>
              <a:gd name="connsiteY13" fmla="*/ 425669 h 2953141"/>
              <a:gd name="connsiteX14" fmla="*/ 3024337 w 3024337"/>
              <a:gd name="connsiteY14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2004298 w 3024337"/>
              <a:gd name="connsiteY3" fmla="*/ 15765 h 2953141"/>
              <a:gd name="connsiteX4" fmla="*/ 2366905 w 3024337"/>
              <a:gd name="connsiteY4" fmla="*/ 0 h 2953141"/>
              <a:gd name="connsiteX5" fmla="*/ 2650685 w 3024337"/>
              <a:gd name="connsiteY5" fmla="*/ 15765 h 2953141"/>
              <a:gd name="connsiteX6" fmla="*/ 2697981 w 3024337"/>
              <a:gd name="connsiteY6" fmla="*/ 31531 h 2953141"/>
              <a:gd name="connsiteX7" fmla="*/ 2792574 w 3024337"/>
              <a:gd name="connsiteY7" fmla="*/ 47296 h 2953141"/>
              <a:gd name="connsiteX8" fmla="*/ 2902933 w 3024337"/>
              <a:gd name="connsiteY8" fmla="*/ 78827 h 2953141"/>
              <a:gd name="connsiteX9" fmla="*/ 2934464 w 3024337"/>
              <a:gd name="connsiteY9" fmla="*/ 126124 h 2953141"/>
              <a:gd name="connsiteX10" fmla="*/ 2965995 w 3024337"/>
              <a:gd name="connsiteY10" fmla="*/ 220717 h 2953141"/>
              <a:gd name="connsiteX11" fmla="*/ 2981761 w 3024337"/>
              <a:gd name="connsiteY11" fmla="*/ 378372 h 2953141"/>
              <a:gd name="connsiteX12" fmla="*/ 2997526 w 3024337"/>
              <a:gd name="connsiteY12" fmla="*/ 425669 h 2953141"/>
              <a:gd name="connsiteX13" fmla="*/ 3024337 w 3024337"/>
              <a:gd name="connsiteY13" fmla="*/ 576878 h 2953141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004298 w 3024337"/>
              <a:gd name="connsiteY2" fmla="*/ 221549 h 3158925"/>
              <a:gd name="connsiteX3" fmla="*/ 2366905 w 3024337"/>
              <a:gd name="connsiteY3" fmla="*/ 205784 h 3158925"/>
              <a:gd name="connsiteX4" fmla="*/ 2650685 w 3024337"/>
              <a:gd name="connsiteY4" fmla="*/ 221549 h 3158925"/>
              <a:gd name="connsiteX5" fmla="*/ 2697981 w 3024337"/>
              <a:gd name="connsiteY5" fmla="*/ 237315 h 3158925"/>
              <a:gd name="connsiteX6" fmla="*/ 2792574 w 3024337"/>
              <a:gd name="connsiteY6" fmla="*/ 253080 h 3158925"/>
              <a:gd name="connsiteX7" fmla="*/ 2902933 w 3024337"/>
              <a:gd name="connsiteY7" fmla="*/ 284611 h 3158925"/>
              <a:gd name="connsiteX8" fmla="*/ 2934464 w 3024337"/>
              <a:gd name="connsiteY8" fmla="*/ 331908 h 3158925"/>
              <a:gd name="connsiteX9" fmla="*/ 2965995 w 3024337"/>
              <a:gd name="connsiteY9" fmla="*/ 426501 h 3158925"/>
              <a:gd name="connsiteX10" fmla="*/ 2981761 w 3024337"/>
              <a:gd name="connsiteY10" fmla="*/ 584156 h 3158925"/>
              <a:gd name="connsiteX11" fmla="*/ 2997526 w 3024337"/>
              <a:gd name="connsiteY11" fmla="*/ 631453 h 3158925"/>
              <a:gd name="connsiteX12" fmla="*/ 3024337 w 3024337"/>
              <a:gd name="connsiteY12" fmla="*/ 782662 h 3158925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697981 w 3024337"/>
              <a:gd name="connsiteY4" fmla="*/ 239942 h 3161552"/>
              <a:gd name="connsiteX5" fmla="*/ 2792574 w 3024337"/>
              <a:gd name="connsiteY5" fmla="*/ 255707 h 3161552"/>
              <a:gd name="connsiteX6" fmla="*/ 2902933 w 3024337"/>
              <a:gd name="connsiteY6" fmla="*/ 287238 h 3161552"/>
              <a:gd name="connsiteX7" fmla="*/ 2934464 w 3024337"/>
              <a:gd name="connsiteY7" fmla="*/ 334535 h 3161552"/>
              <a:gd name="connsiteX8" fmla="*/ 2965995 w 3024337"/>
              <a:gd name="connsiteY8" fmla="*/ 429128 h 3161552"/>
              <a:gd name="connsiteX9" fmla="*/ 2981761 w 3024337"/>
              <a:gd name="connsiteY9" fmla="*/ 586783 h 3161552"/>
              <a:gd name="connsiteX10" fmla="*/ 2997526 w 3024337"/>
              <a:gd name="connsiteY10" fmla="*/ 634080 h 3161552"/>
              <a:gd name="connsiteX11" fmla="*/ 3024337 w 3024337"/>
              <a:gd name="connsiteY11" fmla="*/ 785289 h 3161552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792574 w 3024337"/>
              <a:gd name="connsiteY4" fmla="*/ 255707 h 3161552"/>
              <a:gd name="connsiteX5" fmla="*/ 2902933 w 3024337"/>
              <a:gd name="connsiteY5" fmla="*/ 287238 h 3161552"/>
              <a:gd name="connsiteX6" fmla="*/ 2934464 w 3024337"/>
              <a:gd name="connsiteY6" fmla="*/ 334535 h 3161552"/>
              <a:gd name="connsiteX7" fmla="*/ 2965995 w 3024337"/>
              <a:gd name="connsiteY7" fmla="*/ 429128 h 3161552"/>
              <a:gd name="connsiteX8" fmla="*/ 2981761 w 3024337"/>
              <a:gd name="connsiteY8" fmla="*/ 586783 h 3161552"/>
              <a:gd name="connsiteX9" fmla="*/ 2997526 w 3024337"/>
              <a:gd name="connsiteY9" fmla="*/ 634080 h 3161552"/>
              <a:gd name="connsiteX10" fmla="*/ 3024337 w 3024337"/>
              <a:gd name="connsiteY10" fmla="*/ 785289 h 3161552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650685 w 3024337"/>
              <a:gd name="connsiteY2" fmla="*/ 221549 h 3158925"/>
              <a:gd name="connsiteX3" fmla="*/ 2792574 w 3024337"/>
              <a:gd name="connsiteY3" fmla="*/ 253080 h 3158925"/>
              <a:gd name="connsiteX4" fmla="*/ 2902933 w 3024337"/>
              <a:gd name="connsiteY4" fmla="*/ 284611 h 3158925"/>
              <a:gd name="connsiteX5" fmla="*/ 2934464 w 3024337"/>
              <a:gd name="connsiteY5" fmla="*/ 331908 h 3158925"/>
              <a:gd name="connsiteX6" fmla="*/ 2965995 w 3024337"/>
              <a:gd name="connsiteY6" fmla="*/ 426501 h 3158925"/>
              <a:gd name="connsiteX7" fmla="*/ 2981761 w 3024337"/>
              <a:gd name="connsiteY7" fmla="*/ 584156 h 3158925"/>
              <a:gd name="connsiteX8" fmla="*/ 2997526 w 3024337"/>
              <a:gd name="connsiteY8" fmla="*/ 631453 h 3158925"/>
              <a:gd name="connsiteX9" fmla="*/ 3024337 w 3024337"/>
              <a:gd name="connsiteY9" fmla="*/ 782662 h 3158925"/>
              <a:gd name="connsiteX0" fmla="*/ 0 w 3024337"/>
              <a:gd name="connsiteY0" fmla="*/ 3153669 h 3153669"/>
              <a:gd name="connsiteX1" fmla="*/ 65140 w 3024337"/>
              <a:gd name="connsiteY1" fmla="*/ 484307 h 3153669"/>
              <a:gd name="connsiteX2" fmla="*/ 2792574 w 3024337"/>
              <a:gd name="connsiteY2" fmla="*/ 247824 h 3153669"/>
              <a:gd name="connsiteX3" fmla="*/ 2902933 w 3024337"/>
              <a:gd name="connsiteY3" fmla="*/ 279355 h 3153669"/>
              <a:gd name="connsiteX4" fmla="*/ 2934464 w 3024337"/>
              <a:gd name="connsiteY4" fmla="*/ 326652 h 3153669"/>
              <a:gd name="connsiteX5" fmla="*/ 2965995 w 3024337"/>
              <a:gd name="connsiteY5" fmla="*/ 421245 h 3153669"/>
              <a:gd name="connsiteX6" fmla="*/ 2981761 w 3024337"/>
              <a:gd name="connsiteY6" fmla="*/ 578900 h 3153669"/>
              <a:gd name="connsiteX7" fmla="*/ 2997526 w 3024337"/>
              <a:gd name="connsiteY7" fmla="*/ 626197 h 3153669"/>
              <a:gd name="connsiteX8" fmla="*/ 3024337 w 3024337"/>
              <a:gd name="connsiteY8" fmla="*/ 777406 h 3153669"/>
              <a:gd name="connsiteX0" fmla="*/ 0 w 3024337"/>
              <a:gd name="connsiteY0" fmla="*/ 3148414 h 3148414"/>
              <a:gd name="connsiteX1" fmla="*/ 65140 w 3024337"/>
              <a:gd name="connsiteY1" fmla="*/ 479052 h 3148414"/>
              <a:gd name="connsiteX2" fmla="*/ 2902933 w 3024337"/>
              <a:gd name="connsiteY2" fmla="*/ 274100 h 3148414"/>
              <a:gd name="connsiteX3" fmla="*/ 2934464 w 3024337"/>
              <a:gd name="connsiteY3" fmla="*/ 321397 h 3148414"/>
              <a:gd name="connsiteX4" fmla="*/ 2965995 w 3024337"/>
              <a:gd name="connsiteY4" fmla="*/ 415990 h 3148414"/>
              <a:gd name="connsiteX5" fmla="*/ 2981761 w 3024337"/>
              <a:gd name="connsiteY5" fmla="*/ 573645 h 3148414"/>
              <a:gd name="connsiteX6" fmla="*/ 2997526 w 3024337"/>
              <a:gd name="connsiteY6" fmla="*/ 620942 h 3148414"/>
              <a:gd name="connsiteX7" fmla="*/ 3024337 w 3024337"/>
              <a:gd name="connsiteY7" fmla="*/ 772151 h 3148414"/>
              <a:gd name="connsiteX0" fmla="*/ 0 w 3386409"/>
              <a:gd name="connsiteY0" fmla="*/ 3148414 h 3148414"/>
              <a:gd name="connsiteX1" fmla="*/ 65140 w 3386409"/>
              <a:gd name="connsiteY1" fmla="*/ 479052 h 3148414"/>
              <a:gd name="connsiteX2" fmla="*/ 2902933 w 3386409"/>
              <a:gd name="connsiteY2" fmla="*/ 274100 h 3148414"/>
              <a:gd name="connsiteX3" fmla="*/ 2965995 w 3386409"/>
              <a:gd name="connsiteY3" fmla="*/ 415990 h 3148414"/>
              <a:gd name="connsiteX4" fmla="*/ 2981761 w 3386409"/>
              <a:gd name="connsiteY4" fmla="*/ 573645 h 3148414"/>
              <a:gd name="connsiteX5" fmla="*/ 2997526 w 3386409"/>
              <a:gd name="connsiteY5" fmla="*/ 620942 h 3148414"/>
              <a:gd name="connsiteX6" fmla="*/ 3024337 w 3386409"/>
              <a:gd name="connsiteY6" fmla="*/ 772151 h 3148414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965995 w 3024337"/>
              <a:gd name="connsiteY2" fmla="*/ 269112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880320 w 3024337"/>
              <a:gd name="connsiteY2" fmla="*/ 49207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433583 h 3433583"/>
              <a:gd name="connsiteX1" fmla="*/ 72008 w 3024337"/>
              <a:gd name="connsiteY1" fmla="*/ 49207 h 3433583"/>
              <a:gd name="connsiteX2" fmla="*/ 2880320 w 3024337"/>
              <a:gd name="connsiteY2" fmla="*/ 49207 h 3433583"/>
              <a:gd name="connsiteX3" fmla="*/ 2981761 w 3024337"/>
              <a:gd name="connsiteY3" fmla="*/ 426767 h 3433583"/>
              <a:gd name="connsiteX4" fmla="*/ 2997526 w 3024337"/>
              <a:gd name="connsiteY4" fmla="*/ 474064 h 3433583"/>
              <a:gd name="connsiteX5" fmla="*/ 3024337 w 3024337"/>
              <a:gd name="connsiteY5" fmla="*/ 625273 h 343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24337" h="3433583">
                <a:moveTo>
                  <a:pt x="0" y="3433583"/>
                </a:moveTo>
                <a:cubicBezTo>
                  <a:pt x="13571" y="2877466"/>
                  <a:pt x="69354" y="201740"/>
                  <a:pt x="72008" y="49207"/>
                </a:cubicBezTo>
                <a:cubicBezTo>
                  <a:pt x="209748" y="0"/>
                  <a:pt x="2663188" y="32302"/>
                  <a:pt x="2880320" y="49207"/>
                </a:cubicBezTo>
                <a:cubicBezTo>
                  <a:pt x="2885575" y="101759"/>
                  <a:pt x="2973730" y="374567"/>
                  <a:pt x="2981761" y="426767"/>
                </a:cubicBezTo>
                <a:cubicBezTo>
                  <a:pt x="2984288" y="443192"/>
                  <a:pt x="2996021" y="457514"/>
                  <a:pt x="2997526" y="474064"/>
                </a:cubicBezTo>
                <a:cubicBezTo>
                  <a:pt x="3006578" y="573640"/>
                  <a:pt x="3016364" y="525605"/>
                  <a:pt x="3024337" y="625273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700" name="TextBox 699"/>
          <p:cNvSpPr txBox="1"/>
          <p:nvPr/>
        </p:nvSpPr>
        <p:spPr>
          <a:xfrm>
            <a:off x="9039790" y="3752418"/>
            <a:ext cx="1465466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Active GW</a:t>
            </a:r>
            <a:endParaRPr lang="en-US" sz="2000" dirty="0"/>
          </a:p>
        </p:txBody>
      </p:sp>
      <p:sp>
        <p:nvSpPr>
          <p:cNvPr id="701" name="TextBox 700"/>
          <p:cNvSpPr txBox="1"/>
          <p:nvPr/>
        </p:nvSpPr>
        <p:spPr>
          <a:xfrm>
            <a:off x="2246524" y="3752418"/>
            <a:ext cx="170912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Standby GW</a:t>
            </a:r>
            <a:endParaRPr lang="en-US" sz="2000" dirty="0"/>
          </a:p>
        </p:txBody>
      </p:sp>
      <p:sp>
        <p:nvSpPr>
          <p:cNvPr id="705" name="Freeform 704"/>
          <p:cNvSpPr/>
          <p:nvPr/>
        </p:nvSpPr>
        <p:spPr bwMode="auto">
          <a:xfrm>
            <a:off x="3230368" y="4302409"/>
            <a:ext cx="7346896" cy="3450519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  <a:gd name="connsiteX0" fmla="*/ 2328356 w 7664823"/>
              <a:gd name="connsiteY0" fmla="*/ 6040014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836 w 7664823"/>
              <a:gd name="connsiteY25" fmla="*/ 486439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48836 w 7664823"/>
              <a:gd name="connsiteY24" fmla="*/ 4864397 h 7032528"/>
              <a:gd name="connsiteX25" fmla="*/ 6648836 w 7664823"/>
              <a:gd name="connsiteY25" fmla="*/ 3028720 h 7032528"/>
              <a:gd name="connsiteX26" fmla="*/ 6648836 w 7664823"/>
              <a:gd name="connsiteY26" fmla="*/ 1101493 h 7032528"/>
              <a:gd name="connsiteX27" fmla="*/ 6720844 w 7664823"/>
              <a:gd name="connsiteY27" fmla="*/ 740139 h 7032528"/>
              <a:gd name="connsiteX28" fmla="*/ 7224900 w 7664823"/>
              <a:gd name="connsiteY28" fmla="*/ 740139 h 7032528"/>
              <a:gd name="connsiteX29" fmla="*/ 7584940 w 7664823"/>
              <a:gd name="connsiteY29" fmla="*/ 740138 h 7032528"/>
              <a:gd name="connsiteX30" fmla="*/ 7656948 w 7664823"/>
              <a:gd name="connsiteY30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5640724 w 7664823"/>
              <a:gd name="connsiteY22" fmla="*/ 5105300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48836 w 7664823"/>
              <a:gd name="connsiteY22" fmla="*/ 4864397 h 7032528"/>
              <a:gd name="connsiteX23" fmla="*/ 6648836 w 7664823"/>
              <a:gd name="connsiteY23" fmla="*/ 3028720 h 7032528"/>
              <a:gd name="connsiteX24" fmla="*/ 6648836 w 7664823"/>
              <a:gd name="connsiteY24" fmla="*/ 1101493 h 7032528"/>
              <a:gd name="connsiteX25" fmla="*/ 6720844 w 7664823"/>
              <a:gd name="connsiteY25" fmla="*/ 740139 h 7032528"/>
              <a:gd name="connsiteX26" fmla="*/ 7224900 w 7664823"/>
              <a:gd name="connsiteY26" fmla="*/ 740139 h 7032528"/>
              <a:gd name="connsiteX27" fmla="*/ 7584940 w 7664823"/>
              <a:gd name="connsiteY27" fmla="*/ 740138 h 7032528"/>
              <a:gd name="connsiteX28" fmla="*/ 7656948 w 7664823"/>
              <a:gd name="connsiteY28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48836 w 7664823"/>
              <a:gd name="connsiteY21" fmla="*/ 4864397 h 7032528"/>
              <a:gd name="connsiteX22" fmla="*/ 6648836 w 7664823"/>
              <a:gd name="connsiteY22" fmla="*/ 3028720 h 7032528"/>
              <a:gd name="connsiteX23" fmla="*/ 6648836 w 7664823"/>
              <a:gd name="connsiteY23" fmla="*/ 1101493 h 7032528"/>
              <a:gd name="connsiteX24" fmla="*/ 6720844 w 7664823"/>
              <a:gd name="connsiteY24" fmla="*/ 740139 h 7032528"/>
              <a:gd name="connsiteX25" fmla="*/ 7224900 w 7664823"/>
              <a:gd name="connsiteY25" fmla="*/ 740139 h 7032528"/>
              <a:gd name="connsiteX26" fmla="*/ 7584940 w 7664823"/>
              <a:gd name="connsiteY26" fmla="*/ 740138 h 7032528"/>
              <a:gd name="connsiteX27" fmla="*/ 7656948 w 7664823"/>
              <a:gd name="connsiteY27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648836 w 7664823"/>
              <a:gd name="connsiteY20" fmla="*/ 4864397 h 7032528"/>
              <a:gd name="connsiteX21" fmla="*/ 6648836 w 7664823"/>
              <a:gd name="connsiteY21" fmla="*/ 3028720 h 7032528"/>
              <a:gd name="connsiteX22" fmla="*/ 6648836 w 7664823"/>
              <a:gd name="connsiteY22" fmla="*/ 1101493 h 7032528"/>
              <a:gd name="connsiteX23" fmla="*/ 6720844 w 7664823"/>
              <a:gd name="connsiteY23" fmla="*/ 740139 h 7032528"/>
              <a:gd name="connsiteX24" fmla="*/ 7224900 w 7664823"/>
              <a:gd name="connsiteY24" fmla="*/ 740139 h 7032528"/>
              <a:gd name="connsiteX25" fmla="*/ 7584940 w 7664823"/>
              <a:gd name="connsiteY25" fmla="*/ 740138 h 7032528"/>
              <a:gd name="connsiteX26" fmla="*/ 7656948 w 7664823"/>
              <a:gd name="connsiteY26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5856748 w 7664823"/>
              <a:gd name="connsiteY18" fmla="*/ 5466655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648836 w 7664823"/>
              <a:gd name="connsiteY18" fmla="*/ 4864397 h 7032528"/>
              <a:gd name="connsiteX19" fmla="*/ 6648836 w 7664823"/>
              <a:gd name="connsiteY19" fmla="*/ 3028720 h 7032528"/>
              <a:gd name="connsiteX20" fmla="*/ 6648836 w 7664823"/>
              <a:gd name="connsiteY20" fmla="*/ 1101493 h 7032528"/>
              <a:gd name="connsiteX21" fmla="*/ 6720844 w 7664823"/>
              <a:gd name="connsiteY21" fmla="*/ 740139 h 7032528"/>
              <a:gd name="connsiteX22" fmla="*/ 7224900 w 7664823"/>
              <a:gd name="connsiteY22" fmla="*/ 740139 h 7032528"/>
              <a:gd name="connsiteX23" fmla="*/ 7584940 w 7664823"/>
              <a:gd name="connsiteY23" fmla="*/ 740138 h 7032528"/>
              <a:gd name="connsiteX24" fmla="*/ 7656948 w 7664823"/>
              <a:gd name="connsiteY24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648836 w 7664823"/>
              <a:gd name="connsiteY17" fmla="*/ 4864397 h 7032528"/>
              <a:gd name="connsiteX18" fmla="*/ 6648836 w 7664823"/>
              <a:gd name="connsiteY18" fmla="*/ 3028720 h 7032528"/>
              <a:gd name="connsiteX19" fmla="*/ 6648836 w 7664823"/>
              <a:gd name="connsiteY19" fmla="*/ 1101493 h 7032528"/>
              <a:gd name="connsiteX20" fmla="*/ 6720844 w 7664823"/>
              <a:gd name="connsiteY20" fmla="*/ 740139 h 7032528"/>
              <a:gd name="connsiteX21" fmla="*/ 7224900 w 7664823"/>
              <a:gd name="connsiteY21" fmla="*/ 740139 h 7032528"/>
              <a:gd name="connsiteX22" fmla="*/ 7584940 w 7664823"/>
              <a:gd name="connsiteY22" fmla="*/ 740138 h 7032528"/>
              <a:gd name="connsiteX23" fmla="*/ 7656948 w 7664823"/>
              <a:gd name="connsiteY23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648836 w 7664823"/>
              <a:gd name="connsiteY16" fmla="*/ 4864397 h 7032528"/>
              <a:gd name="connsiteX17" fmla="*/ 6648836 w 7664823"/>
              <a:gd name="connsiteY17" fmla="*/ 3028720 h 7032528"/>
              <a:gd name="connsiteX18" fmla="*/ 6648836 w 7664823"/>
              <a:gd name="connsiteY18" fmla="*/ 1101493 h 7032528"/>
              <a:gd name="connsiteX19" fmla="*/ 6720844 w 7664823"/>
              <a:gd name="connsiteY19" fmla="*/ 740139 h 7032528"/>
              <a:gd name="connsiteX20" fmla="*/ 7224900 w 7664823"/>
              <a:gd name="connsiteY20" fmla="*/ 740139 h 7032528"/>
              <a:gd name="connsiteX21" fmla="*/ 7584940 w 7664823"/>
              <a:gd name="connsiteY21" fmla="*/ 740138 h 7032528"/>
              <a:gd name="connsiteX22" fmla="*/ 7656948 w 7664823"/>
              <a:gd name="connsiteY22" fmla="*/ 1250845 h 7032528"/>
              <a:gd name="connsiteX0" fmla="*/ 2328356 w 7664823"/>
              <a:gd name="connsiteY0" fmla="*/ 4623493 h 6642274"/>
              <a:gd name="connsiteX1" fmla="*/ 2184339 w 7664823"/>
              <a:gd name="connsiteY1" fmla="*/ 378782 h 6642274"/>
              <a:gd name="connsiteX2" fmla="*/ 1290177 w 7664823"/>
              <a:gd name="connsiteY2" fmla="*/ 205929 h 6642274"/>
              <a:gd name="connsiteX3" fmla="*/ 822344 w 7664823"/>
              <a:gd name="connsiteY3" fmla="*/ 227195 h 6642274"/>
              <a:gd name="connsiteX4" fmla="*/ 630958 w 7664823"/>
              <a:gd name="connsiteY4" fmla="*/ 248460 h 6642274"/>
              <a:gd name="connsiteX5" fmla="*/ 503368 w 7664823"/>
              <a:gd name="connsiteY5" fmla="*/ 290990 h 6642274"/>
              <a:gd name="connsiteX6" fmla="*/ 482103 w 7664823"/>
              <a:gd name="connsiteY6" fmla="*/ 439846 h 6642274"/>
              <a:gd name="connsiteX7" fmla="*/ 439572 w 7664823"/>
              <a:gd name="connsiteY7" fmla="*/ 609967 h 6642274"/>
              <a:gd name="connsiteX8" fmla="*/ 418307 w 7664823"/>
              <a:gd name="connsiteY8" fmla="*/ 907678 h 6642274"/>
              <a:gd name="connsiteX9" fmla="*/ 375777 w 7664823"/>
              <a:gd name="connsiteY9" fmla="*/ 971474 h 6642274"/>
              <a:gd name="connsiteX10" fmla="*/ 354512 w 7664823"/>
              <a:gd name="connsiteY10" fmla="*/ 1226655 h 6642274"/>
              <a:gd name="connsiteX11" fmla="*/ 311982 w 7664823"/>
              <a:gd name="connsiteY11" fmla="*/ 1737018 h 6642274"/>
              <a:gd name="connsiteX12" fmla="*/ 333247 w 7664823"/>
              <a:gd name="connsiteY12" fmla="*/ 2396236 h 6642274"/>
              <a:gd name="connsiteX13" fmla="*/ 312132 w 7664823"/>
              <a:gd name="connsiteY13" fmla="*/ 5437755 h 6642274"/>
              <a:gd name="connsiteX14" fmla="*/ 888197 w 7664823"/>
              <a:gd name="connsiteY14" fmla="*/ 6642274 h 6642274"/>
              <a:gd name="connsiteX15" fmla="*/ 6648836 w 7664823"/>
              <a:gd name="connsiteY15" fmla="*/ 4864397 h 6642274"/>
              <a:gd name="connsiteX16" fmla="*/ 6648836 w 7664823"/>
              <a:gd name="connsiteY16" fmla="*/ 3028720 h 6642274"/>
              <a:gd name="connsiteX17" fmla="*/ 6648836 w 7664823"/>
              <a:gd name="connsiteY17" fmla="*/ 1101493 h 6642274"/>
              <a:gd name="connsiteX18" fmla="*/ 6720844 w 7664823"/>
              <a:gd name="connsiteY18" fmla="*/ 740139 h 6642274"/>
              <a:gd name="connsiteX19" fmla="*/ 7224900 w 7664823"/>
              <a:gd name="connsiteY19" fmla="*/ 740139 h 6642274"/>
              <a:gd name="connsiteX20" fmla="*/ 7584940 w 7664823"/>
              <a:gd name="connsiteY20" fmla="*/ 740138 h 6642274"/>
              <a:gd name="connsiteX21" fmla="*/ 7656948 w 7664823"/>
              <a:gd name="connsiteY21" fmla="*/ 1250845 h 6642274"/>
              <a:gd name="connsiteX0" fmla="*/ 2328357 w 7664824"/>
              <a:gd name="connsiteY0" fmla="*/ 4623493 h 6550721"/>
              <a:gd name="connsiteX1" fmla="*/ 2184340 w 7664824"/>
              <a:gd name="connsiteY1" fmla="*/ 378782 h 6550721"/>
              <a:gd name="connsiteX2" fmla="*/ 1290178 w 7664824"/>
              <a:gd name="connsiteY2" fmla="*/ 205929 h 6550721"/>
              <a:gd name="connsiteX3" fmla="*/ 822345 w 7664824"/>
              <a:gd name="connsiteY3" fmla="*/ 227195 h 6550721"/>
              <a:gd name="connsiteX4" fmla="*/ 630959 w 7664824"/>
              <a:gd name="connsiteY4" fmla="*/ 248460 h 6550721"/>
              <a:gd name="connsiteX5" fmla="*/ 503369 w 7664824"/>
              <a:gd name="connsiteY5" fmla="*/ 290990 h 6550721"/>
              <a:gd name="connsiteX6" fmla="*/ 482104 w 7664824"/>
              <a:gd name="connsiteY6" fmla="*/ 439846 h 6550721"/>
              <a:gd name="connsiteX7" fmla="*/ 439573 w 7664824"/>
              <a:gd name="connsiteY7" fmla="*/ 609967 h 6550721"/>
              <a:gd name="connsiteX8" fmla="*/ 418308 w 7664824"/>
              <a:gd name="connsiteY8" fmla="*/ 907678 h 6550721"/>
              <a:gd name="connsiteX9" fmla="*/ 375778 w 7664824"/>
              <a:gd name="connsiteY9" fmla="*/ 971474 h 6550721"/>
              <a:gd name="connsiteX10" fmla="*/ 354513 w 7664824"/>
              <a:gd name="connsiteY10" fmla="*/ 1226655 h 6550721"/>
              <a:gd name="connsiteX11" fmla="*/ 311983 w 7664824"/>
              <a:gd name="connsiteY11" fmla="*/ 1737018 h 6550721"/>
              <a:gd name="connsiteX12" fmla="*/ 333248 w 7664824"/>
              <a:gd name="connsiteY12" fmla="*/ 2396236 h 6550721"/>
              <a:gd name="connsiteX13" fmla="*/ 312133 w 7664824"/>
              <a:gd name="connsiteY13" fmla="*/ 5437755 h 6550721"/>
              <a:gd name="connsiteX14" fmla="*/ 888197 w 7664824"/>
              <a:gd name="connsiteY14" fmla="*/ 6550721 h 6550721"/>
              <a:gd name="connsiteX15" fmla="*/ 6648837 w 7664824"/>
              <a:gd name="connsiteY15" fmla="*/ 4864397 h 6550721"/>
              <a:gd name="connsiteX16" fmla="*/ 6648837 w 7664824"/>
              <a:gd name="connsiteY16" fmla="*/ 3028720 h 6550721"/>
              <a:gd name="connsiteX17" fmla="*/ 6648837 w 7664824"/>
              <a:gd name="connsiteY17" fmla="*/ 1101493 h 6550721"/>
              <a:gd name="connsiteX18" fmla="*/ 6720845 w 7664824"/>
              <a:gd name="connsiteY18" fmla="*/ 740139 h 6550721"/>
              <a:gd name="connsiteX19" fmla="*/ 7224901 w 7664824"/>
              <a:gd name="connsiteY19" fmla="*/ 740139 h 6550721"/>
              <a:gd name="connsiteX20" fmla="*/ 7584941 w 7664824"/>
              <a:gd name="connsiteY20" fmla="*/ 740138 h 6550721"/>
              <a:gd name="connsiteX21" fmla="*/ 7656949 w 7664824"/>
              <a:gd name="connsiteY21" fmla="*/ 1250845 h 6550721"/>
              <a:gd name="connsiteX0" fmla="*/ 2492758 w 7829225"/>
              <a:gd name="connsiteY0" fmla="*/ 4623493 h 6550721"/>
              <a:gd name="connsiteX1" fmla="*/ 2348741 w 7829225"/>
              <a:gd name="connsiteY1" fmla="*/ 378782 h 6550721"/>
              <a:gd name="connsiteX2" fmla="*/ 1454579 w 7829225"/>
              <a:gd name="connsiteY2" fmla="*/ 205929 h 6550721"/>
              <a:gd name="connsiteX3" fmla="*/ 986746 w 7829225"/>
              <a:gd name="connsiteY3" fmla="*/ 227195 h 6550721"/>
              <a:gd name="connsiteX4" fmla="*/ 795360 w 7829225"/>
              <a:gd name="connsiteY4" fmla="*/ 248460 h 6550721"/>
              <a:gd name="connsiteX5" fmla="*/ 667770 w 7829225"/>
              <a:gd name="connsiteY5" fmla="*/ 290990 h 6550721"/>
              <a:gd name="connsiteX6" fmla="*/ 646505 w 7829225"/>
              <a:gd name="connsiteY6" fmla="*/ 439846 h 6550721"/>
              <a:gd name="connsiteX7" fmla="*/ 603974 w 7829225"/>
              <a:gd name="connsiteY7" fmla="*/ 609967 h 6550721"/>
              <a:gd name="connsiteX8" fmla="*/ 582709 w 7829225"/>
              <a:gd name="connsiteY8" fmla="*/ 907678 h 6550721"/>
              <a:gd name="connsiteX9" fmla="*/ 540179 w 7829225"/>
              <a:gd name="connsiteY9" fmla="*/ 971474 h 6550721"/>
              <a:gd name="connsiteX10" fmla="*/ 518914 w 7829225"/>
              <a:gd name="connsiteY10" fmla="*/ 1226655 h 6550721"/>
              <a:gd name="connsiteX11" fmla="*/ 476384 w 7829225"/>
              <a:gd name="connsiteY11" fmla="*/ 1737018 h 6550721"/>
              <a:gd name="connsiteX12" fmla="*/ 497649 w 7829225"/>
              <a:gd name="connsiteY12" fmla="*/ 2396236 h 6550721"/>
              <a:gd name="connsiteX13" fmla="*/ 1052598 w 7829225"/>
              <a:gd name="connsiteY13" fmla="*/ 6550721 h 6550721"/>
              <a:gd name="connsiteX14" fmla="*/ 6813238 w 7829225"/>
              <a:gd name="connsiteY14" fmla="*/ 4864397 h 6550721"/>
              <a:gd name="connsiteX15" fmla="*/ 6813238 w 7829225"/>
              <a:gd name="connsiteY15" fmla="*/ 3028720 h 6550721"/>
              <a:gd name="connsiteX16" fmla="*/ 6813238 w 7829225"/>
              <a:gd name="connsiteY16" fmla="*/ 1101493 h 6550721"/>
              <a:gd name="connsiteX17" fmla="*/ 6885246 w 7829225"/>
              <a:gd name="connsiteY17" fmla="*/ 740139 h 6550721"/>
              <a:gd name="connsiteX18" fmla="*/ 7389302 w 7829225"/>
              <a:gd name="connsiteY18" fmla="*/ 740139 h 6550721"/>
              <a:gd name="connsiteX19" fmla="*/ 7749342 w 7829225"/>
              <a:gd name="connsiteY19" fmla="*/ 740138 h 6550721"/>
              <a:gd name="connsiteX20" fmla="*/ 7821350 w 7829225"/>
              <a:gd name="connsiteY20" fmla="*/ 1250845 h 6550721"/>
              <a:gd name="connsiteX0" fmla="*/ 2780789 w 8117256"/>
              <a:gd name="connsiteY0" fmla="*/ 4623493 h 5948462"/>
              <a:gd name="connsiteX1" fmla="*/ 2636772 w 8117256"/>
              <a:gd name="connsiteY1" fmla="*/ 378782 h 5948462"/>
              <a:gd name="connsiteX2" fmla="*/ 1742610 w 8117256"/>
              <a:gd name="connsiteY2" fmla="*/ 205929 h 5948462"/>
              <a:gd name="connsiteX3" fmla="*/ 1274777 w 8117256"/>
              <a:gd name="connsiteY3" fmla="*/ 227195 h 5948462"/>
              <a:gd name="connsiteX4" fmla="*/ 1083391 w 8117256"/>
              <a:gd name="connsiteY4" fmla="*/ 248460 h 5948462"/>
              <a:gd name="connsiteX5" fmla="*/ 955801 w 8117256"/>
              <a:gd name="connsiteY5" fmla="*/ 290990 h 5948462"/>
              <a:gd name="connsiteX6" fmla="*/ 934536 w 8117256"/>
              <a:gd name="connsiteY6" fmla="*/ 439846 h 5948462"/>
              <a:gd name="connsiteX7" fmla="*/ 892005 w 8117256"/>
              <a:gd name="connsiteY7" fmla="*/ 609967 h 5948462"/>
              <a:gd name="connsiteX8" fmla="*/ 870740 w 8117256"/>
              <a:gd name="connsiteY8" fmla="*/ 907678 h 5948462"/>
              <a:gd name="connsiteX9" fmla="*/ 828210 w 8117256"/>
              <a:gd name="connsiteY9" fmla="*/ 971474 h 5948462"/>
              <a:gd name="connsiteX10" fmla="*/ 806945 w 8117256"/>
              <a:gd name="connsiteY10" fmla="*/ 1226655 h 5948462"/>
              <a:gd name="connsiteX11" fmla="*/ 764415 w 8117256"/>
              <a:gd name="connsiteY11" fmla="*/ 1737018 h 5948462"/>
              <a:gd name="connsiteX12" fmla="*/ 785680 w 8117256"/>
              <a:gd name="connsiteY12" fmla="*/ 2396236 h 5948462"/>
              <a:gd name="connsiteX13" fmla="*/ 1052598 w 8117256"/>
              <a:gd name="connsiteY13" fmla="*/ 5948462 h 5948462"/>
              <a:gd name="connsiteX14" fmla="*/ 7101269 w 8117256"/>
              <a:gd name="connsiteY14" fmla="*/ 4864397 h 5948462"/>
              <a:gd name="connsiteX15" fmla="*/ 7101269 w 8117256"/>
              <a:gd name="connsiteY15" fmla="*/ 3028720 h 5948462"/>
              <a:gd name="connsiteX16" fmla="*/ 7101269 w 8117256"/>
              <a:gd name="connsiteY16" fmla="*/ 1101493 h 5948462"/>
              <a:gd name="connsiteX17" fmla="*/ 7173277 w 8117256"/>
              <a:gd name="connsiteY17" fmla="*/ 740139 h 5948462"/>
              <a:gd name="connsiteX18" fmla="*/ 7677333 w 8117256"/>
              <a:gd name="connsiteY18" fmla="*/ 740139 h 5948462"/>
              <a:gd name="connsiteX19" fmla="*/ 8037373 w 8117256"/>
              <a:gd name="connsiteY19" fmla="*/ 740138 h 5948462"/>
              <a:gd name="connsiteX20" fmla="*/ 8109381 w 8117256"/>
              <a:gd name="connsiteY20" fmla="*/ 1250845 h 5948462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13671 w 8045247"/>
              <a:gd name="connsiteY12" fmla="*/ 2396236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64565 w 8045247"/>
              <a:gd name="connsiteY12" fmla="*/ 2334910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9976 w 8076443"/>
              <a:gd name="connsiteY0" fmla="*/ 4623493 h 5587107"/>
              <a:gd name="connsiteX1" fmla="*/ 2595959 w 8076443"/>
              <a:gd name="connsiteY1" fmla="*/ 378782 h 5587107"/>
              <a:gd name="connsiteX2" fmla="*/ 1701797 w 8076443"/>
              <a:gd name="connsiteY2" fmla="*/ 205929 h 5587107"/>
              <a:gd name="connsiteX3" fmla="*/ 1233964 w 8076443"/>
              <a:gd name="connsiteY3" fmla="*/ 227195 h 5587107"/>
              <a:gd name="connsiteX4" fmla="*/ 1042578 w 8076443"/>
              <a:gd name="connsiteY4" fmla="*/ 248460 h 5587107"/>
              <a:gd name="connsiteX5" fmla="*/ 914988 w 8076443"/>
              <a:gd name="connsiteY5" fmla="*/ 290990 h 5587107"/>
              <a:gd name="connsiteX6" fmla="*/ 893723 w 8076443"/>
              <a:gd name="connsiteY6" fmla="*/ 439846 h 5587107"/>
              <a:gd name="connsiteX7" fmla="*/ 851192 w 8076443"/>
              <a:gd name="connsiteY7" fmla="*/ 609967 h 5587107"/>
              <a:gd name="connsiteX8" fmla="*/ 829927 w 8076443"/>
              <a:gd name="connsiteY8" fmla="*/ 907678 h 5587107"/>
              <a:gd name="connsiteX9" fmla="*/ 787397 w 8076443"/>
              <a:gd name="connsiteY9" fmla="*/ 971474 h 5587107"/>
              <a:gd name="connsiteX10" fmla="*/ 766132 w 8076443"/>
              <a:gd name="connsiteY10" fmla="*/ 1226655 h 5587107"/>
              <a:gd name="connsiteX11" fmla="*/ 723602 w 8076443"/>
              <a:gd name="connsiteY11" fmla="*/ 1737018 h 5587107"/>
              <a:gd name="connsiteX12" fmla="*/ 515603 w 8076443"/>
              <a:gd name="connsiteY12" fmla="*/ 4938521 h 5587107"/>
              <a:gd name="connsiteX13" fmla="*/ 1083794 w 8076443"/>
              <a:gd name="connsiteY13" fmla="*/ 5587107 h 5587107"/>
              <a:gd name="connsiteX14" fmla="*/ 7060456 w 8076443"/>
              <a:gd name="connsiteY14" fmla="*/ 4864397 h 5587107"/>
              <a:gd name="connsiteX15" fmla="*/ 7060456 w 8076443"/>
              <a:gd name="connsiteY15" fmla="*/ 3028720 h 5587107"/>
              <a:gd name="connsiteX16" fmla="*/ 7060456 w 8076443"/>
              <a:gd name="connsiteY16" fmla="*/ 1101493 h 5587107"/>
              <a:gd name="connsiteX17" fmla="*/ 7132464 w 8076443"/>
              <a:gd name="connsiteY17" fmla="*/ 740139 h 5587107"/>
              <a:gd name="connsiteX18" fmla="*/ 7636520 w 8076443"/>
              <a:gd name="connsiteY18" fmla="*/ 740139 h 5587107"/>
              <a:gd name="connsiteX19" fmla="*/ 7996560 w 8076443"/>
              <a:gd name="connsiteY19" fmla="*/ 740138 h 5587107"/>
              <a:gd name="connsiteX20" fmla="*/ 8068568 w 8076443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4721 w 8071188"/>
              <a:gd name="connsiteY0" fmla="*/ 4623493 h 5602252"/>
              <a:gd name="connsiteX1" fmla="*/ 2590704 w 8071188"/>
              <a:gd name="connsiteY1" fmla="*/ 378782 h 5602252"/>
              <a:gd name="connsiteX2" fmla="*/ 1696542 w 8071188"/>
              <a:gd name="connsiteY2" fmla="*/ 205929 h 5602252"/>
              <a:gd name="connsiteX3" fmla="*/ 1228709 w 8071188"/>
              <a:gd name="connsiteY3" fmla="*/ 227195 h 5602252"/>
              <a:gd name="connsiteX4" fmla="*/ 1037323 w 8071188"/>
              <a:gd name="connsiteY4" fmla="*/ 248460 h 5602252"/>
              <a:gd name="connsiteX5" fmla="*/ 909733 w 8071188"/>
              <a:gd name="connsiteY5" fmla="*/ 290990 h 5602252"/>
              <a:gd name="connsiteX6" fmla="*/ 888468 w 8071188"/>
              <a:gd name="connsiteY6" fmla="*/ 439846 h 5602252"/>
              <a:gd name="connsiteX7" fmla="*/ 845937 w 8071188"/>
              <a:gd name="connsiteY7" fmla="*/ 609967 h 5602252"/>
              <a:gd name="connsiteX8" fmla="*/ 824672 w 8071188"/>
              <a:gd name="connsiteY8" fmla="*/ 907678 h 5602252"/>
              <a:gd name="connsiteX9" fmla="*/ 782142 w 8071188"/>
              <a:gd name="connsiteY9" fmla="*/ 971474 h 5602252"/>
              <a:gd name="connsiteX10" fmla="*/ 760877 w 8071188"/>
              <a:gd name="connsiteY10" fmla="*/ 1226655 h 5602252"/>
              <a:gd name="connsiteX11" fmla="*/ 718347 w 8071188"/>
              <a:gd name="connsiteY11" fmla="*/ 1737018 h 5602252"/>
              <a:gd name="connsiteX12" fmla="*/ 582356 w 8071188"/>
              <a:gd name="connsiteY12" fmla="*/ 4938521 h 5602252"/>
              <a:gd name="connsiteX13" fmla="*/ 1078539 w 8071188"/>
              <a:gd name="connsiteY13" fmla="*/ 5587107 h 5602252"/>
              <a:gd name="connsiteX14" fmla="*/ 7055201 w 8071188"/>
              <a:gd name="connsiteY14" fmla="*/ 4864397 h 5602252"/>
              <a:gd name="connsiteX15" fmla="*/ 7055201 w 8071188"/>
              <a:gd name="connsiteY15" fmla="*/ 3028720 h 5602252"/>
              <a:gd name="connsiteX16" fmla="*/ 7055201 w 8071188"/>
              <a:gd name="connsiteY16" fmla="*/ 1101493 h 5602252"/>
              <a:gd name="connsiteX17" fmla="*/ 7127209 w 8071188"/>
              <a:gd name="connsiteY17" fmla="*/ 740139 h 5602252"/>
              <a:gd name="connsiteX18" fmla="*/ 7631265 w 8071188"/>
              <a:gd name="connsiteY18" fmla="*/ 740139 h 5602252"/>
              <a:gd name="connsiteX19" fmla="*/ 7991305 w 8071188"/>
              <a:gd name="connsiteY19" fmla="*/ 740138 h 5602252"/>
              <a:gd name="connsiteX20" fmla="*/ 8063313 w 8071188"/>
              <a:gd name="connsiteY20" fmla="*/ 1250845 h 5602252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016374 w 7352841"/>
              <a:gd name="connsiteY0" fmla="*/ 4623493 h 4864397"/>
              <a:gd name="connsiteX1" fmla="*/ 1872357 w 7352841"/>
              <a:gd name="connsiteY1" fmla="*/ 378782 h 4864397"/>
              <a:gd name="connsiteX2" fmla="*/ 978195 w 7352841"/>
              <a:gd name="connsiteY2" fmla="*/ 205929 h 4864397"/>
              <a:gd name="connsiteX3" fmla="*/ 510362 w 7352841"/>
              <a:gd name="connsiteY3" fmla="*/ 227195 h 4864397"/>
              <a:gd name="connsiteX4" fmla="*/ 318976 w 7352841"/>
              <a:gd name="connsiteY4" fmla="*/ 248460 h 4864397"/>
              <a:gd name="connsiteX5" fmla="*/ 191386 w 7352841"/>
              <a:gd name="connsiteY5" fmla="*/ 290990 h 4864397"/>
              <a:gd name="connsiteX6" fmla="*/ 170121 w 7352841"/>
              <a:gd name="connsiteY6" fmla="*/ 439846 h 4864397"/>
              <a:gd name="connsiteX7" fmla="*/ 127590 w 7352841"/>
              <a:gd name="connsiteY7" fmla="*/ 609967 h 4864397"/>
              <a:gd name="connsiteX8" fmla="*/ 106325 w 7352841"/>
              <a:gd name="connsiteY8" fmla="*/ 907678 h 4864397"/>
              <a:gd name="connsiteX9" fmla="*/ 63795 w 7352841"/>
              <a:gd name="connsiteY9" fmla="*/ 971474 h 4864397"/>
              <a:gd name="connsiteX10" fmla="*/ 42530 w 7352841"/>
              <a:gd name="connsiteY10" fmla="*/ 1226655 h 4864397"/>
              <a:gd name="connsiteX11" fmla="*/ 0 w 7352841"/>
              <a:gd name="connsiteY11" fmla="*/ 1737018 h 4864397"/>
              <a:gd name="connsiteX12" fmla="*/ 6336854 w 7352841"/>
              <a:gd name="connsiteY12" fmla="*/ 4864397 h 4864397"/>
              <a:gd name="connsiteX13" fmla="*/ 6336854 w 7352841"/>
              <a:gd name="connsiteY13" fmla="*/ 3028720 h 4864397"/>
              <a:gd name="connsiteX14" fmla="*/ 6336854 w 7352841"/>
              <a:gd name="connsiteY14" fmla="*/ 1101493 h 4864397"/>
              <a:gd name="connsiteX15" fmla="*/ 6408862 w 7352841"/>
              <a:gd name="connsiteY15" fmla="*/ 740139 h 4864397"/>
              <a:gd name="connsiteX16" fmla="*/ 6912918 w 7352841"/>
              <a:gd name="connsiteY16" fmla="*/ 740139 h 4864397"/>
              <a:gd name="connsiteX17" fmla="*/ 7272958 w 7352841"/>
              <a:gd name="connsiteY17" fmla="*/ 740138 h 4864397"/>
              <a:gd name="connsiteX18" fmla="*/ 7344966 w 7352841"/>
              <a:gd name="connsiteY18" fmla="*/ 1250845 h 4864397"/>
              <a:gd name="connsiteX0" fmla="*/ 2003619 w 7340086"/>
              <a:gd name="connsiteY0" fmla="*/ 4623493 h 5544812"/>
              <a:gd name="connsiteX1" fmla="*/ 1859602 w 7340086"/>
              <a:gd name="connsiteY1" fmla="*/ 378782 h 5544812"/>
              <a:gd name="connsiteX2" fmla="*/ 965440 w 7340086"/>
              <a:gd name="connsiteY2" fmla="*/ 205929 h 5544812"/>
              <a:gd name="connsiteX3" fmla="*/ 497607 w 7340086"/>
              <a:gd name="connsiteY3" fmla="*/ 227195 h 5544812"/>
              <a:gd name="connsiteX4" fmla="*/ 306221 w 7340086"/>
              <a:gd name="connsiteY4" fmla="*/ 248460 h 5544812"/>
              <a:gd name="connsiteX5" fmla="*/ 178631 w 7340086"/>
              <a:gd name="connsiteY5" fmla="*/ 290990 h 5544812"/>
              <a:gd name="connsiteX6" fmla="*/ 157366 w 7340086"/>
              <a:gd name="connsiteY6" fmla="*/ 439846 h 5544812"/>
              <a:gd name="connsiteX7" fmla="*/ 114835 w 7340086"/>
              <a:gd name="connsiteY7" fmla="*/ 609967 h 5544812"/>
              <a:gd name="connsiteX8" fmla="*/ 93570 w 7340086"/>
              <a:gd name="connsiteY8" fmla="*/ 907678 h 5544812"/>
              <a:gd name="connsiteX9" fmla="*/ 51040 w 7340086"/>
              <a:gd name="connsiteY9" fmla="*/ 971474 h 5544812"/>
              <a:gd name="connsiteX10" fmla="*/ 29775 w 7340086"/>
              <a:gd name="connsiteY10" fmla="*/ 1226655 h 5544812"/>
              <a:gd name="connsiteX11" fmla="*/ 67278 w 7340086"/>
              <a:gd name="connsiteY11" fmla="*/ 4938522 h 5544812"/>
              <a:gd name="connsiteX12" fmla="*/ 6324099 w 7340086"/>
              <a:gd name="connsiteY12" fmla="*/ 4864397 h 5544812"/>
              <a:gd name="connsiteX13" fmla="*/ 6324099 w 7340086"/>
              <a:gd name="connsiteY13" fmla="*/ 3028720 h 5544812"/>
              <a:gd name="connsiteX14" fmla="*/ 6324099 w 7340086"/>
              <a:gd name="connsiteY14" fmla="*/ 1101493 h 5544812"/>
              <a:gd name="connsiteX15" fmla="*/ 6396107 w 7340086"/>
              <a:gd name="connsiteY15" fmla="*/ 740139 h 5544812"/>
              <a:gd name="connsiteX16" fmla="*/ 6900163 w 7340086"/>
              <a:gd name="connsiteY16" fmla="*/ 740139 h 5544812"/>
              <a:gd name="connsiteX17" fmla="*/ 7260203 w 7340086"/>
              <a:gd name="connsiteY17" fmla="*/ 740138 h 5544812"/>
              <a:gd name="connsiteX18" fmla="*/ 7332211 w 7340086"/>
              <a:gd name="connsiteY18" fmla="*/ 1250845 h 5544812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55770 w 7344816"/>
              <a:gd name="connsiteY9" fmla="*/ 971474 h 5785714"/>
              <a:gd name="connsiteX10" fmla="*/ 34505 w 7344816"/>
              <a:gd name="connsiteY10" fmla="*/ 1226655 h 5785714"/>
              <a:gd name="connsiteX11" fmla="*/ 0 w 7344816"/>
              <a:gd name="connsiteY11" fmla="*/ 5179424 h 5785714"/>
              <a:gd name="connsiteX12" fmla="*/ 6328829 w 7344816"/>
              <a:gd name="connsiteY12" fmla="*/ 4864397 h 5785714"/>
              <a:gd name="connsiteX13" fmla="*/ 6328829 w 7344816"/>
              <a:gd name="connsiteY13" fmla="*/ 3028720 h 5785714"/>
              <a:gd name="connsiteX14" fmla="*/ 6328829 w 7344816"/>
              <a:gd name="connsiteY14" fmla="*/ 1101493 h 5785714"/>
              <a:gd name="connsiteX15" fmla="*/ 6400837 w 7344816"/>
              <a:gd name="connsiteY15" fmla="*/ 740139 h 5785714"/>
              <a:gd name="connsiteX16" fmla="*/ 6904893 w 7344816"/>
              <a:gd name="connsiteY16" fmla="*/ 740139 h 5785714"/>
              <a:gd name="connsiteX17" fmla="*/ 7264933 w 7344816"/>
              <a:gd name="connsiteY17" fmla="*/ 740138 h 5785714"/>
              <a:gd name="connsiteX18" fmla="*/ 7336941 w 7344816"/>
              <a:gd name="connsiteY18" fmla="*/ 1250845 h 5785714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432048 w 7344816"/>
              <a:gd name="connsiteY3" fmla="*/ 722709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119565 w 7344816"/>
              <a:gd name="connsiteY6" fmla="*/ 609967 h 5785714"/>
              <a:gd name="connsiteX7" fmla="*/ 98300 w 7344816"/>
              <a:gd name="connsiteY7" fmla="*/ 907678 h 5785714"/>
              <a:gd name="connsiteX8" fmla="*/ 34505 w 7344816"/>
              <a:gd name="connsiteY8" fmla="*/ 1226655 h 5785714"/>
              <a:gd name="connsiteX9" fmla="*/ 0 w 7344816"/>
              <a:gd name="connsiteY9" fmla="*/ 5179424 h 5785714"/>
              <a:gd name="connsiteX10" fmla="*/ 6328829 w 7344816"/>
              <a:gd name="connsiteY10" fmla="*/ 4864397 h 5785714"/>
              <a:gd name="connsiteX11" fmla="*/ 6328829 w 7344816"/>
              <a:gd name="connsiteY11" fmla="*/ 3028720 h 5785714"/>
              <a:gd name="connsiteX12" fmla="*/ 6328829 w 7344816"/>
              <a:gd name="connsiteY12" fmla="*/ 1101493 h 5785714"/>
              <a:gd name="connsiteX13" fmla="*/ 6400837 w 7344816"/>
              <a:gd name="connsiteY13" fmla="*/ 740139 h 5785714"/>
              <a:gd name="connsiteX14" fmla="*/ 6904893 w 7344816"/>
              <a:gd name="connsiteY14" fmla="*/ 740139 h 5785714"/>
              <a:gd name="connsiteX15" fmla="*/ 7264933 w 7344816"/>
              <a:gd name="connsiteY15" fmla="*/ 740138 h 5785714"/>
              <a:gd name="connsiteX16" fmla="*/ 7336941 w 7344816"/>
              <a:gd name="connsiteY16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98300 w 7344816"/>
              <a:gd name="connsiteY6" fmla="*/ 907678 h 5785714"/>
              <a:gd name="connsiteX7" fmla="*/ 34505 w 7344816"/>
              <a:gd name="connsiteY7" fmla="*/ 1226655 h 5785714"/>
              <a:gd name="connsiteX8" fmla="*/ 0 w 7344816"/>
              <a:gd name="connsiteY8" fmla="*/ 5179424 h 5785714"/>
              <a:gd name="connsiteX9" fmla="*/ 6328829 w 7344816"/>
              <a:gd name="connsiteY9" fmla="*/ 4864397 h 5785714"/>
              <a:gd name="connsiteX10" fmla="*/ 6328829 w 7344816"/>
              <a:gd name="connsiteY10" fmla="*/ 3028720 h 5785714"/>
              <a:gd name="connsiteX11" fmla="*/ 6328829 w 7344816"/>
              <a:gd name="connsiteY11" fmla="*/ 1101493 h 5785714"/>
              <a:gd name="connsiteX12" fmla="*/ 6400837 w 7344816"/>
              <a:gd name="connsiteY12" fmla="*/ 740139 h 5785714"/>
              <a:gd name="connsiteX13" fmla="*/ 6904893 w 7344816"/>
              <a:gd name="connsiteY13" fmla="*/ 740139 h 5785714"/>
              <a:gd name="connsiteX14" fmla="*/ 7264933 w 7344816"/>
              <a:gd name="connsiteY14" fmla="*/ 740138 h 5785714"/>
              <a:gd name="connsiteX15" fmla="*/ 7336941 w 7344816"/>
              <a:gd name="connsiteY15" fmla="*/ 1250845 h 5785714"/>
              <a:gd name="connsiteX0" fmla="*/ 3046770 w 8383237"/>
              <a:gd name="connsiteY0" fmla="*/ 4623493 h 5785714"/>
              <a:gd name="connsiteX1" fmla="*/ 2838621 w 8383237"/>
              <a:gd name="connsiteY1" fmla="*/ 843161 h 5785714"/>
              <a:gd name="connsiteX2" fmla="*/ 1974525 w 8383237"/>
              <a:gd name="connsiteY2" fmla="*/ 722709 h 5785714"/>
              <a:gd name="connsiteX3" fmla="*/ 1349372 w 8383237"/>
              <a:gd name="connsiteY3" fmla="*/ 248460 h 5785714"/>
              <a:gd name="connsiteX4" fmla="*/ 1221782 w 8383237"/>
              <a:gd name="connsiteY4" fmla="*/ 290990 h 5785714"/>
              <a:gd name="connsiteX5" fmla="*/ 1200517 w 8383237"/>
              <a:gd name="connsiteY5" fmla="*/ 439846 h 5785714"/>
              <a:gd name="connsiteX6" fmla="*/ 1136721 w 8383237"/>
              <a:gd name="connsiteY6" fmla="*/ 907678 h 5785714"/>
              <a:gd name="connsiteX7" fmla="*/ 1038421 w 8383237"/>
              <a:gd name="connsiteY7" fmla="*/ 5179424 h 5785714"/>
              <a:gd name="connsiteX8" fmla="*/ 7367250 w 8383237"/>
              <a:gd name="connsiteY8" fmla="*/ 4864397 h 5785714"/>
              <a:gd name="connsiteX9" fmla="*/ 7367250 w 8383237"/>
              <a:gd name="connsiteY9" fmla="*/ 3028720 h 5785714"/>
              <a:gd name="connsiteX10" fmla="*/ 7367250 w 8383237"/>
              <a:gd name="connsiteY10" fmla="*/ 1101493 h 5785714"/>
              <a:gd name="connsiteX11" fmla="*/ 7439258 w 8383237"/>
              <a:gd name="connsiteY11" fmla="*/ 740139 h 5785714"/>
              <a:gd name="connsiteX12" fmla="*/ 7943314 w 8383237"/>
              <a:gd name="connsiteY12" fmla="*/ 740139 h 5785714"/>
              <a:gd name="connsiteX13" fmla="*/ 8303354 w 8383237"/>
              <a:gd name="connsiteY13" fmla="*/ 740138 h 5785714"/>
              <a:gd name="connsiteX14" fmla="*/ 8375362 w 8383237"/>
              <a:gd name="connsiteY14" fmla="*/ 1250845 h 5785714"/>
              <a:gd name="connsiteX0" fmla="*/ 3036138 w 8372605"/>
              <a:gd name="connsiteY0" fmla="*/ 4623493 h 5785714"/>
              <a:gd name="connsiteX1" fmla="*/ 2827989 w 8372605"/>
              <a:gd name="connsiteY1" fmla="*/ 843161 h 5785714"/>
              <a:gd name="connsiteX2" fmla="*/ 1963893 w 8372605"/>
              <a:gd name="connsiteY2" fmla="*/ 722709 h 5785714"/>
              <a:gd name="connsiteX3" fmla="*/ 1338740 w 8372605"/>
              <a:gd name="connsiteY3" fmla="*/ 248460 h 5785714"/>
              <a:gd name="connsiteX4" fmla="*/ 1211150 w 8372605"/>
              <a:gd name="connsiteY4" fmla="*/ 290990 h 5785714"/>
              <a:gd name="connsiteX5" fmla="*/ 1189885 w 8372605"/>
              <a:gd name="connsiteY5" fmla="*/ 439846 h 5785714"/>
              <a:gd name="connsiteX6" fmla="*/ 1027789 w 8372605"/>
              <a:gd name="connsiteY6" fmla="*/ 5179424 h 5785714"/>
              <a:gd name="connsiteX7" fmla="*/ 7356618 w 8372605"/>
              <a:gd name="connsiteY7" fmla="*/ 4864397 h 5785714"/>
              <a:gd name="connsiteX8" fmla="*/ 7356618 w 8372605"/>
              <a:gd name="connsiteY8" fmla="*/ 3028720 h 5785714"/>
              <a:gd name="connsiteX9" fmla="*/ 7356618 w 8372605"/>
              <a:gd name="connsiteY9" fmla="*/ 1101493 h 5785714"/>
              <a:gd name="connsiteX10" fmla="*/ 7428626 w 8372605"/>
              <a:gd name="connsiteY10" fmla="*/ 740139 h 5785714"/>
              <a:gd name="connsiteX11" fmla="*/ 7932682 w 8372605"/>
              <a:gd name="connsiteY11" fmla="*/ 740139 h 5785714"/>
              <a:gd name="connsiteX12" fmla="*/ 8292722 w 8372605"/>
              <a:gd name="connsiteY12" fmla="*/ 740138 h 5785714"/>
              <a:gd name="connsiteX13" fmla="*/ 8364730 w 8372605"/>
              <a:gd name="connsiteY13" fmla="*/ 1250845 h 5785714"/>
              <a:gd name="connsiteX0" fmla="*/ 3032594 w 8369061"/>
              <a:gd name="connsiteY0" fmla="*/ 4623493 h 5785714"/>
              <a:gd name="connsiteX1" fmla="*/ 2824445 w 8369061"/>
              <a:gd name="connsiteY1" fmla="*/ 843161 h 5785714"/>
              <a:gd name="connsiteX2" fmla="*/ 1960349 w 8369061"/>
              <a:gd name="connsiteY2" fmla="*/ 722709 h 5785714"/>
              <a:gd name="connsiteX3" fmla="*/ 1335196 w 8369061"/>
              <a:gd name="connsiteY3" fmla="*/ 248460 h 5785714"/>
              <a:gd name="connsiteX4" fmla="*/ 1207606 w 8369061"/>
              <a:gd name="connsiteY4" fmla="*/ 290990 h 5785714"/>
              <a:gd name="connsiteX5" fmla="*/ 1024245 w 8369061"/>
              <a:gd name="connsiteY5" fmla="*/ 5179424 h 5785714"/>
              <a:gd name="connsiteX6" fmla="*/ 7353074 w 8369061"/>
              <a:gd name="connsiteY6" fmla="*/ 4864397 h 5785714"/>
              <a:gd name="connsiteX7" fmla="*/ 7353074 w 8369061"/>
              <a:gd name="connsiteY7" fmla="*/ 3028720 h 5785714"/>
              <a:gd name="connsiteX8" fmla="*/ 7353074 w 8369061"/>
              <a:gd name="connsiteY8" fmla="*/ 1101493 h 5785714"/>
              <a:gd name="connsiteX9" fmla="*/ 7425082 w 8369061"/>
              <a:gd name="connsiteY9" fmla="*/ 740139 h 5785714"/>
              <a:gd name="connsiteX10" fmla="*/ 7929138 w 8369061"/>
              <a:gd name="connsiteY10" fmla="*/ 740139 h 5785714"/>
              <a:gd name="connsiteX11" fmla="*/ 8289178 w 8369061"/>
              <a:gd name="connsiteY11" fmla="*/ 740138 h 5785714"/>
              <a:gd name="connsiteX12" fmla="*/ 8361186 w 8369061"/>
              <a:gd name="connsiteY12" fmla="*/ 1250845 h 5785714"/>
              <a:gd name="connsiteX0" fmla="*/ 2166889 w 7503356"/>
              <a:gd name="connsiteY0" fmla="*/ 4623493 h 5785714"/>
              <a:gd name="connsiteX1" fmla="*/ 1958740 w 7503356"/>
              <a:gd name="connsiteY1" fmla="*/ 843161 h 5785714"/>
              <a:gd name="connsiteX2" fmla="*/ 1094644 w 7503356"/>
              <a:gd name="connsiteY2" fmla="*/ 722709 h 5785714"/>
              <a:gd name="connsiteX3" fmla="*/ 469491 w 7503356"/>
              <a:gd name="connsiteY3" fmla="*/ 248460 h 5785714"/>
              <a:gd name="connsiteX4" fmla="*/ 341901 w 7503356"/>
              <a:gd name="connsiteY4" fmla="*/ 290990 h 5785714"/>
              <a:gd name="connsiteX5" fmla="*/ 158540 w 7503356"/>
              <a:gd name="connsiteY5" fmla="*/ 5179424 h 5785714"/>
              <a:gd name="connsiteX6" fmla="*/ 6487369 w 7503356"/>
              <a:gd name="connsiteY6" fmla="*/ 4864397 h 5785714"/>
              <a:gd name="connsiteX7" fmla="*/ 6487369 w 7503356"/>
              <a:gd name="connsiteY7" fmla="*/ 3028720 h 5785714"/>
              <a:gd name="connsiteX8" fmla="*/ 6487369 w 7503356"/>
              <a:gd name="connsiteY8" fmla="*/ 1101493 h 5785714"/>
              <a:gd name="connsiteX9" fmla="*/ 6559377 w 7503356"/>
              <a:gd name="connsiteY9" fmla="*/ 740139 h 5785714"/>
              <a:gd name="connsiteX10" fmla="*/ 7063433 w 7503356"/>
              <a:gd name="connsiteY10" fmla="*/ 740139 h 5785714"/>
              <a:gd name="connsiteX11" fmla="*/ 7423473 w 7503356"/>
              <a:gd name="connsiteY11" fmla="*/ 740138 h 5785714"/>
              <a:gd name="connsiteX12" fmla="*/ 7495481 w 7503356"/>
              <a:gd name="connsiteY12" fmla="*/ 1250845 h 5785714"/>
              <a:gd name="connsiteX0" fmla="*/ 2166889 w 7503356"/>
              <a:gd name="connsiteY0" fmla="*/ 4623493 h 5328500"/>
              <a:gd name="connsiteX1" fmla="*/ 1958740 w 7503356"/>
              <a:gd name="connsiteY1" fmla="*/ 843161 h 5328500"/>
              <a:gd name="connsiteX2" fmla="*/ 1094644 w 7503356"/>
              <a:gd name="connsiteY2" fmla="*/ 722709 h 5328500"/>
              <a:gd name="connsiteX3" fmla="*/ 469491 w 7503356"/>
              <a:gd name="connsiteY3" fmla="*/ 248460 h 5328500"/>
              <a:gd name="connsiteX4" fmla="*/ 341901 w 7503356"/>
              <a:gd name="connsiteY4" fmla="*/ 290990 h 5328500"/>
              <a:gd name="connsiteX5" fmla="*/ 158540 w 7503356"/>
              <a:gd name="connsiteY5" fmla="*/ 5179424 h 5328500"/>
              <a:gd name="connsiteX6" fmla="*/ 6487369 w 7503356"/>
              <a:gd name="connsiteY6" fmla="*/ 4864397 h 5328500"/>
              <a:gd name="connsiteX7" fmla="*/ 6487369 w 7503356"/>
              <a:gd name="connsiteY7" fmla="*/ 3028720 h 5328500"/>
              <a:gd name="connsiteX8" fmla="*/ 6487369 w 7503356"/>
              <a:gd name="connsiteY8" fmla="*/ 1101493 h 5328500"/>
              <a:gd name="connsiteX9" fmla="*/ 6559377 w 7503356"/>
              <a:gd name="connsiteY9" fmla="*/ 740139 h 5328500"/>
              <a:gd name="connsiteX10" fmla="*/ 7063433 w 7503356"/>
              <a:gd name="connsiteY10" fmla="*/ 740139 h 5328500"/>
              <a:gd name="connsiteX11" fmla="*/ 7423473 w 7503356"/>
              <a:gd name="connsiteY11" fmla="*/ 740138 h 5328500"/>
              <a:gd name="connsiteX12" fmla="*/ 7495481 w 7503356"/>
              <a:gd name="connsiteY12" fmla="*/ 1250845 h 5328500"/>
              <a:gd name="connsiteX0" fmla="*/ 2022873 w 7359340"/>
              <a:gd name="connsiteY0" fmla="*/ 4623493 h 5087596"/>
              <a:gd name="connsiteX1" fmla="*/ 1814724 w 7359340"/>
              <a:gd name="connsiteY1" fmla="*/ 843161 h 5087596"/>
              <a:gd name="connsiteX2" fmla="*/ 950628 w 7359340"/>
              <a:gd name="connsiteY2" fmla="*/ 722709 h 5087596"/>
              <a:gd name="connsiteX3" fmla="*/ 325475 w 7359340"/>
              <a:gd name="connsiteY3" fmla="*/ 248460 h 5087596"/>
              <a:gd name="connsiteX4" fmla="*/ 197885 w 7359340"/>
              <a:gd name="connsiteY4" fmla="*/ 290990 h 5087596"/>
              <a:gd name="connsiteX5" fmla="*/ 158540 w 7359340"/>
              <a:gd name="connsiteY5" fmla="*/ 4938521 h 5087596"/>
              <a:gd name="connsiteX6" fmla="*/ 6343353 w 7359340"/>
              <a:gd name="connsiteY6" fmla="*/ 4864397 h 5087596"/>
              <a:gd name="connsiteX7" fmla="*/ 6343353 w 7359340"/>
              <a:gd name="connsiteY7" fmla="*/ 3028720 h 5087596"/>
              <a:gd name="connsiteX8" fmla="*/ 6343353 w 7359340"/>
              <a:gd name="connsiteY8" fmla="*/ 1101493 h 5087596"/>
              <a:gd name="connsiteX9" fmla="*/ 6415361 w 7359340"/>
              <a:gd name="connsiteY9" fmla="*/ 740139 h 5087596"/>
              <a:gd name="connsiteX10" fmla="*/ 6919417 w 7359340"/>
              <a:gd name="connsiteY10" fmla="*/ 740139 h 5087596"/>
              <a:gd name="connsiteX11" fmla="*/ 7279457 w 7359340"/>
              <a:gd name="connsiteY11" fmla="*/ 740138 h 5087596"/>
              <a:gd name="connsiteX12" fmla="*/ 7351465 w 7359340"/>
              <a:gd name="connsiteY12" fmla="*/ 1250845 h 5087596"/>
              <a:gd name="connsiteX0" fmla="*/ 2022873 w 7359340"/>
              <a:gd name="connsiteY0" fmla="*/ 4623493 h 5087598"/>
              <a:gd name="connsiteX1" fmla="*/ 1814724 w 7359340"/>
              <a:gd name="connsiteY1" fmla="*/ 843161 h 5087598"/>
              <a:gd name="connsiteX2" fmla="*/ 950628 w 7359340"/>
              <a:gd name="connsiteY2" fmla="*/ 722709 h 5087598"/>
              <a:gd name="connsiteX3" fmla="*/ 325475 w 7359340"/>
              <a:gd name="connsiteY3" fmla="*/ 248460 h 5087598"/>
              <a:gd name="connsiteX4" fmla="*/ 197885 w 7359340"/>
              <a:gd name="connsiteY4" fmla="*/ 290990 h 5087598"/>
              <a:gd name="connsiteX5" fmla="*/ 158540 w 7359340"/>
              <a:gd name="connsiteY5" fmla="*/ 4938521 h 5087598"/>
              <a:gd name="connsiteX6" fmla="*/ 6343353 w 7359340"/>
              <a:gd name="connsiteY6" fmla="*/ 4864397 h 5087598"/>
              <a:gd name="connsiteX7" fmla="*/ 6343353 w 7359340"/>
              <a:gd name="connsiteY7" fmla="*/ 3028720 h 5087598"/>
              <a:gd name="connsiteX8" fmla="*/ 6343353 w 7359340"/>
              <a:gd name="connsiteY8" fmla="*/ 1101493 h 5087598"/>
              <a:gd name="connsiteX9" fmla="*/ 6415361 w 7359340"/>
              <a:gd name="connsiteY9" fmla="*/ 740139 h 5087598"/>
              <a:gd name="connsiteX10" fmla="*/ 6919417 w 7359340"/>
              <a:gd name="connsiteY10" fmla="*/ 740139 h 5087598"/>
              <a:gd name="connsiteX11" fmla="*/ 7279457 w 7359340"/>
              <a:gd name="connsiteY11" fmla="*/ 740138 h 5087598"/>
              <a:gd name="connsiteX12" fmla="*/ 7351465 w 7359340"/>
              <a:gd name="connsiteY12" fmla="*/ 1250845 h 5087598"/>
              <a:gd name="connsiteX0" fmla="*/ 1876813 w 7213280"/>
              <a:gd name="connsiteY0" fmla="*/ 4623493 h 5087596"/>
              <a:gd name="connsiteX1" fmla="*/ 1668664 w 7213280"/>
              <a:gd name="connsiteY1" fmla="*/ 843161 h 5087596"/>
              <a:gd name="connsiteX2" fmla="*/ 804568 w 7213280"/>
              <a:gd name="connsiteY2" fmla="*/ 722709 h 5087596"/>
              <a:gd name="connsiteX3" fmla="*/ 179415 w 7213280"/>
              <a:gd name="connsiteY3" fmla="*/ 248460 h 5087596"/>
              <a:gd name="connsiteX4" fmla="*/ 51825 w 7213280"/>
              <a:gd name="connsiteY4" fmla="*/ 290990 h 5087596"/>
              <a:gd name="connsiteX5" fmla="*/ 12480 w 7213280"/>
              <a:gd name="connsiteY5" fmla="*/ 4938521 h 5087596"/>
              <a:gd name="connsiteX6" fmla="*/ 6197293 w 7213280"/>
              <a:gd name="connsiteY6" fmla="*/ 4864397 h 5087596"/>
              <a:gd name="connsiteX7" fmla="*/ 6197293 w 7213280"/>
              <a:gd name="connsiteY7" fmla="*/ 3028720 h 5087596"/>
              <a:gd name="connsiteX8" fmla="*/ 6197293 w 7213280"/>
              <a:gd name="connsiteY8" fmla="*/ 1101493 h 5087596"/>
              <a:gd name="connsiteX9" fmla="*/ 6269301 w 7213280"/>
              <a:gd name="connsiteY9" fmla="*/ 740139 h 5087596"/>
              <a:gd name="connsiteX10" fmla="*/ 6773357 w 7213280"/>
              <a:gd name="connsiteY10" fmla="*/ 740139 h 5087596"/>
              <a:gd name="connsiteX11" fmla="*/ 7133397 w 7213280"/>
              <a:gd name="connsiteY11" fmla="*/ 740138 h 5087596"/>
              <a:gd name="connsiteX12" fmla="*/ 7205405 w 7213280"/>
              <a:gd name="connsiteY12" fmla="*/ 1250845 h 5087596"/>
              <a:gd name="connsiteX0" fmla="*/ 1876813 w 7213280"/>
              <a:gd name="connsiteY0" fmla="*/ 4623493 h 4983889"/>
              <a:gd name="connsiteX1" fmla="*/ 1668664 w 7213280"/>
              <a:gd name="connsiteY1" fmla="*/ 843161 h 4983889"/>
              <a:gd name="connsiteX2" fmla="*/ 804568 w 7213280"/>
              <a:gd name="connsiteY2" fmla="*/ 722709 h 4983889"/>
              <a:gd name="connsiteX3" fmla="*/ 179415 w 7213280"/>
              <a:gd name="connsiteY3" fmla="*/ 248460 h 4983889"/>
              <a:gd name="connsiteX4" fmla="*/ 51825 w 7213280"/>
              <a:gd name="connsiteY4" fmla="*/ 290990 h 4983889"/>
              <a:gd name="connsiteX5" fmla="*/ 12480 w 7213280"/>
              <a:gd name="connsiteY5" fmla="*/ 4938521 h 4983889"/>
              <a:gd name="connsiteX6" fmla="*/ 6197293 w 7213280"/>
              <a:gd name="connsiteY6" fmla="*/ 4864397 h 4983889"/>
              <a:gd name="connsiteX7" fmla="*/ 6197293 w 7213280"/>
              <a:gd name="connsiteY7" fmla="*/ 3028720 h 4983889"/>
              <a:gd name="connsiteX8" fmla="*/ 6197293 w 7213280"/>
              <a:gd name="connsiteY8" fmla="*/ 1101493 h 4983889"/>
              <a:gd name="connsiteX9" fmla="*/ 6269301 w 7213280"/>
              <a:gd name="connsiteY9" fmla="*/ 740139 h 4983889"/>
              <a:gd name="connsiteX10" fmla="*/ 6773357 w 7213280"/>
              <a:gd name="connsiteY10" fmla="*/ 740139 h 4983889"/>
              <a:gd name="connsiteX11" fmla="*/ 7133397 w 7213280"/>
              <a:gd name="connsiteY11" fmla="*/ 740138 h 4983889"/>
              <a:gd name="connsiteX12" fmla="*/ 7205405 w 7213280"/>
              <a:gd name="connsiteY12" fmla="*/ 1250845 h 4983889"/>
              <a:gd name="connsiteX0" fmla="*/ 1916158 w 7252625"/>
              <a:gd name="connsiteY0" fmla="*/ 4623493 h 4983889"/>
              <a:gd name="connsiteX1" fmla="*/ 1708009 w 7252625"/>
              <a:gd name="connsiteY1" fmla="*/ 843161 h 4983889"/>
              <a:gd name="connsiteX2" fmla="*/ 843913 w 7252625"/>
              <a:gd name="connsiteY2" fmla="*/ 722709 h 4983889"/>
              <a:gd name="connsiteX3" fmla="*/ 218760 w 7252625"/>
              <a:gd name="connsiteY3" fmla="*/ 248460 h 4983889"/>
              <a:gd name="connsiteX4" fmla="*/ 51825 w 7252625"/>
              <a:gd name="connsiteY4" fmla="*/ 722709 h 4983889"/>
              <a:gd name="connsiteX5" fmla="*/ 51825 w 7252625"/>
              <a:gd name="connsiteY5" fmla="*/ 4938521 h 4983889"/>
              <a:gd name="connsiteX6" fmla="*/ 6236638 w 7252625"/>
              <a:gd name="connsiteY6" fmla="*/ 4864397 h 4983889"/>
              <a:gd name="connsiteX7" fmla="*/ 6236638 w 7252625"/>
              <a:gd name="connsiteY7" fmla="*/ 3028720 h 4983889"/>
              <a:gd name="connsiteX8" fmla="*/ 6236638 w 7252625"/>
              <a:gd name="connsiteY8" fmla="*/ 1101493 h 4983889"/>
              <a:gd name="connsiteX9" fmla="*/ 6308646 w 7252625"/>
              <a:gd name="connsiteY9" fmla="*/ 740139 h 4983889"/>
              <a:gd name="connsiteX10" fmla="*/ 6812702 w 7252625"/>
              <a:gd name="connsiteY10" fmla="*/ 740139 h 4983889"/>
              <a:gd name="connsiteX11" fmla="*/ 7172742 w 7252625"/>
              <a:gd name="connsiteY11" fmla="*/ 740138 h 4983889"/>
              <a:gd name="connsiteX12" fmla="*/ 7244750 w 7252625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166935 w 7200800"/>
              <a:gd name="connsiteY3" fmla="*/ 248460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216024 w 7200800"/>
              <a:gd name="connsiteY3" fmla="*/ 481805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722709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7216379 w 7296262"/>
              <a:gd name="connsiteY9" fmla="*/ 740138 h 4983889"/>
              <a:gd name="connsiteX10" fmla="*/ 7288387 w 7296262"/>
              <a:gd name="connsiteY10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352283 w 7296262"/>
              <a:gd name="connsiteY7" fmla="*/ 740139 h 4983889"/>
              <a:gd name="connsiteX8" fmla="*/ 7216379 w 7296262"/>
              <a:gd name="connsiteY8" fmla="*/ 740138 h 4983889"/>
              <a:gd name="connsiteX9" fmla="*/ 7288387 w 7296262"/>
              <a:gd name="connsiteY9" fmla="*/ 1250845 h 4983889"/>
              <a:gd name="connsiteX0" fmla="*/ 1967670 w 7323078"/>
              <a:gd name="connsiteY0" fmla="*/ 3734003 h 4983889"/>
              <a:gd name="connsiteX1" fmla="*/ 1751646 w 7323078"/>
              <a:gd name="connsiteY1" fmla="*/ 843161 h 4983889"/>
              <a:gd name="connsiteX2" fmla="*/ 887550 w 7323078"/>
              <a:gd name="connsiteY2" fmla="*/ 722709 h 4983889"/>
              <a:gd name="connsiteX3" fmla="*/ 95462 w 7323078"/>
              <a:gd name="connsiteY3" fmla="*/ 843161 h 4983889"/>
              <a:gd name="connsiteX4" fmla="*/ 95462 w 7323078"/>
              <a:gd name="connsiteY4" fmla="*/ 4938521 h 4983889"/>
              <a:gd name="connsiteX5" fmla="*/ 6280275 w 7323078"/>
              <a:gd name="connsiteY5" fmla="*/ 4864397 h 4983889"/>
              <a:gd name="connsiteX6" fmla="*/ 6352283 w 7323078"/>
              <a:gd name="connsiteY6" fmla="*/ 740139 h 4983889"/>
              <a:gd name="connsiteX7" fmla="*/ 7216379 w 7323078"/>
              <a:gd name="connsiteY7" fmla="*/ 740138 h 4983889"/>
              <a:gd name="connsiteX8" fmla="*/ 7288387 w 7323078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8150 w 7296262"/>
              <a:gd name="connsiteY6" fmla="*/ 1084064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7152246 w 7288387"/>
              <a:gd name="connsiteY7" fmla="*/ 1204516 h 4983889"/>
              <a:gd name="connsiteX8" fmla="*/ 7288387 w 7288387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6936222 w 7288387"/>
              <a:gd name="connsiteY7" fmla="*/ 1445419 h 4983889"/>
              <a:gd name="connsiteX8" fmla="*/ 7288387 w 7288387"/>
              <a:gd name="connsiteY8" fmla="*/ 1250845 h 4983889"/>
              <a:gd name="connsiteX0" fmla="*/ 1967670 w 7224254"/>
              <a:gd name="connsiteY0" fmla="*/ 3298525 h 4548411"/>
              <a:gd name="connsiteX1" fmla="*/ 1751646 w 7224254"/>
              <a:gd name="connsiteY1" fmla="*/ 407683 h 4548411"/>
              <a:gd name="connsiteX2" fmla="*/ 887550 w 7224254"/>
              <a:gd name="connsiteY2" fmla="*/ 287231 h 4548411"/>
              <a:gd name="connsiteX3" fmla="*/ 95462 w 7224254"/>
              <a:gd name="connsiteY3" fmla="*/ 407683 h 4548411"/>
              <a:gd name="connsiteX4" fmla="*/ 95462 w 7224254"/>
              <a:gd name="connsiteY4" fmla="*/ 4503043 h 4548411"/>
              <a:gd name="connsiteX5" fmla="*/ 6280275 w 7224254"/>
              <a:gd name="connsiteY5" fmla="*/ 4428919 h 4548411"/>
              <a:gd name="connsiteX6" fmla="*/ 6288150 w 7224254"/>
              <a:gd name="connsiteY6" fmla="*/ 648586 h 4548411"/>
              <a:gd name="connsiteX7" fmla="*/ 6936222 w 7224254"/>
              <a:gd name="connsiteY7" fmla="*/ 1009941 h 4548411"/>
              <a:gd name="connsiteX8" fmla="*/ 7224254 w 7224254"/>
              <a:gd name="connsiteY8" fmla="*/ 1250845 h 4548411"/>
              <a:gd name="connsiteX0" fmla="*/ 1967670 w 6936222"/>
              <a:gd name="connsiteY0" fmla="*/ 3011294 h 4261180"/>
              <a:gd name="connsiteX1" fmla="*/ 1751646 w 6936222"/>
              <a:gd name="connsiteY1" fmla="*/ 120452 h 4261180"/>
              <a:gd name="connsiteX2" fmla="*/ 887550 w 6936222"/>
              <a:gd name="connsiteY2" fmla="*/ 0 h 4261180"/>
              <a:gd name="connsiteX3" fmla="*/ 95462 w 6936222"/>
              <a:gd name="connsiteY3" fmla="*/ 120452 h 4261180"/>
              <a:gd name="connsiteX4" fmla="*/ 95462 w 6936222"/>
              <a:gd name="connsiteY4" fmla="*/ 4215812 h 4261180"/>
              <a:gd name="connsiteX5" fmla="*/ 6280275 w 6936222"/>
              <a:gd name="connsiteY5" fmla="*/ 4141688 h 4261180"/>
              <a:gd name="connsiteX6" fmla="*/ 6288150 w 6936222"/>
              <a:gd name="connsiteY6" fmla="*/ 361355 h 4261180"/>
              <a:gd name="connsiteX7" fmla="*/ 6936222 w 6936222"/>
              <a:gd name="connsiteY7" fmla="*/ 722710 h 4261180"/>
              <a:gd name="connsiteX0" fmla="*/ 1967670 w 7080239"/>
              <a:gd name="connsiteY0" fmla="*/ 3011294 h 4261180"/>
              <a:gd name="connsiteX1" fmla="*/ 1751646 w 7080239"/>
              <a:gd name="connsiteY1" fmla="*/ 120452 h 4261180"/>
              <a:gd name="connsiteX2" fmla="*/ 887550 w 7080239"/>
              <a:gd name="connsiteY2" fmla="*/ 0 h 4261180"/>
              <a:gd name="connsiteX3" fmla="*/ 95462 w 7080239"/>
              <a:gd name="connsiteY3" fmla="*/ 120452 h 4261180"/>
              <a:gd name="connsiteX4" fmla="*/ 95462 w 7080239"/>
              <a:gd name="connsiteY4" fmla="*/ 4215812 h 4261180"/>
              <a:gd name="connsiteX5" fmla="*/ 6280275 w 7080239"/>
              <a:gd name="connsiteY5" fmla="*/ 4141688 h 4261180"/>
              <a:gd name="connsiteX6" fmla="*/ 6288150 w 7080239"/>
              <a:gd name="connsiteY6" fmla="*/ 361355 h 4261180"/>
              <a:gd name="connsiteX7" fmla="*/ 7080239 w 7080239"/>
              <a:gd name="connsiteY7" fmla="*/ 481805 h 4261180"/>
              <a:gd name="connsiteX0" fmla="*/ 1967670 w 7224254"/>
              <a:gd name="connsiteY0" fmla="*/ 3011294 h 4261180"/>
              <a:gd name="connsiteX1" fmla="*/ 1751646 w 7224254"/>
              <a:gd name="connsiteY1" fmla="*/ 120452 h 4261180"/>
              <a:gd name="connsiteX2" fmla="*/ 887550 w 7224254"/>
              <a:gd name="connsiteY2" fmla="*/ 0 h 4261180"/>
              <a:gd name="connsiteX3" fmla="*/ 95462 w 7224254"/>
              <a:gd name="connsiteY3" fmla="*/ 120452 h 4261180"/>
              <a:gd name="connsiteX4" fmla="*/ 95462 w 7224254"/>
              <a:gd name="connsiteY4" fmla="*/ 4215812 h 4261180"/>
              <a:gd name="connsiteX5" fmla="*/ 6280275 w 7224254"/>
              <a:gd name="connsiteY5" fmla="*/ 4141688 h 4261180"/>
              <a:gd name="connsiteX6" fmla="*/ 6288150 w 7224254"/>
              <a:gd name="connsiteY6" fmla="*/ 361355 h 4261180"/>
              <a:gd name="connsiteX7" fmla="*/ 7224254 w 7224254"/>
              <a:gd name="connsiteY7" fmla="*/ 722709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82566 w 7267199"/>
              <a:gd name="connsiteY0" fmla="*/ 3011294 h 4261180"/>
              <a:gd name="connsiteX1" fmla="*/ 1766542 w 7267199"/>
              <a:gd name="connsiteY1" fmla="*/ 120452 h 4261180"/>
              <a:gd name="connsiteX2" fmla="*/ 902446 w 7267199"/>
              <a:gd name="connsiteY2" fmla="*/ 0 h 4261180"/>
              <a:gd name="connsiteX3" fmla="*/ 110358 w 7267199"/>
              <a:gd name="connsiteY3" fmla="*/ 120452 h 4261180"/>
              <a:gd name="connsiteX4" fmla="*/ 0 w 7267199"/>
              <a:gd name="connsiteY4" fmla="*/ 4215812 h 4261180"/>
              <a:gd name="connsiteX5" fmla="*/ 6295171 w 7267199"/>
              <a:gd name="connsiteY5" fmla="*/ 4141688 h 4261180"/>
              <a:gd name="connsiteX6" fmla="*/ 6303046 w 7267199"/>
              <a:gd name="connsiteY6" fmla="*/ 361355 h 4261180"/>
              <a:gd name="connsiteX7" fmla="*/ 7267199 w 7267199"/>
              <a:gd name="connsiteY7" fmla="*/ 694558 h 4261180"/>
              <a:gd name="connsiteX0" fmla="*/ 2062263 w 7346896"/>
              <a:gd name="connsiteY0" fmla="*/ 3011294 h 4261180"/>
              <a:gd name="connsiteX1" fmla="*/ 1846239 w 7346896"/>
              <a:gd name="connsiteY1" fmla="*/ 120452 h 4261180"/>
              <a:gd name="connsiteX2" fmla="*/ 982143 w 7346896"/>
              <a:gd name="connsiteY2" fmla="*/ 0 h 4261180"/>
              <a:gd name="connsiteX3" fmla="*/ 95462 w 7346896"/>
              <a:gd name="connsiteY3" fmla="*/ 146823 h 4261180"/>
              <a:gd name="connsiteX4" fmla="*/ 79697 w 7346896"/>
              <a:gd name="connsiteY4" fmla="*/ 4215812 h 4261180"/>
              <a:gd name="connsiteX5" fmla="*/ 6374868 w 7346896"/>
              <a:gd name="connsiteY5" fmla="*/ 4141688 h 4261180"/>
              <a:gd name="connsiteX6" fmla="*/ 6382743 w 7346896"/>
              <a:gd name="connsiteY6" fmla="*/ 361355 h 4261180"/>
              <a:gd name="connsiteX7" fmla="*/ 7346896 w 7346896"/>
              <a:gd name="connsiteY7" fmla="*/ 694558 h 4261180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1990255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24090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928711 h 4928711"/>
              <a:gd name="connsiteX1" fmla="*/ 1990255 w 7346896"/>
              <a:gd name="connsiteY1" fmla="*/ 110641 h 4928711"/>
              <a:gd name="connsiteX2" fmla="*/ 982143 w 7346896"/>
              <a:gd name="connsiteY2" fmla="*/ 231094 h 4928711"/>
              <a:gd name="connsiteX3" fmla="*/ 95462 w 7346896"/>
              <a:gd name="connsiteY3" fmla="*/ 377917 h 4928711"/>
              <a:gd name="connsiteX4" fmla="*/ 79697 w 7346896"/>
              <a:gd name="connsiteY4" fmla="*/ 4446906 h 4928711"/>
              <a:gd name="connsiteX5" fmla="*/ 6374868 w 7346896"/>
              <a:gd name="connsiteY5" fmla="*/ 4372782 h 4928711"/>
              <a:gd name="connsiteX6" fmla="*/ 6382743 w 7346896"/>
              <a:gd name="connsiteY6" fmla="*/ 592449 h 4928711"/>
              <a:gd name="connsiteX7" fmla="*/ 7346896 w 7346896"/>
              <a:gd name="connsiteY7" fmla="*/ 925652 h 4928711"/>
              <a:gd name="connsiteX0" fmla="*/ 2062263 w 7346896"/>
              <a:gd name="connsiteY0" fmla="*/ 4938522 h 4938522"/>
              <a:gd name="connsiteX1" fmla="*/ 1990255 w 7346896"/>
              <a:gd name="connsiteY1" fmla="*/ 120452 h 4938522"/>
              <a:gd name="connsiteX2" fmla="*/ 262063 w 7346896"/>
              <a:gd name="connsiteY2" fmla="*/ 0 h 4938522"/>
              <a:gd name="connsiteX3" fmla="*/ 95462 w 7346896"/>
              <a:gd name="connsiteY3" fmla="*/ 387728 h 4938522"/>
              <a:gd name="connsiteX4" fmla="*/ 79697 w 7346896"/>
              <a:gd name="connsiteY4" fmla="*/ 4456717 h 4938522"/>
              <a:gd name="connsiteX5" fmla="*/ 6374868 w 7346896"/>
              <a:gd name="connsiteY5" fmla="*/ 4382593 h 4938522"/>
              <a:gd name="connsiteX6" fmla="*/ 6382743 w 7346896"/>
              <a:gd name="connsiteY6" fmla="*/ 602260 h 4938522"/>
              <a:gd name="connsiteX7" fmla="*/ 7346896 w 7346896"/>
              <a:gd name="connsiteY7" fmla="*/ 935463 h 4938522"/>
              <a:gd name="connsiteX0" fmla="*/ 2062263 w 7346896"/>
              <a:gd name="connsiteY0" fmla="*/ 5049163 h 5049163"/>
              <a:gd name="connsiteX1" fmla="*/ 1990255 w 7346896"/>
              <a:gd name="connsiteY1" fmla="*/ 110641 h 5049163"/>
              <a:gd name="connsiteX2" fmla="*/ 262063 w 7346896"/>
              <a:gd name="connsiteY2" fmla="*/ 110641 h 5049163"/>
              <a:gd name="connsiteX3" fmla="*/ 95462 w 7346896"/>
              <a:gd name="connsiteY3" fmla="*/ 498369 h 5049163"/>
              <a:gd name="connsiteX4" fmla="*/ 79697 w 7346896"/>
              <a:gd name="connsiteY4" fmla="*/ 4567358 h 5049163"/>
              <a:gd name="connsiteX5" fmla="*/ 6374868 w 7346896"/>
              <a:gd name="connsiteY5" fmla="*/ 4493234 h 5049163"/>
              <a:gd name="connsiteX6" fmla="*/ 6382743 w 7346896"/>
              <a:gd name="connsiteY6" fmla="*/ 712901 h 5049163"/>
              <a:gd name="connsiteX7" fmla="*/ 7346896 w 7346896"/>
              <a:gd name="connsiteY7" fmla="*/ 1046104 h 5049163"/>
              <a:gd name="connsiteX0" fmla="*/ 2090312 w 7346896"/>
              <a:gd name="connsiteY0" fmla="*/ 5771874 h 5771874"/>
              <a:gd name="connsiteX1" fmla="*/ 1990255 w 7346896"/>
              <a:gd name="connsiteY1" fmla="*/ 110641 h 5771874"/>
              <a:gd name="connsiteX2" fmla="*/ 262063 w 7346896"/>
              <a:gd name="connsiteY2" fmla="*/ 110641 h 5771874"/>
              <a:gd name="connsiteX3" fmla="*/ 95462 w 7346896"/>
              <a:gd name="connsiteY3" fmla="*/ 498369 h 5771874"/>
              <a:gd name="connsiteX4" fmla="*/ 79697 w 7346896"/>
              <a:gd name="connsiteY4" fmla="*/ 4567358 h 5771874"/>
              <a:gd name="connsiteX5" fmla="*/ 6374868 w 7346896"/>
              <a:gd name="connsiteY5" fmla="*/ 4493234 h 5771874"/>
              <a:gd name="connsiteX6" fmla="*/ 6382743 w 7346896"/>
              <a:gd name="connsiteY6" fmla="*/ 712901 h 5771874"/>
              <a:gd name="connsiteX7" fmla="*/ 7346896 w 7346896"/>
              <a:gd name="connsiteY7" fmla="*/ 1046104 h 5771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46896" h="5771874">
                <a:moveTo>
                  <a:pt x="2090312" y="5771874"/>
                </a:moveTo>
                <a:cubicBezTo>
                  <a:pt x="2086266" y="5547807"/>
                  <a:pt x="1992355" y="520175"/>
                  <a:pt x="1990255" y="110641"/>
                </a:cubicBezTo>
                <a:cubicBezTo>
                  <a:pt x="1921104" y="0"/>
                  <a:pt x="367666" y="145844"/>
                  <a:pt x="262063" y="110641"/>
                </a:cubicBezTo>
                <a:lnTo>
                  <a:pt x="95462" y="498369"/>
                </a:lnTo>
                <a:cubicBezTo>
                  <a:pt x="0" y="1117554"/>
                  <a:pt x="87241" y="4297602"/>
                  <a:pt x="79697" y="4567358"/>
                </a:cubicBezTo>
                <a:cubicBezTo>
                  <a:pt x="320304" y="4612726"/>
                  <a:pt x="6088823" y="4582268"/>
                  <a:pt x="6374868" y="4493234"/>
                </a:cubicBezTo>
                <a:cubicBezTo>
                  <a:pt x="6353833" y="4178716"/>
                  <a:pt x="6406240" y="1419047"/>
                  <a:pt x="6382743" y="712901"/>
                </a:cubicBezTo>
                <a:cubicBezTo>
                  <a:pt x="6533151" y="727747"/>
                  <a:pt x="7224538" y="623168"/>
                  <a:pt x="7346896" y="1046104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6" name="Freeform 705"/>
          <p:cNvSpPr/>
          <p:nvPr/>
        </p:nvSpPr>
        <p:spPr bwMode="auto">
          <a:xfrm flipH="1">
            <a:off x="2268295" y="4319344"/>
            <a:ext cx="3052386" cy="3433584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  <a:gd name="connsiteX0" fmla="*/ 110359 w 3026980"/>
              <a:gd name="connsiteY0" fmla="*/ 3602671 h 3602671"/>
              <a:gd name="connsiteX1" fmla="*/ 78828 w 3026980"/>
              <a:gd name="connsiteY1" fmla="*/ 3413484 h 3602671"/>
              <a:gd name="connsiteX2" fmla="*/ 47297 w 3026980"/>
              <a:gd name="connsiteY2" fmla="*/ 2861691 h 3602671"/>
              <a:gd name="connsiteX3" fmla="*/ 31531 w 3026980"/>
              <a:gd name="connsiteY3" fmla="*/ 2593678 h 3602671"/>
              <a:gd name="connsiteX4" fmla="*/ 15766 w 3026980"/>
              <a:gd name="connsiteY4" fmla="*/ 2546381 h 3602671"/>
              <a:gd name="connsiteX5" fmla="*/ 0 w 3026980"/>
              <a:gd name="connsiteY5" fmla="*/ 2451788 h 3602671"/>
              <a:gd name="connsiteX6" fmla="*/ 15766 w 3026980"/>
              <a:gd name="connsiteY6" fmla="*/ 354974 h 3602671"/>
              <a:gd name="connsiteX7" fmla="*/ 94593 w 3026980"/>
              <a:gd name="connsiteY7" fmla="*/ 213084 h 3602671"/>
              <a:gd name="connsiteX8" fmla="*/ 110359 w 3026980"/>
              <a:gd name="connsiteY8" fmla="*/ 165788 h 3602671"/>
              <a:gd name="connsiteX9" fmla="*/ 220718 w 3026980"/>
              <a:gd name="connsiteY9" fmla="*/ 134257 h 3602671"/>
              <a:gd name="connsiteX10" fmla="*/ 299545 w 3026980"/>
              <a:gd name="connsiteY10" fmla="*/ 118491 h 3602671"/>
              <a:gd name="connsiteX11" fmla="*/ 346842 w 3026980"/>
              <a:gd name="connsiteY11" fmla="*/ 102726 h 3602671"/>
              <a:gd name="connsiteX12" fmla="*/ 583324 w 3026980"/>
              <a:gd name="connsiteY12" fmla="*/ 86960 h 3602671"/>
              <a:gd name="connsiteX13" fmla="*/ 1954924 w 3026980"/>
              <a:gd name="connsiteY13" fmla="*/ 86960 h 3602671"/>
              <a:gd name="connsiteX14" fmla="*/ 2317531 w 3026980"/>
              <a:gd name="connsiteY14" fmla="*/ 71195 h 3602671"/>
              <a:gd name="connsiteX15" fmla="*/ 2601311 w 3026980"/>
              <a:gd name="connsiteY15" fmla="*/ 86960 h 3602671"/>
              <a:gd name="connsiteX16" fmla="*/ 2648607 w 3026980"/>
              <a:gd name="connsiteY16" fmla="*/ 102726 h 3602671"/>
              <a:gd name="connsiteX17" fmla="*/ 2743200 w 3026980"/>
              <a:gd name="connsiteY17" fmla="*/ 118491 h 3602671"/>
              <a:gd name="connsiteX18" fmla="*/ 2853559 w 3026980"/>
              <a:gd name="connsiteY18" fmla="*/ 150022 h 3602671"/>
              <a:gd name="connsiteX19" fmla="*/ 2885090 w 3026980"/>
              <a:gd name="connsiteY19" fmla="*/ 197319 h 3602671"/>
              <a:gd name="connsiteX20" fmla="*/ 2916621 w 3026980"/>
              <a:gd name="connsiteY20" fmla="*/ 291912 h 3602671"/>
              <a:gd name="connsiteX21" fmla="*/ 2932387 w 3026980"/>
              <a:gd name="connsiteY21" fmla="*/ 449567 h 3602671"/>
              <a:gd name="connsiteX22" fmla="*/ 2948152 w 3026980"/>
              <a:gd name="connsiteY22" fmla="*/ 496864 h 3602671"/>
              <a:gd name="connsiteX23" fmla="*/ 2963918 w 3026980"/>
              <a:gd name="connsiteY23" fmla="*/ 796409 h 3602671"/>
              <a:gd name="connsiteX24" fmla="*/ 3026980 w 3026980"/>
              <a:gd name="connsiteY24" fmla="*/ 2751333 h 3602671"/>
              <a:gd name="connsiteX0" fmla="*/ 110359 w 2963918"/>
              <a:gd name="connsiteY0" fmla="*/ 3602671 h 3602671"/>
              <a:gd name="connsiteX1" fmla="*/ 78828 w 2963918"/>
              <a:gd name="connsiteY1" fmla="*/ 3413484 h 3602671"/>
              <a:gd name="connsiteX2" fmla="*/ 47297 w 2963918"/>
              <a:gd name="connsiteY2" fmla="*/ 2861691 h 3602671"/>
              <a:gd name="connsiteX3" fmla="*/ 31531 w 2963918"/>
              <a:gd name="connsiteY3" fmla="*/ 2593678 h 3602671"/>
              <a:gd name="connsiteX4" fmla="*/ 15766 w 2963918"/>
              <a:gd name="connsiteY4" fmla="*/ 2546381 h 3602671"/>
              <a:gd name="connsiteX5" fmla="*/ 0 w 2963918"/>
              <a:gd name="connsiteY5" fmla="*/ 2451788 h 3602671"/>
              <a:gd name="connsiteX6" fmla="*/ 15766 w 2963918"/>
              <a:gd name="connsiteY6" fmla="*/ 354974 h 3602671"/>
              <a:gd name="connsiteX7" fmla="*/ 94593 w 2963918"/>
              <a:gd name="connsiteY7" fmla="*/ 213084 h 3602671"/>
              <a:gd name="connsiteX8" fmla="*/ 110359 w 2963918"/>
              <a:gd name="connsiteY8" fmla="*/ 165788 h 3602671"/>
              <a:gd name="connsiteX9" fmla="*/ 220718 w 2963918"/>
              <a:gd name="connsiteY9" fmla="*/ 134257 h 3602671"/>
              <a:gd name="connsiteX10" fmla="*/ 299545 w 2963918"/>
              <a:gd name="connsiteY10" fmla="*/ 118491 h 3602671"/>
              <a:gd name="connsiteX11" fmla="*/ 346842 w 2963918"/>
              <a:gd name="connsiteY11" fmla="*/ 102726 h 3602671"/>
              <a:gd name="connsiteX12" fmla="*/ 583324 w 2963918"/>
              <a:gd name="connsiteY12" fmla="*/ 86960 h 3602671"/>
              <a:gd name="connsiteX13" fmla="*/ 1954924 w 2963918"/>
              <a:gd name="connsiteY13" fmla="*/ 86960 h 3602671"/>
              <a:gd name="connsiteX14" fmla="*/ 2317531 w 2963918"/>
              <a:gd name="connsiteY14" fmla="*/ 71195 h 3602671"/>
              <a:gd name="connsiteX15" fmla="*/ 2601311 w 2963918"/>
              <a:gd name="connsiteY15" fmla="*/ 86960 h 3602671"/>
              <a:gd name="connsiteX16" fmla="*/ 2648607 w 2963918"/>
              <a:gd name="connsiteY16" fmla="*/ 102726 h 3602671"/>
              <a:gd name="connsiteX17" fmla="*/ 2743200 w 2963918"/>
              <a:gd name="connsiteY17" fmla="*/ 118491 h 3602671"/>
              <a:gd name="connsiteX18" fmla="*/ 2853559 w 2963918"/>
              <a:gd name="connsiteY18" fmla="*/ 150022 h 3602671"/>
              <a:gd name="connsiteX19" fmla="*/ 2885090 w 2963918"/>
              <a:gd name="connsiteY19" fmla="*/ 197319 h 3602671"/>
              <a:gd name="connsiteX20" fmla="*/ 2916621 w 2963918"/>
              <a:gd name="connsiteY20" fmla="*/ 291912 h 3602671"/>
              <a:gd name="connsiteX21" fmla="*/ 2932387 w 2963918"/>
              <a:gd name="connsiteY21" fmla="*/ 449567 h 3602671"/>
              <a:gd name="connsiteX22" fmla="*/ 2948152 w 2963918"/>
              <a:gd name="connsiteY22" fmla="*/ 496864 h 3602671"/>
              <a:gd name="connsiteX23" fmla="*/ 2963918 w 2963918"/>
              <a:gd name="connsiteY23" fmla="*/ 796409 h 3602671"/>
              <a:gd name="connsiteX0" fmla="*/ 110359 w 3024337"/>
              <a:gd name="connsiteY0" fmla="*/ 3602671 h 3602671"/>
              <a:gd name="connsiteX1" fmla="*/ 78828 w 3024337"/>
              <a:gd name="connsiteY1" fmla="*/ 3413484 h 3602671"/>
              <a:gd name="connsiteX2" fmla="*/ 47297 w 3024337"/>
              <a:gd name="connsiteY2" fmla="*/ 2861691 h 3602671"/>
              <a:gd name="connsiteX3" fmla="*/ 31531 w 3024337"/>
              <a:gd name="connsiteY3" fmla="*/ 2593678 h 3602671"/>
              <a:gd name="connsiteX4" fmla="*/ 15766 w 3024337"/>
              <a:gd name="connsiteY4" fmla="*/ 2546381 h 3602671"/>
              <a:gd name="connsiteX5" fmla="*/ 0 w 3024337"/>
              <a:gd name="connsiteY5" fmla="*/ 2451788 h 3602671"/>
              <a:gd name="connsiteX6" fmla="*/ 15766 w 3024337"/>
              <a:gd name="connsiteY6" fmla="*/ 354974 h 3602671"/>
              <a:gd name="connsiteX7" fmla="*/ 94593 w 3024337"/>
              <a:gd name="connsiteY7" fmla="*/ 213084 h 3602671"/>
              <a:gd name="connsiteX8" fmla="*/ 110359 w 3024337"/>
              <a:gd name="connsiteY8" fmla="*/ 165788 h 3602671"/>
              <a:gd name="connsiteX9" fmla="*/ 220718 w 3024337"/>
              <a:gd name="connsiteY9" fmla="*/ 134257 h 3602671"/>
              <a:gd name="connsiteX10" fmla="*/ 299545 w 3024337"/>
              <a:gd name="connsiteY10" fmla="*/ 118491 h 3602671"/>
              <a:gd name="connsiteX11" fmla="*/ 346842 w 3024337"/>
              <a:gd name="connsiteY11" fmla="*/ 102726 h 3602671"/>
              <a:gd name="connsiteX12" fmla="*/ 583324 w 3024337"/>
              <a:gd name="connsiteY12" fmla="*/ 86960 h 3602671"/>
              <a:gd name="connsiteX13" fmla="*/ 1954924 w 3024337"/>
              <a:gd name="connsiteY13" fmla="*/ 86960 h 3602671"/>
              <a:gd name="connsiteX14" fmla="*/ 2317531 w 3024337"/>
              <a:gd name="connsiteY14" fmla="*/ 71195 h 3602671"/>
              <a:gd name="connsiteX15" fmla="*/ 2601311 w 3024337"/>
              <a:gd name="connsiteY15" fmla="*/ 86960 h 3602671"/>
              <a:gd name="connsiteX16" fmla="*/ 2648607 w 3024337"/>
              <a:gd name="connsiteY16" fmla="*/ 102726 h 3602671"/>
              <a:gd name="connsiteX17" fmla="*/ 2743200 w 3024337"/>
              <a:gd name="connsiteY17" fmla="*/ 118491 h 3602671"/>
              <a:gd name="connsiteX18" fmla="*/ 2853559 w 3024337"/>
              <a:gd name="connsiteY18" fmla="*/ 150022 h 3602671"/>
              <a:gd name="connsiteX19" fmla="*/ 2885090 w 3024337"/>
              <a:gd name="connsiteY19" fmla="*/ 197319 h 3602671"/>
              <a:gd name="connsiteX20" fmla="*/ 2916621 w 3024337"/>
              <a:gd name="connsiteY20" fmla="*/ 291912 h 3602671"/>
              <a:gd name="connsiteX21" fmla="*/ 2932387 w 3024337"/>
              <a:gd name="connsiteY21" fmla="*/ 449567 h 3602671"/>
              <a:gd name="connsiteX22" fmla="*/ 2948152 w 3024337"/>
              <a:gd name="connsiteY22" fmla="*/ 496864 h 3602671"/>
              <a:gd name="connsiteX23" fmla="*/ 3024337 w 3024337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8 w 2957204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9 w 2957204"/>
              <a:gd name="connsiteY23" fmla="*/ 648073 h 3602671"/>
              <a:gd name="connsiteX0" fmla="*/ 110359 w 2974963"/>
              <a:gd name="connsiteY0" fmla="*/ 3602671 h 3602671"/>
              <a:gd name="connsiteX1" fmla="*/ 78828 w 2974963"/>
              <a:gd name="connsiteY1" fmla="*/ 3413484 h 3602671"/>
              <a:gd name="connsiteX2" fmla="*/ 47297 w 2974963"/>
              <a:gd name="connsiteY2" fmla="*/ 2861691 h 3602671"/>
              <a:gd name="connsiteX3" fmla="*/ 31531 w 2974963"/>
              <a:gd name="connsiteY3" fmla="*/ 2593678 h 3602671"/>
              <a:gd name="connsiteX4" fmla="*/ 15766 w 2974963"/>
              <a:gd name="connsiteY4" fmla="*/ 2546381 h 3602671"/>
              <a:gd name="connsiteX5" fmla="*/ 0 w 2974963"/>
              <a:gd name="connsiteY5" fmla="*/ 2451788 h 3602671"/>
              <a:gd name="connsiteX6" fmla="*/ 15766 w 2974963"/>
              <a:gd name="connsiteY6" fmla="*/ 354974 h 3602671"/>
              <a:gd name="connsiteX7" fmla="*/ 94593 w 2974963"/>
              <a:gd name="connsiteY7" fmla="*/ 213084 h 3602671"/>
              <a:gd name="connsiteX8" fmla="*/ 110359 w 2974963"/>
              <a:gd name="connsiteY8" fmla="*/ 165788 h 3602671"/>
              <a:gd name="connsiteX9" fmla="*/ 220718 w 2974963"/>
              <a:gd name="connsiteY9" fmla="*/ 134257 h 3602671"/>
              <a:gd name="connsiteX10" fmla="*/ 299545 w 2974963"/>
              <a:gd name="connsiteY10" fmla="*/ 118491 h 3602671"/>
              <a:gd name="connsiteX11" fmla="*/ 346842 w 2974963"/>
              <a:gd name="connsiteY11" fmla="*/ 102726 h 3602671"/>
              <a:gd name="connsiteX12" fmla="*/ 583324 w 2974963"/>
              <a:gd name="connsiteY12" fmla="*/ 86960 h 3602671"/>
              <a:gd name="connsiteX13" fmla="*/ 1954924 w 2974963"/>
              <a:gd name="connsiteY13" fmla="*/ 86960 h 3602671"/>
              <a:gd name="connsiteX14" fmla="*/ 2317531 w 2974963"/>
              <a:gd name="connsiteY14" fmla="*/ 71195 h 3602671"/>
              <a:gd name="connsiteX15" fmla="*/ 2601311 w 2974963"/>
              <a:gd name="connsiteY15" fmla="*/ 86960 h 3602671"/>
              <a:gd name="connsiteX16" fmla="*/ 2648607 w 2974963"/>
              <a:gd name="connsiteY16" fmla="*/ 102726 h 3602671"/>
              <a:gd name="connsiteX17" fmla="*/ 2743200 w 2974963"/>
              <a:gd name="connsiteY17" fmla="*/ 118491 h 3602671"/>
              <a:gd name="connsiteX18" fmla="*/ 2853559 w 2974963"/>
              <a:gd name="connsiteY18" fmla="*/ 150022 h 3602671"/>
              <a:gd name="connsiteX19" fmla="*/ 2885090 w 2974963"/>
              <a:gd name="connsiteY19" fmla="*/ 197319 h 3602671"/>
              <a:gd name="connsiteX20" fmla="*/ 2916621 w 2974963"/>
              <a:gd name="connsiteY20" fmla="*/ 291912 h 3602671"/>
              <a:gd name="connsiteX21" fmla="*/ 2932387 w 2974963"/>
              <a:gd name="connsiteY21" fmla="*/ 449567 h 3602671"/>
              <a:gd name="connsiteX22" fmla="*/ 2948152 w 2974963"/>
              <a:gd name="connsiteY22" fmla="*/ 496864 h 3602671"/>
              <a:gd name="connsiteX23" fmla="*/ 2974963 w 2974963"/>
              <a:gd name="connsiteY23" fmla="*/ 648073 h 3602671"/>
              <a:gd name="connsiteX0" fmla="*/ 110359 w 2974963"/>
              <a:gd name="connsiteY0" fmla="*/ 3602671 h 3602671"/>
              <a:gd name="connsiteX1" fmla="*/ 47297 w 2974963"/>
              <a:gd name="connsiteY1" fmla="*/ 2861691 h 3602671"/>
              <a:gd name="connsiteX2" fmla="*/ 31531 w 2974963"/>
              <a:gd name="connsiteY2" fmla="*/ 2593678 h 3602671"/>
              <a:gd name="connsiteX3" fmla="*/ 15766 w 2974963"/>
              <a:gd name="connsiteY3" fmla="*/ 2546381 h 3602671"/>
              <a:gd name="connsiteX4" fmla="*/ 0 w 2974963"/>
              <a:gd name="connsiteY4" fmla="*/ 2451788 h 3602671"/>
              <a:gd name="connsiteX5" fmla="*/ 15766 w 2974963"/>
              <a:gd name="connsiteY5" fmla="*/ 354974 h 3602671"/>
              <a:gd name="connsiteX6" fmla="*/ 94593 w 2974963"/>
              <a:gd name="connsiteY6" fmla="*/ 213084 h 3602671"/>
              <a:gd name="connsiteX7" fmla="*/ 110359 w 2974963"/>
              <a:gd name="connsiteY7" fmla="*/ 165788 h 3602671"/>
              <a:gd name="connsiteX8" fmla="*/ 220718 w 2974963"/>
              <a:gd name="connsiteY8" fmla="*/ 134257 h 3602671"/>
              <a:gd name="connsiteX9" fmla="*/ 299545 w 2974963"/>
              <a:gd name="connsiteY9" fmla="*/ 118491 h 3602671"/>
              <a:gd name="connsiteX10" fmla="*/ 346842 w 2974963"/>
              <a:gd name="connsiteY10" fmla="*/ 102726 h 3602671"/>
              <a:gd name="connsiteX11" fmla="*/ 583324 w 2974963"/>
              <a:gd name="connsiteY11" fmla="*/ 86960 h 3602671"/>
              <a:gd name="connsiteX12" fmla="*/ 1954924 w 2974963"/>
              <a:gd name="connsiteY12" fmla="*/ 86960 h 3602671"/>
              <a:gd name="connsiteX13" fmla="*/ 2317531 w 2974963"/>
              <a:gd name="connsiteY13" fmla="*/ 71195 h 3602671"/>
              <a:gd name="connsiteX14" fmla="*/ 2601311 w 2974963"/>
              <a:gd name="connsiteY14" fmla="*/ 86960 h 3602671"/>
              <a:gd name="connsiteX15" fmla="*/ 2648607 w 2974963"/>
              <a:gd name="connsiteY15" fmla="*/ 102726 h 3602671"/>
              <a:gd name="connsiteX16" fmla="*/ 2743200 w 2974963"/>
              <a:gd name="connsiteY16" fmla="*/ 118491 h 3602671"/>
              <a:gd name="connsiteX17" fmla="*/ 2853559 w 2974963"/>
              <a:gd name="connsiteY17" fmla="*/ 150022 h 3602671"/>
              <a:gd name="connsiteX18" fmla="*/ 2885090 w 2974963"/>
              <a:gd name="connsiteY18" fmla="*/ 197319 h 3602671"/>
              <a:gd name="connsiteX19" fmla="*/ 2916621 w 2974963"/>
              <a:gd name="connsiteY19" fmla="*/ 291912 h 3602671"/>
              <a:gd name="connsiteX20" fmla="*/ 2932387 w 2974963"/>
              <a:gd name="connsiteY20" fmla="*/ 449567 h 3602671"/>
              <a:gd name="connsiteX21" fmla="*/ 2948152 w 2974963"/>
              <a:gd name="connsiteY21" fmla="*/ 496864 h 3602671"/>
              <a:gd name="connsiteX22" fmla="*/ 2974963 w 2974963"/>
              <a:gd name="connsiteY22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15766 w 2974963"/>
              <a:gd name="connsiteY2" fmla="*/ 2546381 h 3602671"/>
              <a:gd name="connsiteX3" fmla="*/ 0 w 2974963"/>
              <a:gd name="connsiteY3" fmla="*/ 2451788 h 3602671"/>
              <a:gd name="connsiteX4" fmla="*/ 15766 w 2974963"/>
              <a:gd name="connsiteY4" fmla="*/ 354974 h 3602671"/>
              <a:gd name="connsiteX5" fmla="*/ 94593 w 2974963"/>
              <a:gd name="connsiteY5" fmla="*/ 213084 h 3602671"/>
              <a:gd name="connsiteX6" fmla="*/ 110359 w 2974963"/>
              <a:gd name="connsiteY6" fmla="*/ 165788 h 3602671"/>
              <a:gd name="connsiteX7" fmla="*/ 220718 w 2974963"/>
              <a:gd name="connsiteY7" fmla="*/ 134257 h 3602671"/>
              <a:gd name="connsiteX8" fmla="*/ 299545 w 2974963"/>
              <a:gd name="connsiteY8" fmla="*/ 118491 h 3602671"/>
              <a:gd name="connsiteX9" fmla="*/ 346842 w 2974963"/>
              <a:gd name="connsiteY9" fmla="*/ 102726 h 3602671"/>
              <a:gd name="connsiteX10" fmla="*/ 583324 w 2974963"/>
              <a:gd name="connsiteY10" fmla="*/ 86960 h 3602671"/>
              <a:gd name="connsiteX11" fmla="*/ 1954924 w 2974963"/>
              <a:gd name="connsiteY11" fmla="*/ 86960 h 3602671"/>
              <a:gd name="connsiteX12" fmla="*/ 2317531 w 2974963"/>
              <a:gd name="connsiteY12" fmla="*/ 71195 h 3602671"/>
              <a:gd name="connsiteX13" fmla="*/ 2601311 w 2974963"/>
              <a:gd name="connsiteY13" fmla="*/ 86960 h 3602671"/>
              <a:gd name="connsiteX14" fmla="*/ 2648607 w 2974963"/>
              <a:gd name="connsiteY14" fmla="*/ 102726 h 3602671"/>
              <a:gd name="connsiteX15" fmla="*/ 2743200 w 2974963"/>
              <a:gd name="connsiteY15" fmla="*/ 118491 h 3602671"/>
              <a:gd name="connsiteX16" fmla="*/ 2853559 w 2974963"/>
              <a:gd name="connsiteY16" fmla="*/ 150022 h 3602671"/>
              <a:gd name="connsiteX17" fmla="*/ 2885090 w 2974963"/>
              <a:gd name="connsiteY17" fmla="*/ 197319 h 3602671"/>
              <a:gd name="connsiteX18" fmla="*/ 2916621 w 2974963"/>
              <a:gd name="connsiteY18" fmla="*/ 291912 h 3602671"/>
              <a:gd name="connsiteX19" fmla="*/ 2932387 w 2974963"/>
              <a:gd name="connsiteY19" fmla="*/ 449567 h 3602671"/>
              <a:gd name="connsiteX20" fmla="*/ 2948152 w 2974963"/>
              <a:gd name="connsiteY20" fmla="*/ 496864 h 3602671"/>
              <a:gd name="connsiteX21" fmla="*/ 2974963 w 2974963"/>
              <a:gd name="connsiteY21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0 w 2974963"/>
              <a:gd name="connsiteY2" fmla="*/ 2451788 h 3602671"/>
              <a:gd name="connsiteX3" fmla="*/ 15766 w 2974963"/>
              <a:gd name="connsiteY3" fmla="*/ 354974 h 3602671"/>
              <a:gd name="connsiteX4" fmla="*/ 94593 w 2974963"/>
              <a:gd name="connsiteY4" fmla="*/ 213084 h 3602671"/>
              <a:gd name="connsiteX5" fmla="*/ 110359 w 2974963"/>
              <a:gd name="connsiteY5" fmla="*/ 165788 h 3602671"/>
              <a:gd name="connsiteX6" fmla="*/ 220718 w 2974963"/>
              <a:gd name="connsiteY6" fmla="*/ 134257 h 3602671"/>
              <a:gd name="connsiteX7" fmla="*/ 299545 w 2974963"/>
              <a:gd name="connsiteY7" fmla="*/ 118491 h 3602671"/>
              <a:gd name="connsiteX8" fmla="*/ 346842 w 2974963"/>
              <a:gd name="connsiteY8" fmla="*/ 102726 h 3602671"/>
              <a:gd name="connsiteX9" fmla="*/ 583324 w 2974963"/>
              <a:gd name="connsiteY9" fmla="*/ 86960 h 3602671"/>
              <a:gd name="connsiteX10" fmla="*/ 1954924 w 2974963"/>
              <a:gd name="connsiteY10" fmla="*/ 86960 h 3602671"/>
              <a:gd name="connsiteX11" fmla="*/ 2317531 w 2974963"/>
              <a:gd name="connsiteY11" fmla="*/ 71195 h 3602671"/>
              <a:gd name="connsiteX12" fmla="*/ 2601311 w 2974963"/>
              <a:gd name="connsiteY12" fmla="*/ 86960 h 3602671"/>
              <a:gd name="connsiteX13" fmla="*/ 2648607 w 2974963"/>
              <a:gd name="connsiteY13" fmla="*/ 102726 h 3602671"/>
              <a:gd name="connsiteX14" fmla="*/ 2743200 w 2974963"/>
              <a:gd name="connsiteY14" fmla="*/ 118491 h 3602671"/>
              <a:gd name="connsiteX15" fmla="*/ 2853559 w 2974963"/>
              <a:gd name="connsiteY15" fmla="*/ 150022 h 3602671"/>
              <a:gd name="connsiteX16" fmla="*/ 2885090 w 2974963"/>
              <a:gd name="connsiteY16" fmla="*/ 197319 h 3602671"/>
              <a:gd name="connsiteX17" fmla="*/ 2916621 w 2974963"/>
              <a:gd name="connsiteY17" fmla="*/ 291912 h 3602671"/>
              <a:gd name="connsiteX18" fmla="*/ 2932387 w 2974963"/>
              <a:gd name="connsiteY18" fmla="*/ 449567 h 3602671"/>
              <a:gd name="connsiteX19" fmla="*/ 2948152 w 2974963"/>
              <a:gd name="connsiteY19" fmla="*/ 496864 h 3602671"/>
              <a:gd name="connsiteX20" fmla="*/ 2974963 w 2974963"/>
              <a:gd name="connsiteY20" fmla="*/ 648073 h 3602671"/>
              <a:gd name="connsiteX0" fmla="*/ 110359 w 2974963"/>
              <a:gd name="connsiteY0" fmla="*/ 3602671 h 3602671"/>
              <a:gd name="connsiteX1" fmla="*/ 0 w 2974963"/>
              <a:gd name="connsiteY1" fmla="*/ 2451788 h 3602671"/>
              <a:gd name="connsiteX2" fmla="*/ 15766 w 2974963"/>
              <a:gd name="connsiteY2" fmla="*/ 354974 h 3602671"/>
              <a:gd name="connsiteX3" fmla="*/ 94593 w 2974963"/>
              <a:gd name="connsiteY3" fmla="*/ 213084 h 3602671"/>
              <a:gd name="connsiteX4" fmla="*/ 110359 w 2974963"/>
              <a:gd name="connsiteY4" fmla="*/ 165788 h 3602671"/>
              <a:gd name="connsiteX5" fmla="*/ 220718 w 2974963"/>
              <a:gd name="connsiteY5" fmla="*/ 134257 h 3602671"/>
              <a:gd name="connsiteX6" fmla="*/ 299545 w 2974963"/>
              <a:gd name="connsiteY6" fmla="*/ 118491 h 3602671"/>
              <a:gd name="connsiteX7" fmla="*/ 346842 w 2974963"/>
              <a:gd name="connsiteY7" fmla="*/ 102726 h 3602671"/>
              <a:gd name="connsiteX8" fmla="*/ 583324 w 2974963"/>
              <a:gd name="connsiteY8" fmla="*/ 86960 h 3602671"/>
              <a:gd name="connsiteX9" fmla="*/ 1954924 w 2974963"/>
              <a:gd name="connsiteY9" fmla="*/ 86960 h 3602671"/>
              <a:gd name="connsiteX10" fmla="*/ 2317531 w 2974963"/>
              <a:gd name="connsiteY10" fmla="*/ 71195 h 3602671"/>
              <a:gd name="connsiteX11" fmla="*/ 2601311 w 2974963"/>
              <a:gd name="connsiteY11" fmla="*/ 86960 h 3602671"/>
              <a:gd name="connsiteX12" fmla="*/ 2648607 w 2974963"/>
              <a:gd name="connsiteY12" fmla="*/ 102726 h 3602671"/>
              <a:gd name="connsiteX13" fmla="*/ 2743200 w 2974963"/>
              <a:gd name="connsiteY13" fmla="*/ 118491 h 3602671"/>
              <a:gd name="connsiteX14" fmla="*/ 2853559 w 2974963"/>
              <a:gd name="connsiteY14" fmla="*/ 150022 h 3602671"/>
              <a:gd name="connsiteX15" fmla="*/ 2885090 w 2974963"/>
              <a:gd name="connsiteY15" fmla="*/ 197319 h 3602671"/>
              <a:gd name="connsiteX16" fmla="*/ 2916621 w 2974963"/>
              <a:gd name="connsiteY16" fmla="*/ 291912 h 3602671"/>
              <a:gd name="connsiteX17" fmla="*/ 2932387 w 2974963"/>
              <a:gd name="connsiteY17" fmla="*/ 449567 h 3602671"/>
              <a:gd name="connsiteX18" fmla="*/ 2948152 w 2974963"/>
              <a:gd name="connsiteY18" fmla="*/ 496864 h 3602671"/>
              <a:gd name="connsiteX19" fmla="*/ 2974963 w 2974963"/>
              <a:gd name="connsiteY19" fmla="*/ 648073 h 3602671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75497 w 3040101"/>
              <a:gd name="connsiteY0" fmla="*/ 3602671 h 4069675"/>
              <a:gd name="connsiteX1" fmla="*/ 15765 w 3040101"/>
              <a:gd name="connsiteY1" fmla="*/ 3528392 h 4069675"/>
              <a:gd name="connsiteX2" fmla="*/ 80904 w 3040101"/>
              <a:gd name="connsiteY2" fmla="*/ 354974 h 4069675"/>
              <a:gd name="connsiteX3" fmla="*/ 159731 w 3040101"/>
              <a:gd name="connsiteY3" fmla="*/ 213084 h 4069675"/>
              <a:gd name="connsiteX4" fmla="*/ 175497 w 3040101"/>
              <a:gd name="connsiteY4" fmla="*/ 165788 h 4069675"/>
              <a:gd name="connsiteX5" fmla="*/ 285856 w 3040101"/>
              <a:gd name="connsiteY5" fmla="*/ 134257 h 4069675"/>
              <a:gd name="connsiteX6" fmla="*/ 364683 w 3040101"/>
              <a:gd name="connsiteY6" fmla="*/ 118491 h 4069675"/>
              <a:gd name="connsiteX7" fmla="*/ 411980 w 3040101"/>
              <a:gd name="connsiteY7" fmla="*/ 102726 h 4069675"/>
              <a:gd name="connsiteX8" fmla="*/ 648462 w 3040101"/>
              <a:gd name="connsiteY8" fmla="*/ 86960 h 4069675"/>
              <a:gd name="connsiteX9" fmla="*/ 2020062 w 3040101"/>
              <a:gd name="connsiteY9" fmla="*/ 86960 h 4069675"/>
              <a:gd name="connsiteX10" fmla="*/ 2382669 w 3040101"/>
              <a:gd name="connsiteY10" fmla="*/ 71195 h 4069675"/>
              <a:gd name="connsiteX11" fmla="*/ 2666449 w 3040101"/>
              <a:gd name="connsiteY11" fmla="*/ 86960 h 4069675"/>
              <a:gd name="connsiteX12" fmla="*/ 2713745 w 3040101"/>
              <a:gd name="connsiteY12" fmla="*/ 102726 h 4069675"/>
              <a:gd name="connsiteX13" fmla="*/ 2808338 w 3040101"/>
              <a:gd name="connsiteY13" fmla="*/ 118491 h 4069675"/>
              <a:gd name="connsiteX14" fmla="*/ 2918697 w 3040101"/>
              <a:gd name="connsiteY14" fmla="*/ 150022 h 4069675"/>
              <a:gd name="connsiteX15" fmla="*/ 2950228 w 3040101"/>
              <a:gd name="connsiteY15" fmla="*/ 197319 h 4069675"/>
              <a:gd name="connsiteX16" fmla="*/ 2981759 w 3040101"/>
              <a:gd name="connsiteY16" fmla="*/ 291912 h 4069675"/>
              <a:gd name="connsiteX17" fmla="*/ 2997525 w 3040101"/>
              <a:gd name="connsiteY17" fmla="*/ 449567 h 4069675"/>
              <a:gd name="connsiteX18" fmla="*/ 3013290 w 3040101"/>
              <a:gd name="connsiteY18" fmla="*/ 496864 h 4069675"/>
              <a:gd name="connsiteX19" fmla="*/ 3040101 w 3040101"/>
              <a:gd name="connsiteY19" fmla="*/ 648073 h 4069675"/>
              <a:gd name="connsiteX0" fmla="*/ 316894 w 3181498"/>
              <a:gd name="connsiteY0" fmla="*/ 3602671 h 4033292"/>
              <a:gd name="connsiteX1" fmla="*/ 1165274 w 3181498"/>
              <a:gd name="connsiteY1" fmla="*/ 3384376 h 4033292"/>
              <a:gd name="connsiteX2" fmla="*/ 157162 w 3181498"/>
              <a:gd name="connsiteY2" fmla="*/ 3528392 h 4033292"/>
              <a:gd name="connsiteX3" fmla="*/ 222301 w 3181498"/>
              <a:gd name="connsiteY3" fmla="*/ 354974 h 4033292"/>
              <a:gd name="connsiteX4" fmla="*/ 301128 w 3181498"/>
              <a:gd name="connsiteY4" fmla="*/ 213084 h 4033292"/>
              <a:gd name="connsiteX5" fmla="*/ 316894 w 3181498"/>
              <a:gd name="connsiteY5" fmla="*/ 165788 h 4033292"/>
              <a:gd name="connsiteX6" fmla="*/ 427253 w 3181498"/>
              <a:gd name="connsiteY6" fmla="*/ 134257 h 4033292"/>
              <a:gd name="connsiteX7" fmla="*/ 506080 w 3181498"/>
              <a:gd name="connsiteY7" fmla="*/ 118491 h 4033292"/>
              <a:gd name="connsiteX8" fmla="*/ 553377 w 3181498"/>
              <a:gd name="connsiteY8" fmla="*/ 102726 h 4033292"/>
              <a:gd name="connsiteX9" fmla="*/ 789859 w 3181498"/>
              <a:gd name="connsiteY9" fmla="*/ 86960 h 4033292"/>
              <a:gd name="connsiteX10" fmla="*/ 2161459 w 3181498"/>
              <a:gd name="connsiteY10" fmla="*/ 86960 h 4033292"/>
              <a:gd name="connsiteX11" fmla="*/ 2524066 w 3181498"/>
              <a:gd name="connsiteY11" fmla="*/ 71195 h 4033292"/>
              <a:gd name="connsiteX12" fmla="*/ 2807846 w 3181498"/>
              <a:gd name="connsiteY12" fmla="*/ 86960 h 4033292"/>
              <a:gd name="connsiteX13" fmla="*/ 2855142 w 3181498"/>
              <a:gd name="connsiteY13" fmla="*/ 102726 h 4033292"/>
              <a:gd name="connsiteX14" fmla="*/ 2949735 w 3181498"/>
              <a:gd name="connsiteY14" fmla="*/ 118491 h 4033292"/>
              <a:gd name="connsiteX15" fmla="*/ 3060094 w 3181498"/>
              <a:gd name="connsiteY15" fmla="*/ 150022 h 4033292"/>
              <a:gd name="connsiteX16" fmla="*/ 3091625 w 3181498"/>
              <a:gd name="connsiteY16" fmla="*/ 197319 h 4033292"/>
              <a:gd name="connsiteX17" fmla="*/ 3123156 w 3181498"/>
              <a:gd name="connsiteY17" fmla="*/ 291912 h 4033292"/>
              <a:gd name="connsiteX18" fmla="*/ 3138922 w 3181498"/>
              <a:gd name="connsiteY18" fmla="*/ 449567 h 4033292"/>
              <a:gd name="connsiteX19" fmla="*/ 3154687 w 3181498"/>
              <a:gd name="connsiteY19" fmla="*/ 496864 h 4033292"/>
              <a:gd name="connsiteX20" fmla="*/ 3181498 w 3181498"/>
              <a:gd name="connsiteY20" fmla="*/ 648073 h 4033292"/>
              <a:gd name="connsiteX0" fmla="*/ 94593 w 2959197"/>
              <a:gd name="connsiteY0" fmla="*/ 3602671 h 3817268"/>
              <a:gd name="connsiteX1" fmla="*/ 942973 w 2959197"/>
              <a:gd name="connsiteY1" fmla="*/ 3384376 h 3817268"/>
              <a:gd name="connsiteX2" fmla="*/ 222893 w 2959197"/>
              <a:gd name="connsiteY2" fmla="*/ 3312368 h 3817268"/>
              <a:gd name="connsiteX3" fmla="*/ 0 w 2959197"/>
              <a:gd name="connsiteY3" fmla="*/ 354974 h 3817268"/>
              <a:gd name="connsiteX4" fmla="*/ 78827 w 2959197"/>
              <a:gd name="connsiteY4" fmla="*/ 213084 h 3817268"/>
              <a:gd name="connsiteX5" fmla="*/ 94593 w 2959197"/>
              <a:gd name="connsiteY5" fmla="*/ 165788 h 3817268"/>
              <a:gd name="connsiteX6" fmla="*/ 204952 w 2959197"/>
              <a:gd name="connsiteY6" fmla="*/ 134257 h 3817268"/>
              <a:gd name="connsiteX7" fmla="*/ 283779 w 2959197"/>
              <a:gd name="connsiteY7" fmla="*/ 118491 h 3817268"/>
              <a:gd name="connsiteX8" fmla="*/ 331076 w 2959197"/>
              <a:gd name="connsiteY8" fmla="*/ 102726 h 3817268"/>
              <a:gd name="connsiteX9" fmla="*/ 567558 w 2959197"/>
              <a:gd name="connsiteY9" fmla="*/ 86960 h 3817268"/>
              <a:gd name="connsiteX10" fmla="*/ 1939158 w 2959197"/>
              <a:gd name="connsiteY10" fmla="*/ 86960 h 3817268"/>
              <a:gd name="connsiteX11" fmla="*/ 2301765 w 2959197"/>
              <a:gd name="connsiteY11" fmla="*/ 71195 h 3817268"/>
              <a:gd name="connsiteX12" fmla="*/ 2585545 w 2959197"/>
              <a:gd name="connsiteY12" fmla="*/ 86960 h 3817268"/>
              <a:gd name="connsiteX13" fmla="*/ 2632841 w 2959197"/>
              <a:gd name="connsiteY13" fmla="*/ 102726 h 3817268"/>
              <a:gd name="connsiteX14" fmla="*/ 2727434 w 2959197"/>
              <a:gd name="connsiteY14" fmla="*/ 118491 h 3817268"/>
              <a:gd name="connsiteX15" fmla="*/ 2837793 w 2959197"/>
              <a:gd name="connsiteY15" fmla="*/ 150022 h 3817268"/>
              <a:gd name="connsiteX16" fmla="*/ 2869324 w 2959197"/>
              <a:gd name="connsiteY16" fmla="*/ 197319 h 3817268"/>
              <a:gd name="connsiteX17" fmla="*/ 2900855 w 2959197"/>
              <a:gd name="connsiteY17" fmla="*/ 291912 h 3817268"/>
              <a:gd name="connsiteX18" fmla="*/ 2916621 w 2959197"/>
              <a:gd name="connsiteY18" fmla="*/ 449567 h 3817268"/>
              <a:gd name="connsiteX19" fmla="*/ 2932386 w 2959197"/>
              <a:gd name="connsiteY19" fmla="*/ 496864 h 3817268"/>
              <a:gd name="connsiteX20" fmla="*/ 2959197 w 2959197"/>
              <a:gd name="connsiteY20" fmla="*/ 648073 h 3817268"/>
              <a:gd name="connsiteX0" fmla="*/ 94593 w 2959197"/>
              <a:gd name="connsiteY0" fmla="*/ 3602671 h 3925659"/>
              <a:gd name="connsiteX1" fmla="*/ 942973 w 2959197"/>
              <a:gd name="connsiteY1" fmla="*/ 3384376 h 3925659"/>
              <a:gd name="connsiteX2" fmla="*/ 0 w 2959197"/>
              <a:gd name="connsiteY2" fmla="*/ 354974 h 3925659"/>
              <a:gd name="connsiteX3" fmla="*/ 78827 w 2959197"/>
              <a:gd name="connsiteY3" fmla="*/ 213084 h 3925659"/>
              <a:gd name="connsiteX4" fmla="*/ 94593 w 2959197"/>
              <a:gd name="connsiteY4" fmla="*/ 165788 h 3925659"/>
              <a:gd name="connsiteX5" fmla="*/ 204952 w 2959197"/>
              <a:gd name="connsiteY5" fmla="*/ 134257 h 3925659"/>
              <a:gd name="connsiteX6" fmla="*/ 283779 w 2959197"/>
              <a:gd name="connsiteY6" fmla="*/ 118491 h 3925659"/>
              <a:gd name="connsiteX7" fmla="*/ 331076 w 2959197"/>
              <a:gd name="connsiteY7" fmla="*/ 102726 h 3925659"/>
              <a:gd name="connsiteX8" fmla="*/ 567558 w 2959197"/>
              <a:gd name="connsiteY8" fmla="*/ 86960 h 3925659"/>
              <a:gd name="connsiteX9" fmla="*/ 1939158 w 2959197"/>
              <a:gd name="connsiteY9" fmla="*/ 86960 h 3925659"/>
              <a:gd name="connsiteX10" fmla="*/ 2301765 w 2959197"/>
              <a:gd name="connsiteY10" fmla="*/ 71195 h 3925659"/>
              <a:gd name="connsiteX11" fmla="*/ 2585545 w 2959197"/>
              <a:gd name="connsiteY11" fmla="*/ 86960 h 3925659"/>
              <a:gd name="connsiteX12" fmla="*/ 2632841 w 2959197"/>
              <a:gd name="connsiteY12" fmla="*/ 102726 h 3925659"/>
              <a:gd name="connsiteX13" fmla="*/ 2727434 w 2959197"/>
              <a:gd name="connsiteY13" fmla="*/ 118491 h 3925659"/>
              <a:gd name="connsiteX14" fmla="*/ 2837793 w 2959197"/>
              <a:gd name="connsiteY14" fmla="*/ 150022 h 3925659"/>
              <a:gd name="connsiteX15" fmla="*/ 2869324 w 2959197"/>
              <a:gd name="connsiteY15" fmla="*/ 197319 h 3925659"/>
              <a:gd name="connsiteX16" fmla="*/ 2900855 w 2959197"/>
              <a:gd name="connsiteY16" fmla="*/ 291912 h 3925659"/>
              <a:gd name="connsiteX17" fmla="*/ 2916621 w 2959197"/>
              <a:gd name="connsiteY17" fmla="*/ 449567 h 3925659"/>
              <a:gd name="connsiteX18" fmla="*/ 2932386 w 2959197"/>
              <a:gd name="connsiteY18" fmla="*/ 496864 h 3925659"/>
              <a:gd name="connsiteX19" fmla="*/ 2959197 w 2959197"/>
              <a:gd name="connsiteY19" fmla="*/ 648073 h 3925659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9707 w 3044043"/>
              <a:gd name="connsiteY0" fmla="*/ 3672408 h 3672408"/>
              <a:gd name="connsiteX1" fmla="*/ 84846 w 3044043"/>
              <a:gd name="connsiteY1" fmla="*/ 354974 h 3672408"/>
              <a:gd name="connsiteX2" fmla="*/ 163673 w 3044043"/>
              <a:gd name="connsiteY2" fmla="*/ 213084 h 3672408"/>
              <a:gd name="connsiteX3" fmla="*/ 179439 w 3044043"/>
              <a:gd name="connsiteY3" fmla="*/ 165788 h 3672408"/>
              <a:gd name="connsiteX4" fmla="*/ 289798 w 3044043"/>
              <a:gd name="connsiteY4" fmla="*/ 134257 h 3672408"/>
              <a:gd name="connsiteX5" fmla="*/ 368625 w 3044043"/>
              <a:gd name="connsiteY5" fmla="*/ 118491 h 3672408"/>
              <a:gd name="connsiteX6" fmla="*/ 415922 w 3044043"/>
              <a:gd name="connsiteY6" fmla="*/ 102726 h 3672408"/>
              <a:gd name="connsiteX7" fmla="*/ 652404 w 3044043"/>
              <a:gd name="connsiteY7" fmla="*/ 86960 h 3672408"/>
              <a:gd name="connsiteX8" fmla="*/ 2024004 w 3044043"/>
              <a:gd name="connsiteY8" fmla="*/ 86960 h 3672408"/>
              <a:gd name="connsiteX9" fmla="*/ 2386611 w 3044043"/>
              <a:gd name="connsiteY9" fmla="*/ 71195 h 3672408"/>
              <a:gd name="connsiteX10" fmla="*/ 2670391 w 3044043"/>
              <a:gd name="connsiteY10" fmla="*/ 86960 h 3672408"/>
              <a:gd name="connsiteX11" fmla="*/ 2717687 w 3044043"/>
              <a:gd name="connsiteY11" fmla="*/ 102726 h 3672408"/>
              <a:gd name="connsiteX12" fmla="*/ 2812280 w 3044043"/>
              <a:gd name="connsiteY12" fmla="*/ 118491 h 3672408"/>
              <a:gd name="connsiteX13" fmla="*/ 2922639 w 3044043"/>
              <a:gd name="connsiteY13" fmla="*/ 150022 h 3672408"/>
              <a:gd name="connsiteX14" fmla="*/ 2954170 w 3044043"/>
              <a:gd name="connsiteY14" fmla="*/ 197319 h 3672408"/>
              <a:gd name="connsiteX15" fmla="*/ 2985701 w 3044043"/>
              <a:gd name="connsiteY15" fmla="*/ 291912 h 3672408"/>
              <a:gd name="connsiteX16" fmla="*/ 3001467 w 3044043"/>
              <a:gd name="connsiteY16" fmla="*/ 449567 h 3672408"/>
              <a:gd name="connsiteX17" fmla="*/ 3017232 w 3044043"/>
              <a:gd name="connsiteY17" fmla="*/ 496864 h 3672408"/>
              <a:gd name="connsiteX18" fmla="*/ 3044043 w 3044043"/>
              <a:gd name="connsiteY18" fmla="*/ 648073 h 3672408"/>
              <a:gd name="connsiteX0" fmla="*/ 19707 w 3044043"/>
              <a:gd name="connsiteY0" fmla="*/ 2808311 h 2808311"/>
              <a:gd name="connsiteX1" fmla="*/ 84846 w 3044043"/>
              <a:gd name="connsiteY1" fmla="*/ 354974 h 2808311"/>
              <a:gd name="connsiteX2" fmla="*/ 163673 w 3044043"/>
              <a:gd name="connsiteY2" fmla="*/ 213084 h 2808311"/>
              <a:gd name="connsiteX3" fmla="*/ 179439 w 3044043"/>
              <a:gd name="connsiteY3" fmla="*/ 165788 h 2808311"/>
              <a:gd name="connsiteX4" fmla="*/ 289798 w 3044043"/>
              <a:gd name="connsiteY4" fmla="*/ 134257 h 2808311"/>
              <a:gd name="connsiteX5" fmla="*/ 368625 w 3044043"/>
              <a:gd name="connsiteY5" fmla="*/ 118491 h 2808311"/>
              <a:gd name="connsiteX6" fmla="*/ 415922 w 3044043"/>
              <a:gd name="connsiteY6" fmla="*/ 102726 h 2808311"/>
              <a:gd name="connsiteX7" fmla="*/ 652404 w 3044043"/>
              <a:gd name="connsiteY7" fmla="*/ 86960 h 2808311"/>
              <a:gd name="connsiteX8" fmla="*/ 2024004 w 3044043"/>
              <a:gd name="connsiteY8" fmla="*/ 86960 h 2808311"/>
              <a:gd name="connsiteX9" fmla="*/ 2386611 w 3044043"/>
              <a:gd name="connsiteY9" fmla="*/ 71195 h 2808311"/>
              <a:gd name="connsiteX10" fmla="*/ 2670391 w 3044043"/>
              <a:gd name="connsiteY10" fmla="*/ 86960 h 2808311"/>
              <a:gd name="connsiteX11" fmla="*/ 2717687 w 3044043"/>
              <a:gd name="connsiteY11" fmla="*/ 102726 h 2808311"/>
              <a:gd name="connsiteX12" fmla="*/ 2812280 w 3044043"/>
              <a:gd name="connsiteY12" fmla="*/ 118491 h 2808311"/>
              <a:gd name="connsiteX13" fmla="*/ 2922639 w 3044043"/>
              <a:gd name="connsiteY13" fmla="*/ 150022 h 2808311"/>
              <a:gd name="connsiteX14" fmla="*/ 2954170 w 3044043"/>
              <a:gd name="connsiteY14" fmla="*/ 197319 h 2808311"/>
              <a:gd name="connsiteX15" fmla="*/ 2985701 w 3044043"/>
              <a:gd name="connsiteY15" fmla="*/ 291912 h 2808311"/>
              <a:gd name="connsiteX16" fmla="*/ 3001467 w 3044043"/>
              <a:gd name="connsiteY16" fmla="*/ 449567 h 2808311"/>
              <a:gd name="connsiteX17" fmla="*/ 3017232 w 3044043"/>
              <a:gd name="connsiteY17" fmla="*/ 496864 h 2808311"/>
              <a:gd name="connsiteX18" fmla="*/ 3044043 w 3044043"/>
              <a:gd name="connsiteY18" fmla="*/ 648073 h 2808311"/>
              <a:gd name="connsiteX0" fmla="*/ 19707 w 3044043"/>
              <a:gd name="connsiteY0" fmla="*/ 2016224 h 2016224"/>
              <a:gd name="connsiteX1" fmla="*/ 84846 w 3044043"/>
              <a:gd name="connsiteY1" fmla="*/ 354974 h 2016224"/>
              <a:gd name="connsiteX2" fmla="*/ 163673 w 3044043"/>
              <a:gd name="connsiteY2" fmla="*/ 213084 h 2016224"/>
              <a:gd name="connsiteX3" fmla="*/ 179439 w 3044043"/>
              <a:gd name="connsiteY3" fmla="*/ 165788 h 2016224"/>
              <a:gd name="connsiteX4" fmla="*/ 289798 w 3044043"/>
              <a:gd name="connsiteY4" fmla="*/ 134257 h 2016224"/>
              <a:gd name="connsiteX5" fmla="*/ 368625 w 3044043"/>
              <a:gd name="connsiteY5" fmla="*/ 118491 h 2016224"/>
              <a:gd name="connsiteX6" fmla="*/ 415922 w 3044043"/>
              <a:gd name="connsiteY6" fmla="*/ 102726 h 2016224"/>
              <a:gd name="connsiteX7" fmla="*/ 652404 w 3044043"/>
              <a:gd name="connsiteY7" fmla="*/ 86960 h 2016224"/>
              <a:gd name="connsiteX8" fmla="*/ 2024004 w 3044043"/>
              <a:gd name="connsiteY8" fmla="*/ 86960 h 2016224"/>
              <a:gd name="connsiteX9" fmla="*/ 2386611 w 3044043"/>
              <a:gd name="connsiteY9" fmla="*/ 71195 h 2016224"/>
              <a:gd name="connsiteX10" fmla="*/ 2670391 w 3044043"/>
              <a:gd name="connsiteY10" fmla="*/ 86960 h 2016224"/>
              <a:gd name="connsiteX11" fmla="*/ 2717687 w 3044043"/>
              <a:gd name="connsiteY11" fmla="*/ 102726 h 2016224"/>
              <a:gd name="connsiteX12" fmla="*/ 2812280 w 3044043"/>
              <a:gd name="connsiteY12" fmla="*/ 118491 h 2016224"/>
              <a:gd name="connsiteX13" fmla="*/ 2922639 w 3044043"/>
              <a:gd name="connsiteY13" fmla="*/ 150022 h 2016224"/>
              <a:gd name="connsiteX14" fmla="*/ 2954170 w 3044043"/>
              <a:gd name="connsiteY14" fmla="*/ 197319 h 2016224"/>
              <a:gd name="connsiteX15" fmla="*/ 2985701 w 3044043"/>
              <a:gd name="connsiteY15" fmla="*/ 291912 h 2016224"/>
              <a:gd name="connsiteX16" fmla="*/ 3001467 w 3044043"/>
              <a:gd name="connsiteY16" fmla="*/ 449567 h 2016224"/>
              <a:gd name="connsiteX17" fmla="*/ 3017232 w 3044043"/>
              <a:gd name="connsiteY17" fmla="*/ 496864 h 2016224"/>
              <a:gd name="connsiteX18" fmla="*/ 3044043 w 3044043"/>
              <a:gd name="connsiteY18" fmla="*/ 648073 h 2016224"/>
              <a:gd name="connsiteX0" fmla="*/ 10856 w 3035192"/>
              <a:gd name="connsiteY0" fmla="*/ 2016224 h 3301211"/>
              <a:gd name="connsiteX1" fmla="*/ 10856 w 3035192"/>
              <a:gd name="connsiteY1" fmla="*/ 3024336 h 3301211"/>
              <a:gd name="connsiteX2" fmla="*/ 75995 w 3035192"/>
              <a:gd name="connsiteY2" fmla="*/ 354974 h 3301211"/>
              <a:gd name="connsiteX3" fmla="*/ 154822 w 3035192"/>
              <a:gd name="connsiteY3" fmla="*/ 213084 h 3301211"/>
              <a:gd name="connsiteX4" fmla="*/ 170588 w 3035192"/>
              <a:gd name="connsiteY4" fmla="*/ 165788 h 3301211"/>
              <a:gd name="connsiteX5" fmla="*/ 280947 w 3035192"/>
              <a:gd name="connsiteY5" fmla="*/ 134257 h 3301211"/>
              <a:gd name="connsiteX6" fmla="*/ 359774 w 3035192"/>
              <a:gd name="connsiteY6" fmla="*/ 118491 h 3301211"/>
              <a:gd name="connsiteX7" fmla="*/ 407071 w 3035192"/>
              <a:gd name="connsiteY7" fmla="*/ 102726 h 3301211"/>
              <a:gd name="connsiteX8" fmla="*/ 643553 w 3035192"/>
              <a:gd name="connsiteY8" fmla="*/ 86960 h 3301211"/>
              <a:gd name="connsiteX9" fmla="*/ 2015153 w 3035192"/>
              <a:gd name="connsiteY9" fmla="*/ 86960 h 3301211"/>
              <a:gd name="connsiteX10" fmla="*/ 2377760 w 3035192"/>
              <a:gd name="connsiteY10" fmla="*/ 71195 h 3301211"/>
              <a:gd name="connsiteX11" fmla="*/ 2661540 w 3035192"/>
              <a:gd name="connsiteY11" fmla="*/ 86960 h 3301211"/>
              <a:gd name="connsiteX12" fmla="*/ 2708836 w 3035192"/>
              <a:gd name="connsiteY12" fmla="*/ 102726 h 3301211"/>
              <a:gd name="connsiteX13" fmla="*/ 2803429 w 3035192"/>
              <a:gd name="connsiteY13" fmla="*/ 118491 h 3301211"/>
              <a:gd name="connsiteX14" fmla="*/ 2913788 w 3035192"/>
              <a:gd name="connsiteY14" fmla="*/ 150022 h 3301211"/>
              <a:gd name="connsiteX15" fmla="*/ 2945319 w 3035192"/>
              <a:gd name="connsiteY15" fmla="*/ 197319 h 3301211"/>
              <a:gd name="connsiteX16" fmla="*/ 2976850 w 3035192"/>
              <a:gd name="connsiteY16" fmla="*/ 291912 h 3301211"/>
              <a:gd name="connsiteX17" fmla="*/ 2992616 w 3035192"/>
              <a:gd name="connsiteY17" fmla="*/ 449567 h 3301211"/>
              <a:gd name="connsiteX18" fmla="*/ 3008381 w 3035192"/>
              <a:gd name="connsiteY18" fmla="*/ 496864 h 3301211"/>
              <a:gd name="connsiteX19" fmla="*/ 3035192 w 3035192"/>
              <a:gd name="connsiteY19" fmla="*/ 648073 h 3301211"/>
              <a:gd name="connsiteX0" fmla="*/ 17218 w 3041554"/>
              <a:gd name="connsiteY0" fmla="*/ 2016224 h 3301211"/>
              <a:gd name="connsiteX1" fmla="*/ 17218 w 3041554"/>
              <a:gd name="connsiteY1" fmla="*/ 3024336 h 3301211"/>
              <a:gd name="connsiteX2" fmla="*/ 82357 w 3041554"/>
              <a:gd name="connsiteY2" fmla="*/ 354974 h 3301211"/>
              <a:gd name="connsiteX3" fmla="*/ 161184 w 3041554"/>
              <a:gd name="connsiteY3" fmla="*/ 213084 h 3301211"/>
              <a:gd name="connsiteX4" fmla="*/ 176950 w 3041554"/>
              <a:gd name="connsiteY4" fmla="*/ 165788 h 3301211"/>
              <a:gd name="connsiteX5" fmla="*/ 287309 w 3041554"/>
              <a:gd name="connsiteY5" fmla="*/ 134257 h 3301211"/>
              <a:gd name="connsiteX6" fmla="*/ 366136 w 3041554"/>
              <a:gd name="connsiteY6" fmla="*/ 118491 h 3301211"/>
              <a:gd name="connsiteX7" fmla="*/ 413433 w 3041554"/>
              <a:gd name="connsiteY7" fmla="*/ 102726 h 3301211"/>
              <a:gd name="connsiteX8" fmla="*/ 649915 w 3041554"/>
              <a:gd name="connsiteY8" fmla="*/ 86960 h 3301211"/>
              <a:gd name="connsiteX9" fmla="*/ 2021515 w 3041554"/>
              <a:gd name="connsiteY9" fmla="*/ 86960 h 3301211"/>
              <a:gd name="connsiteX10" fmla="*/ 2384122 w 3041554"/>
              <a:gd name="connsiteY10" fmla="*/ 71195 h 3301211"/>
              <a:gd name="connsiteX11" fmla="*/ 2667902 w 3041554"/>
              <a:gd name="connsiteY11" fmla="*/ 86960 h 3301211"/>
              <a:gd name="connsiteX12" fmla="*/ 2715198 w 3041554"/>
              <a:gd name="connsiteY12" fmla="*/ 102726 h 3301211"/>
              <a:gd name="connsiteX13" fmla="*/ 2809791 w 3041554"/>
              <a:gd name="connsiteY13" fmla="*/ 118491 h 3301211"/>
              <a:gd name="connsiteX14" fmla="*/ 2920150 w 3041554"/>
              <a:gd name="connsiteY14" fmla="*/ 150022 h 3301211"/>
              <a:gd name="connsiteX15" fmla="*/ 2951681 w 3041554"/>
              <a:gd name="connsiteY15" fmla="*/ 197319 h 3301211"/>
              <a:gd name="connsiteX16" fmla="*/ 2983212 w 3041554"/>
              <a:gd name="connsiteY16" fmla="*/ 291912 h 3301211"/>
              <a:gd name="connsiteX17" fmla="*/ 2998978 w 3041554"/>
              <a:gd name="connsiteY17" fmla="*/ 449567 h 3301211"/>
              <a:gd name="connsiteX18" fmla="*/ 3014743 w 3041554"/>
              <a:gd name="connsiteY18" fmla="*/ 496864 h 3301211"/>
              <a:gd name="connsiteX19" fmla="*/ 3041554 w 3041554"/>
              <a:gd name="connsiteY19" fmla="*/ 648073 h 3301211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504057 w 3528393"/>
              <a:gd name="connsiteY0" fmla="*/ 2016224 h 3469230"/>
              <a:gd name="connsiteX1" fmla="*/ 0 w 3528393"/>
              <a:gd name="connsiteY1" fmla="*/ 2016223 h 3469230"/>
              <a:gd name="connsiteX2" fmla="*/ 504056 w 3528393"/>
              <a:gd name="connsiteY2" fmla="*/ 3024336 h 3469230"/>
              <a:gd name="connsiteX3" fmla="*/ 504057 w 3528393"/>
              <a:gd name="connsiteY3" fmla="*/ 3024336 h 3469230"/>
              <a:gd name="connsiteX4" fmla="*/ 569196 w 3528393"/>
              <a:gd name="connsiteY4" fmla="*/ 354974 h 3469230"/>
              <a:gd name="connsiteX5" fmla="*/ 648023 w 3528393"/>
              <a:gd name="connsiteY5" fmla="*/ 213084 h 3469230"/>
              <a:gd name="connsiteX6" fmla="*/ 663789 w 3528393"/>
              <a:gd name="connsiteY6" fmla="*/ 165788 h 3469230"/>
              <a:gd name="connsiteX7" fmla="*/ 774148 w 3528393"/>
              <a:gd name="connsiteY7" fmla="*/ 134257 h 3469230"/>
              <a:gd name="connsiteX8" fmla="*/ 852975 w 3528393"/>
              <a:gd name="connsiteY8" fmla="*/ 118491 h 3469230"/>
              <a:gd name="connsiteX9" fmla="*/ 900272 w 3528393"/>
              <a:gd name="connsiteY9" fmla="*/ 102726 h 3469230"/>
              <a:gd name="connsiteX10" fmla="*/ 1136754 w 3528393"/>
              <a:gd name="connsiteY10" fmla="*/ 86960 h 3469230"/>
              <a:gd name="connsiteX11" fmla="*/ 2508354 w 3528393"/>
              <a:gd name="connsiteY11" fmla="*/ 86960 h 3469230"/>
              <a:gd name="connsiteX12" fmla="*/ 2870961 w 3528393"/>
              <a:gd name="connsiteY12" fmla="*/ 71195 h 3469230"/>
              <a:gd name="connsiteX13" fmla="*/ 3154741 w 3528393"/>
              <a:gd name="connsiteY13" fmla="*/ 86960 h 3469230"/>
              <a:gd name="connsiteX14" fmla="*/ 3202037 w 3528393"/>
              <a:gd name="connsiteY14" fmla="*/ 102726 h 3469230"/>
              <a:gd name="connsiteX15" fmla="*/ 3296630 w 3528393"/>
              <a:gd name="connsiteY15" fmla="*/ 118491 h 3469230"/>
              <a:gd name="connsiteX16" fmla="*/ 3406989 w 3528393"/>
              <a:gd name="connsiteY16" fmla="*/ 150022 h 3469230"/>
              <a:gd name="connsiteX17" fmla="*/ 3438520 w 3528393"/>
              <a:gd name="connsiteY17" fmla="*/ 197319 h 3469230"/>
              <a:gd name="connsiteX18" fmla="*/ 3470051 w 3528393"/>
              <a:gd name="connsiteY18" fmla="*/ 291912 h 3469230"/>
              <a:gd name="connsiteX19" fmla="*/ 3485817 w 3528393"/>
              <a:gd name="connsiteY19" fmla="*/ 449567 h 3469230"/>
              <a:gd name="connsiteX20" fmla="*/ 3501582 w 3528393"/>
              <a:gd name="connsiteY20" fmla="*/ 496864 h 3469230"/>
              <a:gd name="connsiteX21" fmla="*/ 3528393 w 3528393"/>
              <a:gd name="connsiteY21" fmla="*/ 648073 h 3469230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10856 w 3035193"/>
              <a:gd name="connsiteY0" fmla="*/ 3024336 h 3469230"/>
              <a:gd name="connsiteX1" fmla="*/ 10857 w 3035193"/>
              <a:gd name="connsiteY1" fmla="*/ 3024336 h 3469230"/>
              <a:gd name="connsiteX2" fmla="*/ 75996 w 3035193"/>
              <a:gd name="connsiteY2" fmla="*/ 354974 h 3469230"/>
              <a:gd name="connsiteX3" fmla="*/ 154823 w 3035193"/>
              <a:gd name="connsiteY3" fmla="*/ 213084 h 3469230"/>
              <a:gd name="connsiteX4" fmla="*/ 170589 w 3035193"/>
              <a:gd name="connsiteY4" fmla="*/ 165788 h 3469230"/>
              <a:gd name="connsiteX5" fmla="*/ 280948 w 3035193"/>
              <a:gd name="connsiteY5" fmla="*/ 134257 h 3469230"/>
              <a:gd name="connsiteX6" fmla="*/ 359775 w 3035193"/>
              <a:gd name="connsiteY6" fmla="*/ 118491 h 3469230"/>
              <a:gd name="connsiteX7" fmla="*/ 407072 w 3035193"/>
              <a:gd name="connsiteY7" fmla="*/ 102726 h 3469230"/>
              <a:gd name="connsiteX8" fmla="*/ 643554 w 3035193"/>
              <a:gd name="connsiteY8" fmla="*/ 86960 h 3469230"/>
              <a:gd name="connsiteX9" fmla="*/ 2015154 w 3035193"/>
              <a:gd name="connsiteY9" fmla="*/ 86960 h 3469230"/>
              <a:gd name="connsiteX10" fmla="*/ 2377761 w 3035193"/>
              <a:gd name="connsiteY10" fmla="*/ 71195 h 3469230"/>
              <a:gd name="connsiteX11" fmla="*/ 2661541 w 3035193"/>
              <a:gd name="connsiteY11" fmla="*/ 86960 h 3469230"/>
              <a:gd name="connsiteX12" fmla="*/ 2708837 w 3035193"/>
              <a:gd name="connsiteY12" fmla="*/ 102726 h 3469230"/>
              <a:gd name="connsiteX13" fmla="*/ 2803430 w 3035193"/>
              <a:gd name="connsiteY13" fmla="*/ 118491 h 3469230"/>
              <a:gd name="connsiteX14" fmla="*/ 2913789 w 3035193"/>
              <a:gd name="connsiteY14" fmla="*/ 150022 h 3469230"/>
              <a:gd name="connsiteX15" fmla="*/ 2945320 w 3035193"/>
              <a:gd name="connsiteY15" fmla="*/ 197319 h 3469230"/>
              <a:gd name="connsiteX16" fmla="*/ 2976851 w 3035193"/>
              <a:gd name="connsiteY16" fmla="*/ 291912 h 3469230"/>
              <a:gd name="connsiteX17" fmla="*/ 2992617 w 3035193"/>
              <a:gd name="connsiteY17" fmla="*/ 449567 h 3469230"/>
              <a:gd name="connsiteX18" fmla="*/ 3008382 w 3035193"/>
              <a:gd name="connsiteY18" fmla="*/ 496864 h 3469230"/>
              <a:gd name="connsiteX19" fmla="*/ 3035193 w 3035193"/>
              <a:gd name="connsiteY19" fmla="*/ 648073 h 3469230"/>
              <a:gd name="connsiteX0" fmla="*/ 0 w 3024337"/>
              <a:gd name="connsiteY0" fmla="*/ 3024336 h 3469229"/>
              <a:gd name="connsiteX1" fmla="*/ 288032 w 3024337"/>
              <a:gd name="connsiteY1" fmla="*/ 3024335 h 3469229"/>
              <a:gd name="connsiteX2" fmla="*/ 65140 w 3024337"/>
              <a:gd name="connsiteY2" fmla="*/ 354974 h 3469229"/>
              <a:gd name="connsiteX3" fmla="*/ 143967 w 3024337"/>
              <a:gd name="connsiteY3" fmla="*/ 213084 h 3469229"/>
              <a:gd name="connsiteX4" fmla="*/ 159733 w 3024337"/>
              <a:gd name="connsiteY4" fmla="*/ 165788 h 3469229"/>
              <a:gd name="connsiteX5" fmla="*/ 270092 w 3024337"/>
              <a:gd name="connsiteY5" fmla="*/ 134257 h 3469229"/>
              <a:gd name="connsiteX6" fmla="*/ 348919 w 3024337"/>
              <a:gd name="connsiteY6" fmla="*/ 118491 h 3469229"/>
              <a:gd name="connsiteX7" fmla="*/ 396216 w 3024337"/>
              <a:gd name="connsiteY7" fmla="*/ 102726 h 3469229"/>
              <a:gd name="connsiteX8" fmla="*/ 632698 w 3024337"/>
              <a:gd name="connsiteY8" fmla="*/ 86960 h 3469229"/>
              <a:gd name="connsiteX9" fmla="*/ 2004298 w 3024337"/>
              <a:gd name="connsiteY9" fmla="*/ 86960 h 3469229"/>
              <a:gd name="connsiteX10" fmla="*/ 2366905 w 3024337"/>
              <a:gd name="connsiteY10" fmla="*/ 71195 h 3469229"/>
              <a:gd name="connsiteX11" fmla="*/ 2650685 w 3024337"/>
              <a:gd name="connsiteY11" fmla="*/ 86960 h 3469229"/>
              <a:gd name="connsiteX12" fmla="*/ 2697981 w 3024337"/>
              <a:gd name="connsiteY12" fmla="*/ 102726 h 3469229"/>
              <a:gd name="connsiteX13" fmla="*/ 2792574 w 3024337"/>
              <a:gd name="connsiteY13" fmla="*/ 118491 h 3469229"/>
              <a:gd name="connsiteX14" fmla="*/ 2902933 w 3024337"/>
              <a:gd name="connsiteY14" fmla="*/ 150022 h 3469229"/>
              <a:gd name="connsiteX15" fmla="*/ 2934464 w 3024337"/>
              <a:gd name="connsiteY15" fmla="*/ 197319 h 3469229"/>
              <a:gd name="connsiteX16" fmla="*/ 2965995 w 3024337"/>
              <a:gd name="connsiteY16" fmla="*/ 291912 h 3469229"/>
              <a:gd name="connsiteX17" fmla="*/ 2981761 w 3024337"/>
              <a:gd name="connsiteY17" fmla="*/ 449567 h 3469229"/>
              <a:gd name="connsiteX18" fmla="*/ 2997526 w 3024337"/>
              <a:gd name="connsiteY18" fmla="*/ 496864 h 3469229"/>
              <a:gd name="connsiteX19" fmla="*/ 3024337 w 3024337"/>
              <a:gd name="connsiteY19" fmla="*/ 648073 h 3469229"/>
              <a:gd name="connsiteX0" fmla="*/ 0 w 3024337"/>
              <a:gd name="connsiteY0" fmla="*/ 3024336 h 3024336"/>
              <a:gd name="connsiteX1" fmla="*/ 65140 w 3024337"/>
              <a:gd name="connsiteY1" fmla="*/ 354974 h 3024336"/>
              <a:gd name="connsiteX2" fmla="*/ 143967 w 3024337"/>
              <a:gd name="connsiteY2" fmla="*/ 213084 h 3024336"/>
              <a:gd name="connsiteX3" fmla="*/ 159733 w 3024337"/>
              <a:gd name="connsiteY3" fmla="*/ 165788 h 3024336"/>
              <a:gd name="connsiteX4" fmla="*/ 270092 w 3024337"/>
              <a:gd name="connsiteY4" fmla="*/ 134257 h 3024336"/>
              <a:gd name="connsiteX5" fmla="*/ 348919 w 3024337"/>
              <a:gd name="connsiteY5" fmla="*/ 118491 h 3024336"/>
              <a:gd name="connsiteX6" fmla="*/ 396216 w 3024337"/>
              <a:gd name="connsiteY6" fmla="*/ 102726 h 3024336"/>
              <a:gd name="connsiteX7" fmla="*/ 632698 w 3024337"/>
              <a:gd name="connsiteY7" fmla="*/ 86960 h 3024336"/>
              <a:gd name="connsiteX8" fmla="*/ 2004298 w 3024337"/>
              <a:gd name="connsiteY8" fmla="*/ 86960 h 3024336"/>
              <a:gd name="connsiteX9" fmla="*/ 2366905 w 3024337"/>
              <a:gd name="connsiteY9" fmla="*/ 71195 h 3024336"/>
              <a:gd name="connsiteX10" fmla="*/ 2650685 w 3024337"/>
              <a:gd name="connsiteY10" fmla="*/ 86960 h 3024336"/>
              <a:gd name="connsiteX11" fmla="*/ 2697981 w 3024337"/>
              <a:gd name="connsiteY11" fmla="*/ 102726 h 3024336"/>
              <a:gd name="connsiteX12" fmla="*/ 2792574 w 3024337"/>
              <a:gd name="connsiteY12" fmla="*/ 118491 h 3024336"/>
              <a:gd name="connsiteX13" fmla="*/ 2902933 w 3024337"/>
              <a:gd name="connsiteY13" fmla="*/ 150022 h 3024336"/>
              <a:gd name="connsiteX14" fmla="*/ 2934464 w 3024337"/>
              <a:gd name="connsiteY14" fmla="*/ 197319 h 3024336"/>
              <a:gd name="connsiteX15" fmla="*/ 2965995 w 3024337"/>
              <a:gd name="connsiteY15" fmla="*/ 291912 h 3024336"/>
              <a:gd name="connsiteX16" fmla="*/ 2981761 w 3024337"/>
              <a:gd name="connsiteY16" fmla="*/ 449567 h 3024336"/>
              <a:gd name="connsiteX17" fmla="*/ 2997526 w 3024337"/>
              <a:gd name="connsiteY17" fmla="*/ 496864 h 3024336"/>
              <a:gd name="connsiteX18" fmla="*/ 3024337 w 3024337"/>
              <a:gd name="connsiteY18" fmla="*/ 648073 h 3024336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396216 w 3024337"/>
              <a:gd name="connsiteY6" fmla="*/ 31531 h 2953141"/>
              <a:gd name="connsiteX7" fmla="*/ 2004298 w 3024337"/>
              <a:gd name="connsiteY7" fmla="*/ 15765 h 2953141"/>
              <a:gd name="connsiteX8" fmla="*/ 2366905 w 3024337"/>
              <a:gd name="connsiteY8" fmla="*/ 0 h 2953141"/>
              <a:gd name="connsiteX9" fmla="*/ 2650685 w 3024337"/>
              <a:gd name="connsiteY9" fmla="*/ 15765 h 2953141"/>
              <a:gd name="connsiteX10" fmla="*/ 2697981 w 3024337"/>
              <a:gd name="connsiteY10" fmla="*/ 31531 h 2953141"/>
              <a:gd name="connsiteX11" fmla="*/ 2792574 w 3024337"/>
              <a:gd name="connsiteY11" fmla="*/ 47296 h 2953141"/>
              <a:gd name="connsiteX12" fmla="*/ 2902933 w 3024337"/>
              <a:gd name="connsiteY12" fmla="*/ 78827 h 2953141"/>
              <a:gd name="connsiteX13" fmla="*/ 2934464 w 3024337"/>
              <a:gd name="connsiteY13" fmla="*/ 126124 h 2953141"/>
              <a:gd name="connsiteX14" fmla="*/ 2965995 w 3024337"/>
              <a:gd name="connsiteY14" fmla="*/ 220717 h 2953141"/>
              <a:gd name="connsiteX15" fmla="*/ 2981761 w 3024337"/>
              <a:gd name="connsiteY15" fmla="*/ 378372 h 2953141"/>
              <a:gd name="connsiteX16" fmla="*/ 2997526 w 3024337"/>
              <a:gd name="connsiteY16" fmla="*/ 425669 h 2953141"/>
              <a:gd name="connsiteX17" fmla="*/ 3024337 w 3024337"/>
              <a:gd name="connsiteY17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2004298 w 3024337"/>
              <a:gd name="connsiteY6" fmla="*/ 15765 h 2953141"/>
              <a:gd name="connsiteX7" fmla="*/ 2366905 w 3024337"/>
              <a:gd name="connsiteY7" fmla="*/ 0 h 2953141"/>
              <a:gd name="connsiteX8" fmla="*/ 2650685 w 3024337"/>
              <a:gd name="connsiteY8" fmla="*/ 15765 h 2953141"/>
              <a:gd name="connsiteX9" fmla="*/ 2697981 w 3024337"/>
              <a:gd name="connsiteY9" fmla="*/ 31531 h 2953141"/>
              <a:gd name="connsiteX10" fmla="*/ 2792574 w 3024337"/>
              <a:gd name="connsiteY10" fmla="*/ 47296 h 2953141"/>
              <a:gd name="connsiteX11" fmla="*/ 2902933 w 3024337"/>
              <a:gd name="connsiteY11" fmla="*/ 78827 h 2953141"/>
              <a:gd name="connsiteX12" fmla="*/ 2934464 w 3024337"/>
              <a:gd name="connsiteY12" fmla="*/ 126124 h 2953141"/>
              <a:gd name="connsiteX13" fmla="*/ 2965995 w 3024337"/>
              <a:gd name="connsiteY13" fmla="*/ 220717 h 2953141"/>
              <a:gd name="connsiteX14" fmla="*/ 2981761 w 3024337"/>
              <a:gd name="connsiteY14" fmla="*/ 378372 h 2953141"/>
              <a:gd name="connsiteX15" fmla="*/ 2997526 w 3024337"/>
              <a:gd name="connsiteY15" fmla="*/ 425669 h 2953141"/>
              <a:gd name="connsiteX16" fmla="*/ 3024337 w 3024337"/>
              <a:gd name="connsiteY16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2004298 w 3024337"/>
              <a:gd name="connsiteY5" fmla="*/ 15765 h 2953141"/>
              <a:gd name="connsiteX6" fmla="*/ 2366905 w 3024337"/>
              <a:gd name="connsiteY6" fmla="*/ 0 h 2953141"/>
              <a:gd name="connsiteX7" fmla="*/ 2650685 w 3024337"/>
              <a:gd name="connsiteY7" fmla="*/ 15765 h 2953141"/>
              <a:gd name="connsiteX8" fmla="*/ 2697981 w 3024337"/>
              <a:gd name="connsiteY8" fmla="*/ 31531 h 2953141"/>
              <a:gd name="connsiteX9" fmla="*/ 2792574 w 3024337"/>
              <a:gd name="connsiteY9" fmla="*/ 47296 h 2953141"/>
              <a:gd name="connsiteX10" fmla="*/ 2902933 w 3024337"/>
              <a:gd name="connsiteY10" fmla="*/ 78827 h 2953141"/>
              <a:gd name="connsiteX11" fmla="*/ 2934464 w 3024337"/>
              <a:gd name="connsiteY11" fmla="*/ 126124 h 2953141"/>
              <a:gd name="connsiteX12" fmla="*/ 2965995 w 3024337"/>
              <a:gd name="connsiteY12" fmla="*/ 220717 h 2953141"/>
              <a:gd name="connsiteX13" fmla="*/ 2981761 w 3024337"/>
              <a:gd name="connsiteY13" fmla="*/ 378372 h 2953141"/>
              <a:gd name="connsiteX14" fmla="*/ 2997526 w 3024337"/>
              <a:gd name="connsiteY14" fmla="*/ 425669 h 2953141"/>
              <a:gd name="connsiteX15" fmla="*/ 3024337 w 3024337"/>
              <a:gd name="connsiteY15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004298 w 3024337"/>
              <a:gd name="connsiteY4" fmla="*/ 15765 h 2953141"/>
              <a:gd name="connsiteX5" fmla="*/ 2366905 w 3024337"/>
              <a:gd name="connsiteY5" fmla="*/ 0 h 2953141"/>
              <a:gd name="connsiteX6" fmla="*/ 2650685 w 3024337"/>
              <a:gd name="connsiteY6" fmla="*/ 15765 h 2953141"/>
              <a:gd name="connsiteX7" fmla="*/ 2697981 w 3024337"/>
              <a:gd name="connsiteY7" fmla="*/ 31531 h 2953141"/>
              <a:gd name="connsiteX8" fmla="*/ 2792574 w 3024337"/>
              <a:gd name="connsiteY8" fmla="*/ 47296 h 2953141"/>
              <a:gd name="connsiteX9" fmla="*/ 2902933 w 3024337"/>
              <a:gd name="connsiteY9" fmla="*/ 78827 h 2953141"/>
              <a:gd name="connsiteX10" fmla="*/ 2934464 w 3024337"/>
              <a:gd name="connsiteY10" fmla="*/ 126124 h 2953141"/>
              <a:gd name="connsiteX11" fmla="*/ 2965995 w 3024337"/>
              <a:gd name="connsiteY11" fmla="*/ 220717 h 2953141"/>
              <a:gd name="connsiteX12" fmla="*/ 2981761 w 3024337"/>
              <a:gd name="connsiteY12" fmla="*/ 378372 h 2953141"/>
              <a:gd name="connsiteX13" fmla="*/ 2997526 w 3024337"/>
              <a:gd name="connsiteY13" fmla="*/ 425669 h 2953141"/>
              <a:gd name="connsiteX14" fmla="*/ 3024337 w 3024337"/>
              <a:gd name="connsiteY14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2004298 w 3024337"/>
              <a:gd name="connsiteY3" fmla="*/ 15765 h 2953141"/>
              <a:gd name="connsiteX4" fmla="*/ 2366905 w 3024337"/>
              <a:gd name="connsiteY4" fmla="*/ 0 h 2953141"/>
              <a:gd name="connsiteX5" fmla="*/ 2650685 w 3024337"/>
              <a:gd name="connsiteY5" fmla="*/ 15765 h 2953141"/>
              <a:gd name="connsiteX6" fmla="*/ 2697981 w 3024337"/>
              <a:gd name="connsiteY6" fmla="*/ 31531 h 2953141"/>
              <a:gd name="connsiteX7" fmla="*/ 2792574 w 3024337"/>
              <a:gd name="connsiteY7" fmla="*/ 47296 h 2953141"/>
              <a:gd name="connsiteX8" fmla="*/ 2902933 w 3024337"/>
              <a:gd name="connsiteY8" fmla="*/ 78827 h 2953141"/>
              <a:gd name="connsiteX9" fmla="*/ 2934464 w 3024337"/>
              <a:gd name="connsiteY9" fmla="*/ 126124 h 2953141"/>
              <a:gd name="connsiteX10" fmla="*/ 2965995 w 3024337"/>
              <a:gd name="connsiteY10" fmla="*/ 220717 h 2953141"/>
              <a:gd name="connsiteX11" fmla="*/ 2981761 w 3024337"/>
              <a:gd name="connsiteY11" fmla="*/ 378372 h 2953141"/>
              <a:gd name="connsiteX12" fmla="*/ 2997526 w 3024337"/>
              <a:gd name="connsiteY12" fmla="*/ 425669 h 2953141"/>
              <a:gd name="connsiteX13" fmla="*/ 3024337 w 3024337"/>
              <a:gd name="connsiteY13" fmla="*/ 576878 h 2953141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004298 w 3024337"/>
              <a:gd name="connsiteY2" fmla="*/ 221549 h 3158925"/>
              <a:gd name="connsiteX3" fmla="*/ 2366905 w 3024337"/>
              <a:gd name="connsiteY3" fmla="*/ 205784 h 3158925"/>
              <a:gd name="connsiteX4" fmla="*/ 2650685 w 3024337"/>
              <a:gd name="connsiteY4" fmla="*/ 221549 h 3158925"/>
              <a:gd name="connsiteX5" fmla="*/ 2697981 w 3024337"/>
              <a:gd name="connsiteY5" fmla="*/ 237315 h 3158925"/>
              <a:gd name="connsiteX6" fmla="*/ 2792574 w 3024337"/>
              <a:gd name="connsiteY6" fmla="*/ 253080 h 3158925"/>
              <a:gd name="connsiteX7" fmla="*/ 2902933 w 3024337"/>
              <a:gd name="connsiteY7" fmla="*/ 284611 h 3158925"/>
              <a:gd name="connsiteX8" fmla="*/ 2934464 w 3024337"/>
              <a:gd name="connsiteY8" fmla="*/ 331908 h 3158925"/>
              <a:gd name="connsiteX9" fmla="*/ 2965995 w 3024337"/>
              <a:gd name="connsiteY9" fmla="*/ 426501 h 3158925"/>
              <a:gd name="connsiteX10" fmla="*/ 2981761 w 3024337"/>
              <a:gd name="connsiteY10" fmla="*/ 584156 h 3158925"/>
              <a:gd name="connsiteX11" fmla="*/ 2997526 w 3024337"/>
              <a:gd name="connsiteY11" fmla="*/ 631453 h 3158925"/>
              <a:gd name="connsiteX12" fmla="*/ 3024337 w 3024337"/>
              <a:gd name="connsiteY12" fmla="*/ 782662 h 3158925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697981 w 3024337"/>
              <a:gd name="connsiteY4" fmla="*/ 239942 h 3161552"/>
              <a:gd name="connsiteX5" fmla="*/ 2792574 w 3024337"/>
              <a:gd name="connsiteY5" fmla="*/ 255707 h 3161552"/>
              <a:gd name="connsiteX6" fmla="*/ 2902933 w 3024337"/>
              <a:gd name="connsiteY6" fmla="*/ 287238 h 3161552"/>
              <a:gd name="connsiteX7" fmla="*/ 2934464 w 3024337"/>
              <a:gd name="connsiteY7" fmla="*/ 334535 h 3161552"/>
              <a:gd name="connsiteX8" fmla="*/ 2965995 w 3024337"/>
              <a:gd name="connsiteY8" fmla="*/ 429128 h 3161552"/>
              <a:gd name="connsiteX9" fmla="*/ 2981761 w 3024337"/>
              <a:gd name="connsiteY9" fmla="*/ 586783 h 3161552"/>
              <a:gd name="connsiteX10" fmla="*/ 2997526 w 3024337"/>
              <a:gd name="connsiteY10" fmla="*/ 634080 h 3161552"/>
              <a:gd name="connsiteX11" fmla="*/ 3024337 w 3024337"/>
              <a:gd name="connsiteY11" fmla="*/ 785289 h 3161552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792574 w 3024337"/>
              <a:gd name="connsiteY4" fmla="*/ 255707 h 3161552"/>
              <a:gd name="connsiteX5" fmla="*/ 2902933 w 3024337"/>
              <a:gd name="connsiteY5" fmla="*/ 287238 h 3161552"/>
              <a:gd name="connsiteX6" fmla="*/ 2934464 w 3024337"/>
              <a:gd name="connsiteY6" fmla="*/ 334535 h 3161552"/>
              <a:gd name="connsiteX7" fmla="*/ 2965995 w 3024337"/>
              <a:gd name="connsiteY7" fmla="*/ 429128 h 3161552"/>
              <a:gd name="connsiteX8" fmla="*/ 2981761 w 3024337"/>
              <a:gd name="connsiteY8" fmla="*/ 586783 h 3161552"/>
              <a:gd name="connsiteX9" fmla="*/ 2997526 w 3024337"/>
              <a:gd name="connsiteY9" fmla="*/ 634080 h 3161552"/>
              <a:gd name="connsiteX10" fmla="*/ 3024337 w 3024337"/>
              <a:gd name="connsiteY10" fmla="*/ 785289 h 3161552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650685 w 3024337"/>
              <a:gd name="connsiteY2" fmla="*/ 221549 h 3158925"/>
              <a:gd name="connsiteX3" fmla="*/ 2792574 w 3024337"/>
              <a:gd name="connsiteY3" fmla="*/ 253080 h 3158925"/>
              <a:gd name="connsiteX4" fmla="*/ 2902933 w 3024337"/>
              <a:gd name="connsiteY4" fmla="*/ 284611 h 3158925"/>
              <a:gd name="connsiteX5" fmla="*/ 2934464 w 3024337"/>
              <a:gd name="connsiteY5" fmla="*/ 331908 h 3158925"/>
              <a:gd name="connsiteX6" fmla="*/ 2965995 w 3024337"/>
              <a:gd name="connsiteY6" fmla="*/ 426501 h 3158925"/>
              <a:gd name="connsiteX7" fmla="*/ 2981761 w 3024337"/>
              <a:gd name="connsiteY7" fmla="*/ 584156 h 3158925"/>
              <a:gd name="connsiteX8" fmla="*/ 2997526 w 3024337"/>
              <a:gd name="connsiteY8" fmla="*/ 631453 h 3158925"/>
              <a:gd name="connsiteX9" fmla="*/ 3024337 w 3024337"/>
              <a:gd name="connsiteY9" fmla="*/ 782662 h 3158925"/>
              <a:gd name="connsiteX0" fmla="*/ 0 w 3024337"/>
              <a:gd name="connsiteY0" fmla="*/ 3153669 h 3153669"/>
              <a:gd name="connsiteX1" fmla="*/ 65140 w 3024337"/>
              <a:gd name="connsiteY1" fmla="*/ 484307 h 3153669"/>
              <a:gd name="connsiteX2" fmla="*/ 2792574 w 3024337"/>
              <a:gd name="connsiteY2" fmla="*/ 247824 h 3153669"/>
              <a:gd name="connsiteX3" fmla="*/ 2902933 w 3024337"/>
              <a:gd name="connsiteY3" fmla="*/ 279355 h 3153669"/>
              <a:gd name="connsiteX4" fmla="*/ 2934464 w 3024337"/>
              <a:gd name="connsiteY4" fmla="*/ 326652 h 3153669"/>
              <a:gd name="connsiteX5" fmla="*/ 2965995 w 3024337"/>
              <a:gd name="connsiteY5" fmla="*/ 421245 h 3153669"/>
              <a:gd name="connsiteX6" fmla="*/ 2981761 w 3024337"/>
              <a:gd name="connsiteY6" fmla="*/ 578900 h 3153669"/>
              <a:gd name="connsiteX7" fmla="*/ 2997526 w 3024337"/>
              <a:gd name="connsiteY7" fmla="*/ 626197 h 3153669"/>
              <a:gd name="connsiteX8" fmla="*/ 3024337 w 3024337"/>
              <a:gd name="connsiteY8" fmla="*/ 777406 h 3153669"/>
              <a:gd name="connsiteX0" fmla="*/ 0 w 3024337"/>
              <a:gd name="connsiteY0" fmla="*/ 3148414 h 3148414"/>
              <a:gd name="connsiteX1" fmla="*/ 65140 w 3024337"/>
              <a:gd name="connsiteY1" fmla="*/ 479052 h 3148414"/>
              <a:gd name="connsiteX2" fmla="*/ 2902933 w 3024337"/>
              <a:gd name="connsiteY2" fmla="*/ 274100 h 3148414"/>
              <a:gd name="connsiteX3" fmla="*/ 2934464 w 3024337"/>
              <a:gd name="connsiteY3" fmla="*/ 321397 h 3148414"/>
              <a:gd name="connsiteX4" fmla="*/ 2965995 w 3024337"/>
              <a:gd name="connsiteY4" fmla="*/ 415990 h 3148414"/>
              <a:gd name="connsiteX5" fmla="*/ 2981761 w 3024337"/>
              <a:gd name="connsiteY5" fmla="*/ 573645 h 3148414"/>
              <a:gd name="connsiteX6" fmla="*/ 2997526 w 3024337"/>
              <a:gd name="connsiteY6" fmla="*/ 620942 h 3148414"/>
              <a:gd name="connsiteX7" fmla="*/ 3024337 w 3024337"/>
              <a:gd name="connsiteY7" fmla="*/ 772151 h 3148414"/>
              <a:gd name="connsiteX0" fmla="*/ 0 w 3386409"/>
              <a:gd name="connsiteY0" fmla="*/ 3148414 h 3148414"/>
              <a:gd name="connsiteX1" fmla="*/ 65140 w 3386409"/>
              <a:gd name="connsiteY1" fmla="*/ 479052 h 3148414"/>
              <a:gd name="connsiteX2" fmla="*/ 2902933 w 3386409"/>
              <a:gd name="connsiteY2" fmla="*/ 274100 h 3148414"/>
              <a:gd name="connsiteX3" fmla="*/ 2965995 w 3386409"/>
              <a:gd name="connsiteY3" fmla="*/ 415990 h 3148414"/>
              <a:gd name="connsiteX4" fmla="*/ 2981761 w 3386409"/>
              <a:gd name="connsiteY4" fmla="*/ 573645 h 3148414"/>
              <a:gd name="connsiteX5" fmla="*/ 2997526 w 3386409"/>
              <a:gd name="connsiteY5" fmla="*/ 620942 h 3148414"/>
              <a:gd name="connsiteX6" fmla="*/ 3024337 w 3386409"/>
              <a:gd name="connsiteY6" fmla="*/ 772151 h 3148414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965995 w 3024337"/>
              <a:gd name="connsiteY2" fmla="*/ 269112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880320 w 3024337"/>
              <a:gd name="connsiteY2" fmla="*/ 49207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52386"/>
              <a:gd name="connsiteY0" fmla="*/ 3433584 h 3433584"/>
              <a:gd name="connsiteX1" fmla="*/ 100057 w 3052386"/>
              <a:gd name="connsiteY1" fmla="*/ 49207 h 3433584"/>
              <a:gd name="connsiteX2" fmla="*/ 2908369 w 3052386"/>
              <a:gd name="connsiteY2" fmla="*/ 49207 h 3433584"/>
              <a:gd name="connsiteX3" fmla="*/ 3009810 w 3052386"/>
              <a:gd name="connsiteY3" fmla="*/ 426767 h 3433584"/>
              <a:gd name="connsiteX4" fmla="*/ 3025575 w 3052386"/>
              <a:gd name="connsiteY4" fmla="*/ 474064 h 3433584"/>
              <a:gd name="connsiteX5" fmla="*/ 3052386 w 3052386"/>
              <a:gd name="connsiteY5" fmla="*/ 625273 h 3433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2386" h="3433584">
                <a:moveTo>
                  <a:pt x="0" y="3433584"/>
                </a:moveTo>
                <a:cubicBezTo>
                  <a:pt x="13571" y="2877467"/>
                  <a:pt x="97403" y="201740"/>
                  <a:pt x="100057" y="49207"/>
                </a:cubicBezTo>
                <a:cubicBezTo>
                  <a:pt x="237797" y="0"/>
                  <a:pt x="2691237" y="32302"/>
                  <a:pt x="2908369" y="49207"/>
                </a:cubicBezTo>
                <a:cubicBezTo>
                  <a:pt x="2913624" y="101759"/>
                  <a:pt x="3001779" y="374567"/>
                  <a:pt x="3009810" y="426767"/>
                </a:cubicBezTo>
                <a:cubicBezTo>
                  <a:pt x="3012337" y="443192"/>
                  <a:pt x="3024070" y="457514"/>
                  <a:pt x="3025575" y="474064"/>
                </a:cubicBezTo>
                <a:cubicBezTo>
                  <a:pt x="3034627" y="573640"/>
                  <a:pt x="3044413" y="525605"/>
                  <a:pt x="3052386" y="625273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709" name="Isosceles Triangle 708"/>
          <p:cNvSpPr/>
          <p:nvPr/>
        </p:nvSpPr>
        <p:spPr bwMode="auto">
          <a:xfrm>
            <a:off x="6216308" y="91210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0" name="Isosceles Triangle 709"/>
          <p:cNvSpPr/>
          <p:nvPr/>
        </p:nvSpPr>
        <p:spPr bwMode="auto">
          <a:xfrm>
            <a:off x="5496228" y="8977064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1" name="Isosceles Triangle 710"/>
          <p:cNvSpPr/>
          <p:nvPr/>
        </p:nvSpPr>
        <p:spPr bwMode="auto">
          <a:xfrm>
            <a:off x="7080404" y="883304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13" name="Straight Connector 712"/>
          <p:cNvCxnSpPr/>
          <p:nvPr/>
        </p:nvCxnSpPr>
        <p:spPr bwMode="auto">
          <a:xfrm>
            <a:off x="4888632" y="7752928"/>
            <a:ext cx="3096344" cy="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7" name="Straight Connector 716"/>
          <p:cNvCxnSpPr/>
          <p:nvPr/>
        </p:nvCxnSpPr>
        <p:spPr bwMode="auto">
          <a:xfrm>
            <a:off x="6328792" y="7752928"/>
            <a:ext cx="0" cy="144016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1" name="Straight Connector 720"/>
          <p:cNvCxnSpPr/>
          <p:nvPr/>
        </p:nvCxnSpPr>
        <p:spPr bwMode="auto">
          <a:xfrm>
            <a:off x="7192888" y="7752928"/>
            <a:ext cx="0" cy="1152128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4" name="Straight Connector 723"/>
          <p:cNvCxnSpPr/>
          <p:nvPr/>
        </p:nvCxnSpPr>
        <p:spPr bwMode="auto">
          <a:xfrm>
            <a:off x="5608712" y="7752928"/>
            <a:ext cx="0" cy="1296144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6" name="TextBox 725"/>
          <p:cNvSpPr txBox="1"/>
          <p:nvPr/>
        </p:nvSpPr>
        <p:spPr>
          <a:xfrm>
            <a:off x="7336904" y="7824936"/>
            <a:ext cx="30243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MP EC Network Operator MA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-7912" y="9348137"/>
            <a:ext cx="118974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>
                <a:solidFill>
                  <a:srgbClr val="C00000"/>
                </a:solidFill>
              </a:rPr>
              <a:t>animated slide</a:t>
            </a:r>
            <a:endParaRPr lang="en-US" sz="1200" b="0" dirty="0" smtClean="0">
              <a:solidFill>
                <a:srgbClr val="C00000"/>
              </a:solidFill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568152" y="1951675"/>
            <a:ext cx="12241556" cy="120032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Three alternatives for the operation of these </a:t>
            </a:r>
            <a:r>
              <a:rPr lang="en-GB" sz="1800" dirty="0" smtClean="0">
                <a:solidFill>
                  <a:srgbClr val="FF0000"/>
                </a:solidFill>
              </a:rPr>
              <a:t>two</a:t>
            </a:r>
            <a:r>
              <a:rPr lang="en-GB" sz="1800" b="0" dirty="0" smtClean="0">
                <a:solidFill>
                  <a:srgbClr val="FF0000"/>
                </a:solidFill>
              </a:rPr>
              <a:t> EC NO MEP functions in the two nodes in a carrier’s portal: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two independent MEP functions with </a:t>
            </a:r>
            <a:r>
              <a:rPr lang="en-GB" sz="1800" b="0" dirty="0" smtClean="0">
                <a:solidFill>
                  <a:srgbClr val="FF0000"/>
                </a:solidFill>
              </a:rPr>
              <a:t>their own MEPID (4, </a:t>
            </a:r>
            <a:r>
              <a:rPr lang="en-GB" sz="1800" b="0" dirty="0" smtClean="0">
                <a:solidFill>
                  <a:srgbClr val="FF0000"/>
                </a:solidFill>
              </a:rPr>
              <a:t>5)</a:t>
            </a:r>
            <a:r>
              <a:rPr lang="en-GB" sz="1800" b="0" dirty="0" smtClean="0">
                <a:solidFill>
                  <a:srgbClr val="FF0000"/>
                </a:solidFill>
              </a:rPr>
              <a:t> </a:t>
            </a:r>
            <a:r>
              <a:rPr lang="en-GB" sz="1800" b="0" dirty="0" smtClean="0">
                <a:solidFill>
                  <a:srgbClr val="FF0000"/>
                </a:solidFill>
              </a:rPr>
              <a:t>and their </a:t>
            </a:r>
            <a:r>
              <a:rPr lang="en-GB" sz="1800" b="0" dirty="0" smtClean="0">
                <a:solidFill>
                  <a:srgbClr val="FF0000"/>
                </a:solidFill>
              </a:rPr>
              <a:t>own MAC Address (@A, @D</a:t>
            </a:r>
            <a:r>
              <a:rPr lang="en-GB" sz="1800" b="0" dirty="0" smtClean="0">
                <a:solidFill>
                  <a:srgbClr val="FF0000"/>
                </a:solidFill>
              </a:rPr>
              <a:t>)</a:t>
            </a:r>
            <a:endParaRPr lang="en-GB" sz="1800" b="0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one virtual MEP function with the same MEPID (4) but with different MAC Addresses (@A, @D)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one virtual MEP function with the same MEPID (4) and the same MAC address (@S)</a:t>
            </a:r>
            <a:endParaRPr lang="en-US" sz="1800" b="0" dirty="0" smtClean="0">
              <a:solidFill>
                <a:srgbClr val="FF0000"/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 flipH="1">
            <a:off x="6379591" y="9049072"/>
            <a:ext cx="957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solidFill>
                  <a:srgbClr val="FF0000"/>
                </a:solidFill>
              </a:rPr>
              <a:t>MEPID=1</a:t>
            </a:r>
            <a:endParaRPr lang="en-GB" sz="1400" b="0" dirty="0">
              <a:solidFill>
                <a:srgbClr val="FF0000"/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 flipH="1">
            <a:off x="4651399" y="8957319"/>
            <a:ext cx="957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solidFill>
                  <a:srgbClr val="FF0000"/>
                </a:solidFill>
              </a:rPr>
              <a:t>MEPID=3</a:t>
            </a:r>
            <a:endParaRPr lang="en-GB" sz="1400" b="0" dirty="0">
              <a:solidFill>
                <a:srgbClr val="FF0000"/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 flipH="1">
            <a:off x="7243687" y="8761040"/>
            <a:ext cx="957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solidFill>
                  <a:srgbClr val="FF0000"/>
                </a:solidFill>
              </a:rPr>
              <a:t>MEPID=2</a:t>
            </a:r>
            <a:endParaRPr lang="en-GB" sz="1400" b="0" dirty="0">
              <a:solidFill>
                <a:srgbClr val="FF0000"/>
              </a:solidFill>
            </a:endParaRPr>
          </a:p>
        </p:txBody>
      </p:sp>
      <p:cxnSp>
        <p:nvCxnSpPr>
          <p:cNvPr id="196" name="Straight Arrow Connector 195"/>
          <p:cNvCxnSpPr>
            <a:endCxn id="192" idx="2"/>
          </p:cNvCxnSpPr>
          <p:nvPr/>
        </p:nvCxnSpPr>
        <p:spPr bwMode="auto">
          <a:xfrm flipH="1" flipV="1">
            <a:off x="6688930" y="3152004"/>
            <a:ext cx="3798324" cy="19006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cxnSp>
        <p:nvCxnSpPr>
          <p:cNvPr id="197" name="Straight Arrow Connector 196"/>
          <p:cNvCxnSpPr>
            <a:endCxn id="192" idx="2"/>
          </p:cNvCxnSpPr>
          <p:nvPr/>
        </p:nvCxnSpPr>
        <p:spPr bwMode="auto">
          <a:xfrm flipV="1">
            <a:off x="2314346" y="3152004"/>
            <a:ext cx="4374584" cy="19006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" grpId="0" animBg="1"/>
      <p:bldP spid="698" grpId="0" animBg="1"/>
      <p:bldP spid="705" grpId="0" animBg="1"/>
      <p:bldP spid="70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737574" cy="1209734"/>
          </a:xfrm>
        </p:spPr>
        <p:txBody>
          <a:bodyPr/>
          <a:lstStyle/>
          <a:p>
            <a:r>
              <a:rPr lang="en-GB" dirty="0" smtClean="0"/>
              <a:t>Comparing alternatives 1, 2 and 3 from MEP operation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39890" y="3072408"/>
            <a:ext cx="3600401" cy="5544616"/>
          </a:xfrm>
        </p:spPr>
        <p:txBody>
          <a:bodyPr/>
          <a:lstStyle/>
          <a:p>
            <a:r>
              <a:rPr lang="en-GB" sz="2000" b="0" dirty="0" smtClean="0"/>
              <a:t>Alternative 1 P2P EC</a:t>
            </a:r>
          </a:p>
          <a:p>
            <a:pPr lvl="1"/>
            <a:r>
              <a:rPr lang="en-GB" sz="1600" b="0" dirty="0" smtClean="0">
                <a:solidFill>
                  <a:srgbClr val="FF0000"/>
                </a:solidFill>
              </a:rPr>
              <a:t>EC NO MEP functions may deploy multicast DA values; agnostic to different MAC Address values</a:t>
            </a:r>
          </a:p>
          <a:p>
            <a:pPr lvl="1"/>
            <a:r>
              <a:rPr lang="en-GB" sz="1600" dirty="0" smtClean="0">
                <a:solidFill>
                  <a:srgbClr val="FF0000"/>
                </a:solidFill>
              </a:rPr>
              <a:t>MEP #1 will detect loss of CCM from either MEP #2 or MEP #3</a:t>
            </a:r>
          </a:p>
          <a:p>
            <a:pPr lvl="1"/>
            <a:r>
              <a:rPr lang="en-GB" sz="1600" b="0" dirty="0" smtClean="0">
                <a:solidFill>
                  <a:srgbClr val="FF0000"/>
                </a:solidFill>
              </a:rPr>
              <a:t>Either MEP #2 or MEP #3 will detect loss of CCM from MEP #1</a:t>
            </a:r>
          </a:p>
          <a:p>
            <a:r>
              <a:rPr lang="en-GB" sz="2000" b="0" dirty="0" smtClean="0"/>
              <a:t>Alternative 1 MP EC</a:t>
            </a:r>
          </a:p>
          <a:p>
            <a:pPr lvl="1"/>
            <a:r>
              <a:rPr lang="en-GB" sz="1600" dirty="0" smtClean="0">
                <a:solidFill>
                  <a:srgbClr val="FF0000"/>
                </a:solidFill>
              </a:rPr>
              <a:t>Same loss of CCM issue</a:t>
            </a:r>
          </a:p>
          <a:p>
            <a:pPr lvl="1"/>
            <a:r>
              <a:rPr lang="en-GB" sz="1600" dirty="0" smtClean="0"/>
              <a:t>EC NO MEP functions must deploy unicast DA values for MCC, LMM, 1DM, DMM and SLM</a:t>
            </a:r>
            <a:r>
              <a:rPr lang="en-GB" sz="1600" b="0" dirty="0" smtClean="0"/>
              <a:t> </a:t>
            </a:r>
          </a:p>
          <a:p>
            <a:pPr lvl="1"/>
            <a:r>
              <a:rPr lang="en-GB" sz="1600" dirty="0" err="1" smtClean="0">
                <a:solidFill>
                  <a:srgbClr val="FF0000"/>
                </a:solidFill>
              </a:rPr>
              <a:t>MEPs</a:t>
            </a:r>
            <a:r>
              <a:rPr lang="en-GB" sz="1600" dirty="0" smtClean="0">
                <a:solidFill>
                  <a:srgbClr val="FF0000"/>
                </a:solidFill>
              </a:rPr>
              <a:t> #1, #2, #3 will have to adapt their unicast DA value for MCC, LMM, 1DM, DMM and SLM when the active ENNI Link is changed; currently not supported in G.798</a:t>
            </a:r>
          </a:p>
          <a:p>
            <a:pPr lvl="1"/>
            <a:endParaRPr lang="en-US" sz="1600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00600" y="3072408"/>
            <a:ext cx="3600400" cy="5544616"/>
          </a:xfrm>
        </p:spPr>
        <p:txBody>
          <a:bodyPr/>
          <a:lstStyle/>
          <a:p>
            <a:r>
              <a:rPr lang="en-GB" sz="2000" b="0" dirty="0" smtClean="0"/>
              <a:t>Alternative 2 P2P EC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EC NO MEP functions may deploy multicast DA values; agnostic to different MAC Address values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No loss of CCM detection in MEP #1 as MEP #2/#3 have same MEPID (2)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Either MEP #2 or MEP #3 will detect loss of CCM from MEP #1; should be suppressed under control of Virtual MEP behaviour</a:t>
            </a:r>
            <a:endParaRPr lang="en-GB" sz="1600" b="0" dirty="0" smtClean="0">
              <a:solidFill>
                <a:srgbClr val="00B050"/>
              </a:solidFill>
            </a:endParaRPr>
          </a:p>
          <a:p>
            <a:r>
              <a:rPr lang="en-GB" sz="2000" b="0" dirty="0" smtClean="0"/>
              <a:t>Alternative 2 MP EC</a:t>
            </a:r>
          </a:p>
          <a:p>
            <a:pPr lvl="1"/>
            <a:r>
              <a:rPr lang="en-GB" sz="1600" dirty="0" smtClean="0"/>
              <a:t>EC NO MEP functions must deploy unicast DA values for MCC, LMM, 1DM, DMM and SLM </a:t>
            </a:r>
          </a:p>
          <a:p>
            <a:pPr lvl="1"/>
            <a:r>
              <a:rPr lang="en-GB" sz="1600" dirty="0" err="1" smtClean="0">
                <a:solidFill>
                  <a:srgbClr val="FF0000"/>
                </a:solidFill>
              </a:rPr>
              <a:t>MEPs</a:t>
            </a:r>
            <a:r>
              <a:rPr lang="en-GB" sz="1600" dirty="0" smtClean="0">
                <a:solidFill>
                  <a:srgbClr val="FF0000"/>
                </a:solidFill>
              </a:rPr>
              <a:t> #1, #2, #3 will have to adapt their unicast DA value for MCC, LMM, 1DM, DMM and SLM when the active ENNI Link is changed; currently not supported in G.798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0"/>
          </p:nvPr>
        </p:nvSpPr>
        <p:spPr>
          <a:xfrm>
            <a:off x="8561040" y="3072408"/>
            <a:ext cx="3600400" cy="5544616"/>
          </a:xfrm>
        </p:spPr>
        <p:txBody>
          <a:bodyPr/>
          <a:lstStyle/>
          <a:p>
            <a:r>
              <a:rPr lang="en-GB" sz="2000" b="0" dirty="0" smtClean="0"/>
              <a:t>Alternative 3 P2P EC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EC NO MEP functions may deploy multicast DA values; agnostic to different MAC Address values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No loss of CCM detection in MEP #1 as MEP #2/#3 have same MEPID (2)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Either MEP #2 or MEP #3 will detect loss of CCM from MEP #1; should be suppressed under control of Virtual MEP behaviour</a:t>
            </a:r>
          </a:p>
          <a:p>
            <a:r>
              <a:rPr lang="en-GB" sz="2000" b="0" dirty="0" smtClean="0"/>
              <a:t>Alternative 3 MP EC</a:t>
            </a:r>
          </a:p>
          <a:p>
            <a:pPr lvl="1"/>
            <a:r>
              <a:rPr lang="en-GB" sz="1600" dirty="0" smtClean="0"/>
              <a:t>EC NO MEP functions must deploy unicast DA values for MCC, LMM, 1DM, DMM and SLM 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No adaptation of the unicast DA value for MCC, LMM, 1DM, DMM and SLM in </a:t>
            </a:r>
            <a:r>
              <a:rPr lang="en-GB" sz="1600" dirty="0" err="1" smtClean="0">
                <a:solidFill>
                  <a:srgbClr val="00B050"/>
                </a:solidFill>
              </a:rPr>
              <a:t>MEPs</a:t>
            </a:r>
            <a:r>
              <a:rPr lang="en-GB" sz="1600" dirty="0" smtClean="0">
                <a:solidFill>
                  <a:srgbClr val="00B050"/>
                </a:solidFill>
              </a:rPr>
              <a:t> #1, #2, #3 when the active ENNI Link is changed</a:t>
            </a:r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640160" y="1416224"/>
            <a:ext cx="11449272" cy="1656184"/>
          </a:xfrm>
          <a:prstGeom prst="rect">
            <a:avLst/>
          </a:prstGeom>
        </p:spPr>
        <p:txBody>
          <a:bodyPr lIns="109701" tIns="54850" rIns="109701" bIns="548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Y.1731 Ethernet OAM and G.8021 Ethernet Equipment support</a:t>
            </a:r>
            <a:r>
              <a:rPr kumimoji="0" lang="en-GB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use of unicast DA values for MCC, LMM/R 1DM, DMM/R and SLM/R OAM</a:t>
            </a:r>
            <a:r>
              <a:rPr lang="en-GB" sz="2000" b="0" kern="0" dirty="0" smtClean="0">
                <a:latin typeface="+mn-lt"/>
                <a:ea typeface="+mn-ea"/>
              </a:rPr>
              <a:t>. In P2P EC cases, multicast DA values for MCC, LMM, 1DM, DMM and SFM may be used instead of unicast DA values.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1704" y="9121080"/>
            <a:ext cx="3694025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P2P &amp; MP EC OAM problems</a:t>
            </a:r>
            <a:endParaRPr lang="en-US" sz="20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5030468" y="9121080"/>
            <a:ext cx="2885919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MP EC OAM problems</a:t>
            </a:r>
            <a:endParaRPr lang="en-US" sz="20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9109442" y="9081010"/>
            <a:ext cx="2848858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No EC OAM problems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From the perspective of the EC Network Operator MEP operation it is helpful if the EC NO MEP functions in the ENNI Link ports share a common MAC address (@S). This address @S should be used instead of the local EUI48 values (@A, @D).</a:t>
            </a:r>
          </a:p>
          <a:p>
            <a:r>
              <a:rPr lang="en-GB" dirty="0" smtClean="0"/>
              <a:t>All other MEP functions and all the NO MIP functions may use the EUI48 value of the local port</a:t>
            </a:r>
            <a:endParaRPr lang="en-US" dirty="0" smtClean="0"/>
          </a:p>
          <a:p>
            <a:r>
              <a:rPr lang="en-GB" u="sng" dirty="0" smtClean="0">
                <a:solidFill>
                  <a:srgbClr val="C00000"/>
                </a:solidFill>
              </a:rPr>
              <a:t>Question 1</a:t>
            </a:r>
            <a:r>
              <a:rPr lang="en-GB" dirty="0" smtClean="0"/>
              <a:t>: Is it possible to configure the MAC Address of an individual MEP to overrule the local EUI48 value?</a:t>
            </a:r>
          </a:p>
          <a:p>
            <a:r>
              <a:rPr lang="en-GB" u="sng" dirty="0" smtClean="0">
                <a:solidFill>
                  <a:srgbClr val="C00000"/>
                </a:solidFill>
              </a:rPr>
              <a:t>Question 2</a:t>
            </a:r>
            <a:r>
              <a:rPr lang="en-GB" dirty="0" smtClean="0"/>
              <a:t>: From an Ethernet OAM perspective it is possible to operate the EC SP MIP function on the basis of the EUI48 value of the local port; would there be an advantage if the EC SP </a:t>
            </a:r>
            <a:r>
              <a:rPr lang="en-GB" dirty="0" smtClean="0"/>
              <a:t>Up Half MIP </a:t>
            </a:r>
            <a:r>
              <a:rPr lang="en-GB" dirty="0" smtClean="0"/>
              <a:t>function deploys the common MAC address @</a:t>
            </a:r>
            <a:r>
              <a:rPr lang="en-GB" dirty="0" smtClean="0"/>
              <a:t>S in a PBB IB-BEB portal case?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MAC Address Considerations </a:t>
            </a:r>
            <a:r>
              <a:rPr lang="en-GB" dirty="0" smtClean="0"/>
              <a:t>for </a:t>
            </a:r>
            <a:r>
              <a:rPr lang="en-GB" dirty="0" smtClean="0"/>
              <a:t>Generic DRNI </a:t>
            </a:r>
            <a:r>
              <a:rPr lang="en-GB" dirty="0" smtClean="0"/>
              <a:t>Data Plane Model II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Cloud 707"/>
          <p:cNvSpPr/>
          <p:nvPr/>
        </p:nvSpPr>
        <p:spPr bwMode="auto">
          <a:xfrm>
            <a:off x="2080320" y="3288432"/>
            <a:ext cx="8640960" cy="6120680"/>
          </a:xfrm>
          <a:prstGeom prst="cloud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Generic </a:t>
            </a:r>
            <a:r>
              <a:rPr lang="en-GB" dirty="0" smtClean="0"/>
              <a:t>DRNI Data </a:t>
            </a:r>
            <a:r>
              <a:rPr lang="en-GB" dirty="0" smtClean="0"/>
              <a:t>Plane Model II </a:t>
            </a:r>
            <a:br>
              <a:rPr lang="en-GB" dirty="0" smtClean="0"/>
            </a:br>
            <a:r>
              <a:rPr lang="en-GB" sz="2800" i="1" u="sng" dirty="0" smtClean="0"/>
              <a:t>4 alternative P2P EC Network Operator (NO) MAs</a:t>
            </a:r>
            <a:endParaRPr lang="en-US" sz="2400" i="1" u="sng" dirty="0"/>
          </a:p>
        </p:txBody>
      </p:sp>
      <p:sp>
        <p:nvSpPr>
          <p:cNvPr id="357" name="TextBox 356"/>
          <p:cNvSpPr txBox="1"/>
          <p:nvPr/>
        </p:nvSpPr>
        <p:spPr>
          <a:xfrm>
            <a:off x="1000200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2" name="TextBox 361"/>
          <p:cNvSpPr txBox="1"/>
          <p:nvPr/>
        </p:nvSpPr>
        <p:spPr>
          <a:xfrm>
            <a:off x="3016424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3" name="TextBox 362"/>
          <p:cNvSpPr txBox="1"/>
          <p:nvPr/>
        </p:nvSpPr>
        <p:spPr>
          <a:xfrm>
            <a:off x="8345016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6" name="TextBox 365"/>
          <p:cNvSpPr txBox="1"/>
          <p:nvPr/>
        </p:nvSpPr>
        <p:spPr>
          <a:xfrm>
            <a:off x="10361240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70" name="Rectangle 369"/>
          <p:cNvSpPr/>
          <p:nvPr/>
        </p:nvSpPr>
        <p:spPr bwMode="auto">
          <a:xfrm>
            <a:off x="8056984" y="580871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1" name="Rectangle 370"/>
          <p:cNvSpPr/>
          <p:nvPr/>
        </p:nvSpPr>
        <p:spPr bwMode="auto">
          <a:xfrm>
            <a:off x="8056984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2" name="Isosceles Triangle 371"/>
          <p:cNvSpPr/>
          <p:nvPr/>
        </p:nvSpPr>
        <p:spPr bwMode="auto">
          <a:xfrm flipV="1">
            <a:off x="8856986" y="631276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3" name="Rectangle 372"/>
          <p:cNvSpPr/>
          <p:nvPr/>
        </p:nvSpPr>
        <p:spPr bwMode="auto">
          <a:xfrm>
            <a:off x="2800400" y="580871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Isosceles Triangle 402"/>
          <p:cNvSpPr/>
          <p:nvPr/>
        </p:nvSpPr>
        <p:spPr bwMode="auto">
          <a:xfrm flipV="1">
            <a:off x="3600402" y="631276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14" name="Straight Connector 413"/>
          <p:cNvCxnSpPr/>
          <p:nvPr/>
        </p:nvCxnSpPr>
        <p:spPr bwMode="auto">
          <a:xfrm flipV="1">
            <a:off x="3808512" y="6528792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6" name="Straight Connector 415"/>
          <p:cNvCxnSpPr/>
          <p:nvPr/>
        </p:nvCxnSpPr>
        <p:spPr bwMode="auto">
          <a:xfrm flipV="1">
            <a:off x="9065096" y="6528792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9" name="Straight Connector 418"/>
          <p:cNvCxnSpPr/>
          <p:nvPr/>
        </p:nvCxnSpPr>
        <p:spPr bwMode="auto">
          <a:xfrm flipH="1">
            <a:off x="3808512" y="6816824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2" name="TextBox 421"/>
          <p:cNvSpPr txBox="1"/>
          <p:nvPr/>
        </p:nvSpPr>
        <p:spPr>
          <a:xfrm>
            <a:off x="5248672" y="645678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430" name="Rectangle 429"/>
          <p:cNvSpPr/>
          <p:nvPr/>
        </p:nvSpPr>
        <p:spPr bwMode="auto">
          <a:xfrm flipH="1">
            <a:off x="8056984" y="4656584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1" name="Rectangle 430"/>
          <p:cNvSpPr/>
          <p:nvPr/>
        </p:nvSpPr>
        <p:spPr bwMode="auto">
          <a:xfrm>
            <a:off x="2800400" y="4656585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2" name="Rectangle 431"/>
          <p:cNvSpPr/>
          <p:nvPr/>
        </p:nvSpPr>
        <p:spPr bwMode="auto">
          <a:xfrm flipH="1">
            <a:off x="10073208" y="4656584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784174" y="465658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4" name="Rectangle 433"/>
          <p:cNvSpPr/>
          <p:nvPr/>
        </p:nvSpPr>
        <p:spPr bwMode="auto">
          <a:xfrm flipH="1">
            <a:off x="9067274" y="465658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Rectangle 434"/>
          <p:cNvSpPr/>
          <p:nvPr/>
        </p:nvSpPr>
        <p:spPr bwMode="auto">
          <a:xfrm flipH="1">
            <a:off x="1792286" y="465658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6" name="TextBox 435"/>
          <p:cNvSpPr txBox="1"/>
          <p:nvPr/>
        </p:nvSpPr>
        <p:spPr>
          <a:xfrm>
            <a:off x="1019447" y="730171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437" name="Rectangle 436"/>
          <p:cNvSpPr/>
          <p:nvPr/>
        </p:nvSpPr>
        <p:spPr bwMode="auto">
          <a:xfrm>
            <a:off x="784174" y="580871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784174" y="602473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784174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>
            <a:off x="784174" y="660080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>
            <a:off x="784174" y="681682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2" name="Straight Connector 441"/>
          <p:cNvCxnSpPr/>
          <p:nvPr/>
        </p:nvCxnSpPr>
        <p:spPr bwMode="auto">
          <a:xfrm flipV="1">
            <a:off x="1720280" y="70328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3" name="Rectangle 442"/>
          <p:cNvSpPr/>
          <p:nvPr/>
        </p:nvSpPr>
        <p:spPr bwMode="auto">
          <a:xfrm flipH="1">
            <a:off x="10073208" y="580871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4" name="Rectangle 443"/>
          <p:cNvSpPr/>
          <p:nvPr/>
        </p:nvSpPr>
        <p:spPr bwMode="auto">
          <a:xfrm flipH="1">
            <a:off x="10073208" y="602473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5" name="Rectangle 444"/>
          <p:cNvSpPr/>
          <p:nvPr/>
        </p:nvSpPr>
        <p:spPr bwMode="auto">
          <a:xfrm flipH="1">
            <a:off x="10073208" y="6240760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 flipH="1">
            <a:off x="10073208" y="660080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7" name="Rectangle 446"/>
          <p:cNvSpPr/>
          <p:nvPr/>
        </p:nvSpPr>
        <p:spPr bwMode="auto">
          <a:xfrm flipH="1">
            <a:off x="10073208" y="681682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8" name="Straight Connector 447"/>
          <p:cNvCxnSpPr/>
          <p:nvPr/>
        </p:nvCxnSpPr>
        <p:spPr bwMode="auto">
          <a:xfrm flipH="1" flipV="1">
            <a:off x="11009312" y="70328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9" name="TextBox 448"/>
          <p:cNvSpPr txBox="1"/>
          <p:nvPr/>
        </p:nvSpPr>
        <p:spPr>
          <a:xfrm flipH="1">
            <a:off x="11009312" y="730171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450" name="Isosceles Triangle 449"/>
          <p:cNvSpPr/>
          <p:nvPr/>
        </p:nvSpPr>
        <p:spPr bwMode="auto">
          <a:xfrm flipV="1">
            <a:off x="10793288" y="631276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1" name="Isosceles Triangle 450"/>
          <p:cNvSpPr/>
          <p:nvPr/>
        </p:nvSpPr>
        <p:spPr bwMode="auto">
          <a:xfrm flipV="1">
            <a:off x="1584176" y="631276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2" name="Rectangle 451"/>
          <p:cNvSpPr/>
          <p:nvPr/>
        </p:nvSpPr>
        <p:spPr bwMode="auto">
          <a:xfrm flipH="1">
            <a:off x="7051050" y="415252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3" name="Rectangle 452"/>
          <p:cNvSpPr/>
          <p:nvPr/>
        </p:nvSpPr>
        <p:spPr bwMode="auto">
          <a:xfrm flipH="1">
            <a:off x="784175" y="415252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4" name="Isosceles Triangle 453"/>
          <p:cNvSpPr/>
          <p:nvPr/>
        </p:nvSpPr>
        <p:spPr bwMode="auto">
          <a:xfrm>
            <a:off x="186429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1"/>
          <p:cNvGrpSpPr/>
          <p:nvPr/>
        </p:nvGrpSpPr>
        <p:grpSpPr>
          <a:xfrm>
            <a:off x="1864296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56" name="Flowchart: Delay 45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7" name="Flowchart: Delay 45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58" name="Isosceles Triangle 457"/>
          <p:cNvSpPr/>
          <p:nvPr/>
        </p:nvSpPr>
        <p:spPr bwMode="auto">
          <a:xfrm flipV="1">
            <a:off x="186429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9" name="Isosceles Triangle 458"/>
          <p:cNvSpPr/>
          <p:nvPr/>
        </p:nvSpPr>
        <p:spPr bwMode="auto">
          <a:xfrm>
            <a:off x="215232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54"/>
          <p:cNvGrpSpPr/>
          <p:nvPr/>
        </p:nvGrpSpPr>
        <p:grpSpPr>
          <a:xfrm>
            <a:off x="215232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61" name="Flowchart: Delay 46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2" name="Flowchart: Delay 46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3" name="Isosceles Triangle 462"/>
          <p:cNvSpPr/>
          <p:nvPr/>
        </p:nvSpPr>
        <p:spPr bwMode="auto">
          <a:xfrm flipV="1">
            <a:off x="215232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Isosceles Triangle 463"/>
          <p:cNvSpPr/>
          <p:nvPr/>
        </p:nvSpPr>
        <p:spPr bwMode="auto">
          <a:xfrm>
            <a:off x="244036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257"/>
          <p:cNvGrpSpPr/>
          <p:nvPr/>
        </p:nvGrpSpPr>
        <p:grpSpPr>
          <a:xfrm>
            <a:off x="2440360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66" name="Flowchart: Delay 46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Flowchart: Delay 46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8" name="Isosceles Triangle 467"/>
          <p:cNvSpPr/>
          <p:nvPr/>
        </p:nvSpPr>
        <p:spPr bwMode="auto">
          <a:xfrm flipV="1">
            <a:off x="244036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9" name="Isosceles Triangle 468"/>
          <p:cNvSpPr/>
          <p:nvPr/>
        </p:nvSpPr>
        <p:spPr bwMode="auto">
          <a:xfrm>
            <a:off x="85618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67"/>
          <p:cNvGrpSpPr/>
          <p:nvPr/>
        </p:nvGrpSpPr>
        <p:grpSpPr>
          <a:xfrm>
            <a:off x="856184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1" name="Flowchart: Delay 47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2" name="Flowchart: Delay 47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3" name="Isosceles Triangle 472"/>
          <p:cNvSpPr/>
          <p:nvPr/>
        </p:nvSpPr>
        <p:spPr bwMode="auto">
          <a:xfrm flipV="1">
            <a:off x="85618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4" name="Isosceles Triangle 473"/>
          <p:cNvSpPr/>
          <p:nvPr/>
        </p:nvSpPr>
        <p:spPr bwMode="auto">
          <a:xfrm>
            <a:off x="114421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0"/>
          <p:cNvGrpSpPr/>
          <p:nvPr/>
        </p:nvGrpSpPr>
        <p:grpSpPr>
          <a:xfrm>
            <a:off x="1144216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6" name="Flowchart: Delay 47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7" name="Flowchart: Delay 47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8" name="Isosceles Triangle 477"/>
          <p:cNvSpPr/>
          <p:nvPr/>
        </p:nvSpPr>
        <p:spPr bwMode="auto">
          <a:xfrm flipV="1">
            <a:off x="114421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9" name="Isosceles Triangle 478"/>
          <p:cNvSpPr/>
          <p:nvPr/>
        </p:nvSpPr>
        <p:spPr bwMode="auto">
          <a:xfrm>
            <a:off x="143224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8" name="Group 273"/>
          <p:cNvGrpSpPr/>
          <p:nvPr/>
        </p:nvGrpSpPr>
        <p:grpSpPr>
          <a:xfrm>
            <a:off x="143224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81" name="Flowchart: Delay 4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2" name="Flowchart: Delay 4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83" name="Isosceles Triangle 482"/>
          <p:cNvSpPr/>
          <p:nvPr/>
        </p:nvSpPr>
        <p:spPr bwMode="auto">
          <a:xfrm flipV="1">
            <a:off x="143224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4" name="TextBox 483"/>
          <p:cNvSpPr txBox="1"/>
          <p:nvPr/>
        </p:nvSpPr>
        <p:spPr>
          <a:xfrm>
            <a:off x="12017424" y="480060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485" name="TextBox 484"/>
          <p:cNvSpPr txBox="1"/>
          <p:nvPr/>
        </p:nvSpPr>
        <p:spPr>
          <a:xfrm>
            <a:off x="12017424" y="552184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86" name="TextBox 485"/>
          <p:cNvSpPr txBox="1"/>
          <p:nvPr/>
        </p:nvSpPr>
        <p:spPr>
          <a:xfrm>
            <a:off x="12017424" y="516180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87" name="TextBox 486"/>
          <p:cNvSpPr txBox="1"/>
          <p:nvPr/>
        </p:nvSpPr>
        <p:spPr>
          <a:xfrm>
            <a:off x="4744616" y="6267182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488" name="Isosceles Triangle 487"/>
          <p:cNvSpPr/>
          <p:nvPr/>
        </p:nvSpPr>
        <p:spPr bwMode="auto">
          <a:xfrm>
            <a:off x="1115332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178"/>
          <p:cNvGrpSpPr/>
          <p:nvPr/>
        </p:nvGrpSpPr>
        <p:grpSpPr>
          <a:xfrm>
            <a:off x="1115332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90" name="Flowchart: Delay 48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1" name="Flowchart: Delay 49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2" name="Isosceles Triangle 491"/>
          <p:cNvSpPr/>
          <p:nvPr/>
        </p:nvSpPr>
        <p:spPr bwMode="auto">
          <a:xfrm flipV="1">
            <a:off x="1115332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3" name="Isosceles Triangle 492"/>
          <p:cNvSpPr/>
          <p:nvPr/>
        </p:nvSpPr>
        <p:spPr bwMode="auto">
          <a:xfrm>
            <a:off x="1144136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0" name="Group 183"/>
          <p:cNvGrpSpPr/>
          <p:nvPr/>
        </p:nvGrpSpPr>
        <p:grpSpPr>
          <a:xfrm>
            <a:off x="11441360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95" name="Flowchart: Delay 49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Flowchart: Delay 49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7" name="Isosceles Triangle 496"/>
          <p:cNvSpPr/>
          <p:nvPr/>
        </p:nvSpPr>
        <p:spPr bwMode="auto">
          <a:xfrm flipV="1">
            <a:off x="1144136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8" name="Isosceles Triangle 497"/>
          <p:cNvSpPr/>
          <p:nvPr/>
        </p:nvSpPr>
        <p:spPr bwMode="auto">
          <a:xfrm>
            <a:off x="11729392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188"/>
          <p:cNvGrpSpPr/>
          <p:nvPr/>
        </p:nvGrpSpPr>
        <p:grpSpPr>
          <a:xfrm>
            <a:off x="11729392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500" name="Flowchart: Delay 49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1" name="Flowchart: Delay 50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2" name="Isosceles Triangle 501"/>
          <p:cNvSpPr/>
          <p:nvPr/>
        </p:nvSpPr>
        <p:spPr bwMode="auto">
          <a:xfrm flipV="1">
            <a:off x="11729392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3" name="Isosceles Triangle 502"/>
          <p:cNvSpPr/>
          <p:nvPr/>
        </p:nvSpPr>
        <p:spPr bwMode="auto">
          <a:xfrm>
            <a:off x="1014521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2" name="Group 178"/>
          <p:cNvGrpSpPr/>
          <p:nvPr/>
        </p:nvGrpSpPr>
        <p:grpSpPr>
          <a:xfrm>
            <a:off x="10145216" y="5232648"/>
            <a:ext cx="216024" cy="216023"/>
            <a:chOff x="9209112" y="7464897"/>
            <a:chExt cx="432048" cy="216023"/>
          </a:xfrm>
        </p:grpSpPr>
        <p:sp>
          <p:nvSpPr>
            <p:cNvPr id="505" name="Flowchart: Delay 50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6" name="Flowchart: Delay 50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7" name="Isosceles Triangle 506"/>
          <p:cNvSpPr/>
          <p:nvPr/>
        </p:nvSpPr>
        <p:spPr bwMode="auto">
          <a:xfrm flipV="1">
            <a:off x="1014521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3" name="Isosceles Triangle 512"/>
          <p:cNvSpPr/>
          <p:nvPr/>
        </p:nvSpPr>
        <p:spPr bwMode="auto">
          <a:xfrm>
            <a:off x="10433248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3" name="Group 183"/>
          <p:cNvGrpSpPr/>
          <p:nvPr/>
        </p:nvGrpSpPr>
        <p:grpSpPr>
          <a:xfrm>
            <a:off x="10433248" y="5232648"/>
            <a:ext cx="216024" cy="216023"/>
            <a:chOff x="9209112" y="7464897"/>
            <a:chExt cx="432048" cy="216023"/>
          </a:xfrm>
        </p:grpSpPr>
        <p:sp>
          <p:nvSpPr>
            <p:cNvPr id="515" name="Flowchart: Delay 51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6" name="Flowchart: Delay 51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17" name="Isosceles Triangle 516"/>
          <p:cNvSpPr/>
          <p:nvPr/>
        </p:nvSpPr>
        <p:spPr bwMode="auto">
          <a:xfrm flipV="1">
            <a:off x="10433248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8" name="Isosceles Triangle 517"/>
          <p:cNvSpPr/>
          <p:nvPr/>
        </p:nvSpPr>
        <p:spPr bwMode="auto">
          <a:xfrm>
            <a:off x="1072128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" name="Group 188"/>
          <p:cNvGrpSpPr/>
          <p:nvPr/>
        </p:nvGrpSpPr>
        <p:grpSpPr>
          <a:xfrm>
            <a:off x="10721280" y="5232648"/>
            <a:ext cx="216024" cy="216023"/>
            <a:chOff x="9209112" y="7464897"/>
            <a:chExt cx="432048" cy="216023"/>
          </a:xfrm>
        </p:grpSpPr>
        <p:sp>
          <p:nvSpPr>
            <p:cNvPr id="520" name="Flowchart: Delay 51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1" name="Flowchart: Delay 52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22" name="Isosceles Triangle 521"/>
          <p:cNvSpPr/>
          <p:nvPr/>
        </p:nvSpPr>
        <p:spPr bwMode="auto">
          <a:xfrm flipV="1">
            <a:off x="1072128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3" name="TextBox 522"/>
          <p:cNvSpPr txBox="1"/>
          <p:nvPr/>
        </p:nvSpPr>
        <p:spPr>
          <a:xfrm>
            <a:off x="4744616" y="5187062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>
                <a:solidFill>
                  <a:srgbClr val="FF0000"/>
                </a:solidFill>
              </a:rPr>
              <a:t>EC SP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4" name="TextBox 523"/>
          <p:cNvSpPr txBox="1"/>
          <p:nvPr/>
        </p:nvSpPr>
        <p:spPr>
          <a:xfrm>
            <a:off x="7048872" y="5187062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SP</a:t>
            </a:r>
            <a:r>
              <a:rPr lang="en-US" sz="1100" b="0" dirty="0" smtClean="0">
                <a:solidFill>
                  <a:srgbClr val="FF0000"/>
                </a:solidFill>
              </a:rPr>
              <a:t> </a:t>
            </a:r>
            <a:r>
              <a:rPr lang="en-GB" sz="1100" b="0" dirty="0" smtClean="0">
                <a:solidFill>
                  <a:srgbClr val="FF0000"/>
                </a:solidFill>
              </a:rPr>
              <a:t>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5" name="TextBox 524"/>
          <p:cNvSpPr txBox="1"/>
          <p:nvPr/>
        </p:nvSpPr>
        <p:spPr>
          <a:xfrm>
            <a:off x="11945416" y="6221015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26" name="TextBox 525"/>
          <p:cNvSpPr txBox="1"/>
          <p:nvPr/>
        </p:nvSpPr>
        <p:spPr>
          <a:xfrm>
            <a:off x="0" y="470884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7" name="TextBox 526"/>
          <p:cNvSpPr txBox="1"/>
          <p:nvPr/>
        </p:nvSpPr>
        <p:spPr>
          <a:xfrm>
            <a:off x="0" y="543008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28" name="TextBox 527"/>
          <p:cNvSpPr txBox="1"/>
          <p:nvPr/>
        </p:nvSpPr>
        <p:spPr>
          <a:xfrm>
            <a:off x="0" y="5070048"/>
            <a:ext cx="784176" cy="43088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29" name="TextBox 528"/>
          <p:cNvSpPr txBox="1"/>
          <p:nvPr/>
        </p:nvSpPr>
        <p:spPr>
          <a:xfrm>
            <a:off x="0" y="622101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30" name="TextBox 529"/>
          <p:cNvSpPr txBox="1"/>
          <p:nvPr/>
        </p:nvSpPr>
        <p:spPr>
          <a:xfrm>
            <a:off x="6976864" y="6312768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531" name="Isosceles Triangle 530"/>
          <p:cNvSpPr/>
          <p:nvPr/>
        </p:nvSpPr>
        <p:spPr bwMode="auto">
          <a:xfrm flipV="1">
            <a:off x="287240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" name="Group 251"/>
          <p:cNvGrpSpPr/>
          <p:nvPr/>
        </p:nvGrpSpPr>
        <p:grpSpPr>
          <a:xfrm flipV="1">
            <a:off x="2872408" y="5232649"/>
            <a:ext cx="216024" cy="216023"/>
            <a:chOff x="9209112" y="7464897"/>
            <a:chExt cx="432048" cy="216023"/>
          </a:xfrm>
        </p:grpSpPr>
        <p:sp>
          <p:nvSpPr>
            <p:cNvPr id="533" name="Flowchart: Delay 53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4" name="Flowchart: Delay 53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35" name="Isosceles Triangle 534"/>
          <p:cNvSpPr/>
          <p:nvPr/>
        </p:nvSpPr>
        <p:spPr bwMode="auto">
          <a:xfrm>
            <a:off x="287240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6" name="Isosceles Triangle 535"/>
          <p:cNvSpPr/>
          <p:nvPr/>
        </p:nvSpPr>
        <p:spPr bwMode="auto">
          <a:xfrm flipV="1">
            <a:off x="3160440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" name="Group 254"/>
          <p:cNvGrpSpPr/>
          <p:nvPr/>
        </p:nvGrpSpPr>
        <p:grpSpPr>
          <a:xfrm flipV="1">
            <a:off x="3160440" y="5232649"/>
            <a:ext cx="216024" cy="216023"/>
            <a:chOff x="9209112" y="7464897"/>
            <a:chExt cx="432048" cy="216023"/>
          </a:xfrm>
        </p:grpSpPr>
        <p:sp>
          <p:nvSpPr>
            <p:cNvPr id="543" name="Flowchart: Delay 54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4" name="Flowchart: Delay 54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6" name="Isosceles Triangle 545"/>
          <p:cNvSpPr/>
          <p:nvPr/>
        </p:nvSpPr>
        <p:spPr bwMode="auto">
          <a:xfrm>
            <a:off x="3160440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9" name="Isosceles Triangle 548"/>
          <p:cNvSpPr/>
          <p:nvPr/>
        </p:nvSpPr>
        <p:spPr bwMode="auto">
          <a:xfrm flipV="1">
            <a:off x="3448472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7" name="Group 257"/>
          <p:cNvGrpSpPr/>
          <p:nvPr/>
        </p:nvGrpSpPr>
        <p:grpSpPr>
          <a:xfrm flipV="1">
            <a:off x="3448472" y="5232649"/>
            <a:ext cx="216024" cy="216023"/>
            <a:chOff x="9209112" y="7464897"/>
            <a:chExt cx="432048" cy="216023"/>
          </a:xfrm>
        </p:grpSpPr>
        <p:sp>
          <p:nvSpPr>
            <p:cNvPr id="560" name="Flowchart: Delay 55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2" name="Flowchart: Delay 56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5" name="Isosceles Triangle 564"/>
          <p:cNvSpPr/>
          <p:nvPr/>
        </p:nvSpPr>
        <p:spPr bwMode="auto">
          <a:xfrm>
            <a:off x="3448472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8" name="Isosceles Triangle 567"/>
          <p:cNvSpPr/>
          <p:nvPr/>
        </p:nvSpPr>
        <p:spPr bwMode="auto">
          <a:xfrm flipV="1">
            <a:off x="388052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" name="Group 251"/>
          <p:cNvGrpSpPr/>
          <p:nvPr/>
        </p:nvGrpSpPr>
        <p:grpSpPr>
          <a:xfrm flipV="1">
            <a:off x="3880520" y="5232649"/>
            <a:ext cx="216024" cy="216023"/>
            <a:chOff x="9209112" y="7464897"/>
            <a:chExt cx="432048" cy="216023"/>
          </a:xfrm>
        </p:grpSpPr>
        <p:sp>
          <p:nvSpPr>
            <p:cNvPr id="578" name="Flowchart: Delay 57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1" name="Flowchart: Delay 58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84" name="Isosceles Triangle 583"/>
          <p:cNvSpPr/>
          <p:nvPr/>
        </p:nvSpPr>
        <p:spPr bwMode="auto">
          <a:xfrm>
            <a:off x="388052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2" name="Isosceles Triangle 591"/>
          <p:cNvSpPr/>
          <p:nvPr/>
        </p:nvSpPr>
        <p:spPr bwMode="auto">
          <a:xfrm flipV="1">
            <a:off x="4168552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254"/>
          <p:cNvGrpSpPr/>
          <p:nvPr/>
        </p:nvGrpSpPr>
        <p:grpSpPr>
          <a:xfrm flipV="1">
            <a:off x="4168552" y="5232649"/>
            <a:ext cx="216024" cy="216023"/>
            <a:chOff x="9209112" y="7464897"/>
            <a:chExt cx="432048" cy="216023"/>
          </a:xfrm>
        </p:grpSpPr>
        <p:sp>
          <p:nvSpPr>
            <p:cNvPr id="597" name="Flowchart: Delay 59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0" name="Flowchart: Delay 59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08" name="Isosceles Triangle 607"/>
          <p:cNvSpPr/>
          <p:nvPr/>
        </p:nvSpPr>
        <p:spPr bwMode="auto">
          <a:xfrm>
            <a:off x="4168552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Isosceles Triangle 609"/>
          <p:cNvSpPr/>
          <p:nvPr/>
        </p:nvSpPr>
        <p:spPr bwMode="auto">
          <a:xfrm flipV="1">
            <a:off x="445658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0" name="Group 257"/>
          <p:cNvGrpSpPr/>
          <p:nvPr/>
        </p:nvGrpSpPr>
        <p:grpSpPr>
          <a:xfrm flipV="1">
            <a:off x="4456584" y="5232649"/>
            <a:ext cx="216024" cy="216023"/>
            <a:chOff x="9209112" y="7464897"/>
            <a:chExt cx="432048" cy="216023"/>
          </a:xfrm>
        </p:grpSpPr>
        <p:sp>
          <p:nvSpPr>
            <p:cNvPr id="616" name="Flowchart: Delay 6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4" name="Flowchart: Delay 62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26" name="Isosceles Triangle 625"/>
          <p:cNvSpPr/>
          <p:nvPr/>
        </p:nvSpPr>
        <p:spPr bwMode="auto">
          <a:xfrm>
            <a:off x="445658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Isosceles Triangle 628"/>
          <p:cNvSpPr/>
          <p:nvPr/>
        </p:nvSpPr>
        <p:spPr bwMode="auto">
          <a:xfrm flipV="1">
            <a:off x="813690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1" name="Group 251"/>
          <p:cNvGrpSpPr/>
          <p:nvPr/>
        </p:nvGrpSpPr>
        <p:grpSpPr>
          <a:xfrm flipV="1">
            <a:off x="8136904" y="5232649"/>
            <a:ext cx="216024" cy="216023"/>
            <a:chOff x="9209112" y="7464897"/>
            <a:chExt cx="432048" cy="216023"/>
          </a:xfrm>
        </p:grpSpPr>
        <p:sp>
          <p:nvSpPr>
            <p:cNvPr id="640" name="Flowchart: Delay 6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2" name="Flowchart: Delay 64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5" name="Isosceles Triangle 644"/>
          <p:cNvSpPr/>
          <p:nvPr/>
        </p:nvSpPr>
        <p:spPr bwMode="auto">
          <a:xfrm>
            <a:off x="813690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8" name="Isosceles Triangle 647"/>
          <p:cNvSpPr/>
          <p:nvPr/>
        </p:nvSpPr>
        <p:spPr bwMode="auto">
          <a:xfrm flipV="1">
            <a:off x="8424936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2" name="Group 254"/>
          <p:cNvGrpSpPr/>
          <p:nvPr/>
        </p:nvGrpSpPr>
        <p:grpSpPr>
          <a:xfrm flipV="1">
            <a:off x="8424936" y="5232649"/>
            <a:ext cx="216024" cy="216023"/>
            <a:chOff x="9209112" y="7464897"/>
            <a:chExt cx="432048" cy="216023"/>
          </a:xfrm>
        </p:grpSpPr>
        <p:sp>
          <p:nvSpPr>
            <p:cNvPr id="659" name="Flowchart: Delay 65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0" name="Flowchart: Delay 65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62" name="Isosceles Triangle 661"/>
          <p:cNvSpPr/>
          <p:nvPr/>
        </p:nvSpPr>
        <p:spPr bwMode="auto">
          <a:xfrm>
            <a:off x="8424936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3" name="Isosceles Triangle 662"/>
          <p:cNvSpPr/>
          <p:nvPr/>
        </p:nvSpPr>
        <p:spPr bwMode="auto">
          <a:xfrm flipV="1">
            <a:off x="871296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" name="Group 257"/>
          <p:cNvGrpSpPr/>
          <p:nvPr/>
        </p:nvGrpSpPr>
        <p:grpSpPr>
          <a:xfrm flipV="1">
            <a:off x="8712968" y="5232649"/>
            <a:ext cx="216024" cy="216023"/>
            <a:chOff x="9209112" y="7464897"/>
            <a:chExt cx="432048" cy="216023"/>
          </a:xfrm>
        </p:grpSpPr>
        <p:sp>
          <p:nvSpPr>
            <p:cNvPr id="668" name="Flowchart: Delay 66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9" name="Flowchart: Delay 66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70" name="Isosceles Triangle 669"/>
          <p:cNvSpPr/>
          <p:nvPr/>
        </p:nvSpPr>
        <p:spPr bwMode="auto">
          <a:xfrm>
            <a:off x="871296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1" name="Isosceles Triangle 670"/>
          <p:cNvSpPr/>
          <p:nvPr/>
        </p:nvSpPr>
        <p:spPr bwMode="auto">
          <a:xfrm flipV="1">
            <a:off x="913710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" name="Group 251"/>
          <p:cNvGrpSpPr/>
          <p:nvPr/>
        </p:nvGrpSpPr>
        <p:grpSpPr>
          <a:xfrm flipV="1">
            <a:off x="9137104" y="5232649"/>
            <a:ext cx="216024" cy="216023"/>
            <a:chOff x="9209112" y="7464897"/>
            <a:chExt cx="432048" cy="216023"/>
          </a:xfrm>
        </p:grpSpPr>
        <p:sp>
          <p:nvSpPr>
            <p:cNvPr id="679" name="Flowchart: Delay 67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0" name="Flowchart: Delay 67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1" name="Isosceles Triangle 680"/>
          <p:cNvSpPr/>
          <p:nvPr/>
        </p:nvSpPr>
        <p:spPr bwMode="auto">
          <a:xfrm>
            <a:off x="913710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2" name="Isosceles Triangle 681"/>
          <p:cNvSpPr/>
          <p:nvPr/>
        </p:nvSpPr>
        <p:spPr bwMode="auto">
          <a:xfrm flipV="1">
            <a:off x="9425136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" name="Group 254"/>
          <p:cNvGrpSpPr/>
          <p:nvPr/>
        </p:nvGrpSpPr>
        <p:grpSpPr>
          <a:xfrm flipV="1">
            <a:off x="9425136" y="5232649"/>
            <a:ext cx="216024" cy="216023"/>
            <a:chOff x="9209112" y="7464897"/>
            <a:chExt cx="432048" cy="216023"/>
          </a:xfrm>
        </p:grpSpPr>
        <p:sp>
          <p:nvSpPr>
            <p:cNvPr id="684" name="Flowchart: Delay 68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5" name="Flowchart: Delay 68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6" name="Isosceles Triangle 685"/>
          <p:cNvSpPr/>
          <p:nvPr/>
        </p:nvSpPr>
        <p:spPr bwMode="auto">
          <a:xfrm>
            <a:off x="9425136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7" name="Isosceles Triangle 686"/>
          <p:cNvSpPr/>
          <p:nvPr/>
        </p:nvSpPr>
        <p:spPr bwMode="auto">
          <a:xfrm flipV="1">
            <a:off x="971316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" name="Group 257"/>
          <p:cNvGrpSpPr/>
          <p:nvPr/>
        </p:nvGrpSpPr>
        <p:grpSpPr>
          <a:xfrm flipV="1">
            <a:off x="9713168" y="5232649"/>
            <a:ext cx="216024" cy="216023"/>
            <a:chOff x="9209112" y="7464897"/>
            <a:chExt cx="432048" cy="216023"/>
          </a:xfrm>
        </p:grpSpPr>
        <p:sp>
          <p:nvSpPr>
            <p:cNvPr id="689" name="Flowchart: Delay 68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Flowchart: Delay 68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91" name="Isosceles Triangle 690"/>
          <p:cNvSpPr/>
          <p:nvPr/>
        </p:nvSpPr>
        <p:spPr bwMode="auto">
          <a:xfrm>
            <a:off x="971316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6" name="Freeform 695"/>
          <p:cNvSpPr/>
          <p:nvPr/>
        </p:nvSpPr>
        <p:spPr bwMode="auto">
          <a:xfrm flipH="1">
            <a:off x="7552928" y="4296544"/>
            <a:ext cx="1996948" cy="3450520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  <a:gd name="connsiteX0" fmla="*/ 2328356 w 7664823"/>
              <a:gd name="connsiteY0" fmla="*/ 6040014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836 w 7664823"/>
              <a:gd name="connsiteY25" fmla="*/ 486439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48836 w 7664823"/>
              <a:gd name="connsiteY24" fmla="*/ 4864397 h 7032528"/>
              <a:gd name="connsiteX25" fmla="*/ 6648836 w 7664823"/>
              <a:gd name="connsiteY25" fmla="*/ 3028720 h 7032528"/>
              <a:gd name="connsiteX26" fmla="*/ 6648836 w 7664823"/>
              <a:gd name="connsiteY26" fmla="*/ 1101493 h 7032528"/>
              <a:gd name="connsiteX27" fmla="*/ 6720844 w 7664823"/>
              <a:gd name="connsiteY27" fmla="*/ 740139 h 7032528"/>
              <a:gd name="connsiteX28" fmla="*/ 7224900 w 7664823"/>
              <a:gd name="connsiteY28" fmla="*/ 740139 h 7032528"/>
              <a:gd name="connsiteX29" fmla="*/ 7584940 w 7664823"/>
              <a:gd name="connsiteY29" fmla="*/ 740138 h 7032528"/>
              <a:gd name="connsiteX30" fmla="*/ 7656948 w 7664823"/>
              <a:gd name="connsiteY30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5640724 w 7664823"/>
              <a:gd name="connsiteY22" fmla="*/ 5105300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48836 w 7664823"/>
              <a:gd name="connsiteY22" fmla="*/ 4864397 h 7032528"/>
              <a:gd name="connsiteX23" fmla="*/ 6648836 w 7664823"/>
              <a:gd name="connsiteY23" fmla="*/ 3028720 h 7032528"/>
              <a:gd name="connsiteX24" fmla="*/ 6648836 w 7664823"/>
              <a:gd name="connsiteY24" fmla="*/ 1101493 h 7032528"/>
              <a:gd name="connsiteX25" fmla="*/ 6720844 w 7664823"/>
              <a:gd name="connsiteY25" fmla="*/ 740139 h 7032528"/>
              <a:gd name="connsiteX26" fmla="*/ 7224900 w 7664823"/>
              <a:gd name="connsiteY26" fmla="*/ 740139 h 7032528"/>
              <a:gd name="connsiteX27" fmla="*/ 7584940 w 7664823"/>
              <a:gd name="connsiteY27" fmla="*/ 740138 h 7032528"/>
              <a:gd name="connsiteX28" fmla="*/ 7656948 w 7664823"/>
              <a:gd name="connsiteY28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48836 w 7664823"/>
              <a:gd name="connsiteY21" fmla="*/ 4864397 h 7032528"/>
              <a:gd name="connsiteX22" fmla="*/ 6648836 w 7664823"/>
              <a:gd name="connsiteY22" fmla="*/ 3028720 h 7032528"/>
              <a:gd name="connsiteX23" fmla="*/ 6648836 w 7664823"/>
              <a:gd name="connsiteY23" fmla="*/ 1101493 h 7032528"/>
              <a:gd name="connsiteX24" fmla="*/ 6720844 w 7664823"/>
              <a:gd name="connsiteY24" fmla="*/ 740139 h 7032528"/>
              <a:gd name="connsiteX25" fmla="*/ 7224900 w 7664823"/>
              <a:gd name="connsiteY25" fmla="*/ 740139 h 7032528"/>
              <a:gd name="connsiteX26" fmla="*/ 7584940 w 7664823"/>
              <a:gd name="connsiteY26" fmla="*/ 740138 h 7032528"/>
              <a:gd name="connsiteX27" fmla="*/ 7656948 w 7664823"/>
              <a:gd name="connsiteY27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648836 w 7664823"/>
              <a:gd name="connsiteY20" fmla="*/ 4864397 h 7032528"/>
              <a:gd name="connsiteX21" fmla="*/ 6648836 w 7664823"/>
              <a:gd name="connsiteY21" fmla="*/ 3028720 h 7032528"/>
              <a:gd name="connsiteX22" fmla="*/ 6648836 w 7664823"/>
              <a:gd name="connsiteY22" fmla="*/ 1101493 h 7032528"/>
              <a:gd name="connsiteX23" fmla="*/ 6720844 w 7664823"/>
              <a:gd name="connsiteY23" fmla="*/ 740139 h 7032528"/>
              <a:gd name="connsiteX24" fmla="*/ 7224900 w 7664823"/>
              <a:gd name="connsiteY24" fmla="*/ 740139 h 7032528"/>
              <a:gd name="connsiteX25" fmla="*/ 7584940 w 7664823"/>
              <a:gd name="connsiteY25" fmla="*/ 740138 h 7032528"/>
              <a:gd name="connsiteX26" fmla="*/ 7656948 w 7664823"/>
              <a:gd name="connsiteY26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5856748 w 7664823"/>
              <a:gd name="connsiteY18" fmla="*/ 5466655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648836 w 7664823"/>
              <a:gd name="connsiteY18" fmla="*/ 4864397 h 7032528"/>
              <a:gd name="connsiteX19" fmla="*/ 6648836 w 7664823"/>
              <a:gd name="connsiteY19" fmla="*/ 3028720 h 7032528"/>
              <a:gd name="connsiteX20" fmla="*/ 6648836 w 7664823"/>
              <a:gd name="connsiteY20" fmla="*/ 1101493 h 7032528"/>
              <a:gd name="connsiteX21" fmla="*/ 6720844 w 7664823"/>
              <a:gd name="connsiteY21" fmla="*/ 740139 h 7032528"/>
              <a:gd name="connsiteX22" fmla="*/ 7224900 w 7664823"/>
              <a:gd name="connsiteY22" fmla="*/ 740139 h 7032528"/>
              <a:gd name="connsiteX23" fmla="*/ 7584940 w 7664823"/>
              <a:gd name="connsiteY23" fmla="*/ 740138 h 7032528"/>
              <a:gd name="connsiteX24" fmla="*/ 7656948 w 7664823"/>
              <a:gd name="connsiteY24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648836 w 7664823"/>
              <a:gd name="connsiteY17" fmla="*/ 4864397 h 7032528"/>
              <a:gd name="connsiteX18" fmla="*/ 6648836 w 7664823"/>
              <a:gd name="connsiteY18" fmla="*/ 3028720 h 7032528"/>
              <a:gd name="connsiteX19" fmla="*/ 6648836 w 7664823"/>
              <a:gd name="connsiteY19" fmla="*/ 1101493 h 7032528"/>
              <a:gd name="connsiteX20" fmla="*/ 6720844 w 7664823"/>
              <a:gd name="connsiteY20" fmla="*/ 740139 h 7032528"/>
              <a:gd name="connsiteX21" fmla="*/ 7224900 w 7664823"/>
              <a:gd name="connsiteY21" fmla="*/ 740139 h 7032528"/>
              <a:gd name="connsiteX22" fmla="*/ 7584940 w 7664823"/>
              <a:gd name="connsiteY22" fmla="*/ 740138 h 7032528"/>
              <a:gd name="connsiteX23" fmla="*/ 7656948 w 7664823"/>
              <a:gd name="connsiteY23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648836 w 7664823"/>
              <a:gd name="connsiteY16" fmla="*/ 4864397 h 7032528"/>
              <a:gd name="connsiteX17" fmla="*/ 6648836 w 7664823"/>
              <a:gd name="connsiteY17" fmla="*/ 3028720 h 7032528"/>
              <a:gd name="connsiteX18" fmla="*/ 6648836 w 7664823"/>
              <a:gd name="connsiteY18" fmla="*/ 1101493 h 7032528"/>
              <a:gd name="connsiteX19" fmla="*/ 6720844 w 7664823"/>
              <a:gd name="connsiteY19" fmla="*/ 740139 h 7032528"/>
              <a:gd name="connsiteX20" fmla="*/ 7224900 w 7664823"/>
              <a:gd name="connsiteY20" fmla="*/ 740139 h 7032528"/>
              <a:gd name="connsiteX21" fmla="*/ 7584940 w 7664823"/>
              <a:gd name="connsiteY21" fmla="*/ 740138 h 7032528"/>
              <a:gd name="connsiteX22" fmla="*/ 7656948 w 7664823"/>
              <a:gd name="connsiteY22" fmla="*/ 1250845 h 7032528"/>
              <a:gd name="connsiteX0" fmla="*/ 2328356 w 7664823"/>
              <a:gd name="connsiteY0" fmla="*/ 4623493 h 6642274"/>
              <a:gd name="connsiteX1" fmla="*/ 2184339 w 7664823"/>
              <a:gd name="connsiteY1" fmla="*/ 378782 h 6642274"/>
              <a:gd name="connsiteX2" fmla="*/ 1290177 w 7664823"/>
              <a:gd name="connsiteY2" fmla="*/ 205929 h 6642274"/>
              <a:gd name="connsiteX3" fmla="*/ 822344 w 7664823"/>
              <a:gd name="connsiteY3" fmla="*/ 227195 h 6642274"/>
              <a:gd name="connsiteX4" fmla="*/ 630958 w 7664823"/>
              <a:gd name="connsiteY4" fmla="*/ 248460 h 6642274"/>
              <a:gd name="connsiteX5" fmla="*/ 503368 w 7664823"/>
              <a:gd name="connsiteY5" fmla="*/ 290990 h 6642274"/>
              <a:gd name="connsiteX6" fmla="*/ 482103 w 7664823"/>
              <a:gd name="connsiteY6" fmla="*/ 439846 h 6642274"/>
              <a:gd name="connsiteX7" fmla="*/ 439572 w 7664823"/>
              <a:gd name="connsiteY7" fmla="*/ 609967 h 6642274"/>
              <a:gd name="connsiteX8" fmla="*/ 418307 w 7664823"/>
              <a:gd name="connsiteY8" fmla="*/ 907678 h 6642274"/>
              <a:gd name="connsiteX9" fmla="*/ 375777 w 7664823"/>
              <a:gd name="connsiteY9" fmla="*/ 971474 h 6642274"/>
              <a:gd name="connsiteX10" fmla="*/ 354512 w 7664823"/>
              <a:gd name="connsiteY10" fmla="*/ 1226655 h 6642274"/>
              <a:gd name="connsiteX11" fmla="*/ 311982 w 7664823"/>
              <a:gd name="connsiteY11" fmla="*/ 1737018 h 6642274"/>
              <a:gd name="connsiteX12" fmla="*/ 333247 w 7664823"/>
              <a:gd name="connsiteY12" fmla="*/ 2396236 h 6642274"/>
              <a:gd name="connsiteX13" fmla="*/ 312132 w 7664823"/>
              <a:gd name="connsiteY13" fmla="*/ 5437755 h 6642274"/>
              <a:gd name="connsiteX14" fmla="*/ 888197 w 7664823"/>
              <a:gd name="connsiteY14" fmla="*/ 6642274 h 6642274"/>
              <a:gd name="connsiteX15" fmla="*/ 6648836 w 7664823"/>
              <a:gd name="connsiteY15" fmla="*/ 4864397 h 6642274"/>
              <a:gd name="connsiteX16" fmla="*/ 6648836 w 7664823"/>
              <a:gd name="connsiteY16" fmla="*/ 3028720 h 6642274"/>
              <a:gd name="connsiteX17" fmla="*/ 6648836 w 7664823"/>
              <a:gd name="connsiteY17" fmla="*/ 1101493 h 6642274"/>
              <a:gd name="connsiteX18" fmla="*/ 6720844 w 7664823"/>
              <a:gd name="connsiteY18" fmla="*/ 740139 h 6642274"/>
              <a:gd name="connsiteX19" fmla="*/ 7224900 w 7664823"/>
              <a:gd name="connsiteY19" fmla="*/ 740139 h 6642274"/>
              <a:gd name="connsiteX20" fmla="*/ 7584940 w 7664823"/>
              <a:gd name="connsiteY20" fmla="*/ 740138 h 6642274"/>
              <a:gd name="connsiteX21" fmla="*/ 7656948 w 7664823"/>
              <a:gd name="connsiteY21" fmla="*/ 1250845 h 6642274"/>
              <a:gd name="connsiteX0" fmla="*/ 2328357 w 7664824"/>
              <a:gd name="connsiteY0" fmla="*/ 4623493 h 6550721"/>
              <a:gd name="connsiteX1" fmla="*/ 2184340 w 7664824"/>
              <a:gd name="connsiteY1" fmla="*/ 378782 h 6550721"/>
              <a:gd name="connsiteX2" fmla="*/ 1290178 w 7664824"/>
              <a:gd name="connsiteY2" fmla="*/ 205929 h 6550721"/>
              <a:gd name="connsiteX3" fmla="*/ 822345 w 7664824"/>
              <a:gd name="connsiteY3" fmla="*/ 227195 h 6550721"/>
              <a:gd name="connsiteX4" fmla="*/ 630959 w 7664824"/>
              <a:gd name="connsiteY4" fmla="*/ 248460 h 6550721"/>
              <a:gd name="connsiteX5" fmla="*/ 503369 w 7664824"/>
              <a:gd name="connsiteY5" fmla="*/ 290990 h 6550721"/>
              <a:gd name="connsiteX6" fmla="*/ 482104 w 7664824"/>
              <a:gd name="connsiteY6" fmla="*/ 439846 h 6550721"/>
              <a:gd name="connsiteX7" fmla="*/ 439573 w 7664824"/>
              <a:gd name="connsiteY7" fmla="*/ 609967 h 6550721"/>
              <a:gd name="connsiteX8" fmla="*/ 418308 w 7664824"/>
              <a:gd name="connsiteY8" fmla="*/ 907678 h 6550721"/>
              <a:gd name="connsiteX9" fmla="*/ 375778 w 7664824"/>
              <a:gd name="connsiteY9" fmla="*/ 971474 h 6550721"/>
              <a:gd name="connsiteX10" fmla="*/ 354513 w 7664824"/>
              <a:gd name="connsiteY10" fmla="*/ 1226655 h 6550721"/>
              <a:gd name="connsiteX11" fmla="*/ 311983 w 7664824"/>
              <a:gd name="connsiteY11" fmla="*/ 1737018 h 6550721"/>
              <a:gd name="connsiteX12" fmla="*/ 333248 w 7664824"/>
              <a:gd name="connsiteY12" fmla="*/ 2396236 h 6550721"/>
              <a:gd name="connsiteX13" fmla="*/ 312133 w 7664824"/>
              <a:gd name="connsiteY13" fmla="*/ 5437755 h 6550721"/>
              <a:gd name="connsiteX14" fmla="*/ 888197 w 7664824"/>
              <a:gd name="connsiteY14" fmla="*/ 6550721 h 6550721"/>
              <a:gd name="connsiteX15" fmla="*/ 6648837 w 7664824"/>
              <a:gd name="connsiteY15" fmla="*/ 4864397 h 6550721"/>
              <a:gd name="connsiteX16" fmla="*/ 6648837 w 7664824"/>
              <a:gd name="connsiteY16" fmla="*/ 3028720 h 6550721"/>
              <a:gd name="connsiteX17" fmla="*/ 6648837 w 7664824"/>
              <a:gd name="connsiteY17" fmla="*/ 1101493 h 6550721"/>
              <a:gd name="connsiteX18" fmla="*/ 6720845 w 7664824"/>
              <a:gd name="connsiteY18" fmla="*/ 740139 h 6550721"/>
              <a:gd name="connsiteX19" fmla="*/ 7224901 w 7664824"/>
              <a:gd name="connsiteY19" fmla="*/ 740139 h 6550721"/>
              <a:gd name="connsiteX20" fmla="*/ 7584941 w 7664824"/>
              <a:gd name="connsiteY20" fmla="*/ 740138 h 6550721"/>
              <a:gd name="connsiteX21" fmla="*/ 7656949 w 7664824"/>
              <a:gd name="connsiteY21" fmla="*/ 1250845 h 6550721"/>
              <a:gd name="connsiteX0" fmla="*/ 2492758 w 7829225"/>
              <a:gd name="connsiteY0" fmla="*/ 4623493 h 6550721"/>
              <a:gd name="connsiteX1" fmla="*/ 2348741 w 7829225"/>
              <a:gd name="connsiteY1" fmla="*/ 378782 h 6550721"/>
              <a:gd name="connsiteX2" fmla="*/ 1454579 w 7829225"/>
              <a:gd name="connsiteY2" fmla="*/ 205929 h 6550721"/>
              <a:gd name="connsiteX3" fmla="*/ 986746 w 7829225"/>
              <a:gd name="connsiteY3" fmla="*/ 227195 h 6550721"/>
              <a:gd name="connsiteX4" fmla="*/ 795360 w 7829225"/>
              <a:gd name="connsiteY4" fmla="*/ 248460 h 6550721"/>
              <a:gd name="connsiteX5" fmla="*/ 667770 w 7829225"/>
              <a:gd name="connsiteY5" fmla="*/ 290990 h 6550721"/>
              <a:gd name="connsiteX6" fmla="*/ 646505 w 7829225"/>
              <a:gd name="connsiteY6" fmla="*/ 439846 h 6550721"/>
              <a:gd name="connsiteX7" fmla="*/ 603974 w 7829225"/>
              <a:gd name="connsiteY7" fmla="*/ 609967 h 6550721"/>
              <a:gd name="connsiteX8" fmla="*/ 582709 w 7829225"/>
              <a:gd name="connsiteY8" fmla="*/ 907678 h 6550721"/>
              <a:gd name="connsiteX9" fmla="*/ 540179 w 7829225"/>
              <a:gd name="connsiteY9" fmla="*/ 971474 h 6550721"/>
              <a:gd name="connsiteX10" fmla="*/ 518914 w 7829225"/>
              <a:gd name="connsiteY10" fmla="*/ 1226655 h 6550721"/>
              <a:gd name="connsiteX11" fmla="*/ 476384 w 7829225"/>
              <a:gd name="connsiteY11" fmla="*/ 1737018 h 6550721"/>
              <a:gd name="connsiteX12" fmla="*/ 497649 w 7829225"/>
              <a:gd name="connsiteY12" fmla="*/ 2396236 h 6550721"/>
              <a:gd name="connsiteX13" fmla="*/ 1052598 w 7829225"/>
              <a:gd name="connsiteY13" fmla="*/ 6550721 h 6550721"/>
              <a:gd name="connsiteX14" fmla="*/ 6813238 w 7829225"/>
              <a:gd name="connsiteY14" fmla="*/ 4864397 h 6550721"/>
              <a:gd name="connsiteX15" fmla="*/ 6813238 w 7829225"/>
              <a:gd name="connsiteY15" fmla="*/ 3028720 h 6550721"/>
              <a:gd name="connsiteX16" fmla="*/ 6813238 w 7829225"/>
              <a:gd name="connsiteY16" fmla="*/ 1101493 h 6550721"/>
              <a:gd name="connsiteX17" fmla="*/ 6885246 w 7829225"/>
              <a:gd name="connsiteY17" fmla="*/ 740139 h 6550721"/>
              <a:gd name="connsiteX18" fmla="*/ 7389302 w 7829225"/>
              <a:gd name="connsiteY18" fmla="*/ 740139 h 6550721"/>
              <a:gd name="connsiteX19" fmla="*/ 7749342 w 7829225"/>
              <a:gd name="connsiteY19" fmla="*/ 740138 h 6550721"/>
              <a:gd name="connsiteX20" fmla="*/ 7821350 w 7829225"/>
              <a:gd name="connsiteY20" fmla="*/ 1250845 h 6550721"/>
              <a:gd name="connsiteX0" fmla="*/ 2780789 w 8117256"/>
              <a:gd name="connsiteY0" fmla="*/ 4623493 h 5948462"/>
              <a:gd name="connsiteX1" fmla="*/ 2636772 w 8117256"/>
              <a:gd name="connsiteY1" fmla="*/ 378782 h 5948462"/>
              <a:gd name="connsiteX2" fmla="*/ 1742610 w 8117256"/>
              <a:gd name="connsiteY2" fmla="*/ 205929 h 5948462"/>
              <a:gd name="connsiteX3" fmla="*/ 1274777 w 8117256"/>
              <a:gd name="connsiteY3" fmla="*/ 227195 h 5948462"/>
              <a:gd name="connsiteX4" fmla="*/ 1083391 w 8117256"/>
              <a:gd name="connsiteY4" fmla="*/ 248460 h 5948462"/>
              <a:gd name="connsiteX5" fmla="*/ 955801 w 8117256"/>
              <a:gd name="connsiteY5" fmla="*/ 290990 h 5948462"/>
              <a:gd name="connsiteX6" fmla="*/ 934536 w 8117256"/>
              <a:gd name="connsiteY6" fmla="*/ 439846 h 5948462"/>
              <a:gd name="connsiteX7" fmla="*/ 892005 w 8117256"/>
              <a:gd name="connsiteY7" fmla="*/ 609967 h 5948462"/>
              <a:gd name="connsiteX8" fmla="*/ 870740 w 8117256"/>
              <a:gd name="connsiteY8" fmla="*/ 907678 h 5948462"/>
              <a:gd name="connsiteX9" fmla="*/ 828210 w 8117256"/>
              <a:gd name="connsiteY9" fmla="*/ 971474 h 5948462"/>
              <a:gd name="connsiteX10" fmla="*/ 806945 w 8117256"/>
              <a:gd name="connsiteY10" fmla="*/ 1226655 h 5948462"/>
              <a:gd name="connsiteX11" fmla="*/ 764415 w 8117256"/>
              <a:gd name="connsiteY11" fmla="*/ 1737018 h 5948462"/>
              <a:gd name="connsiteX12" fmla="*/ 785680 w 8117256"/>
              <a:gd name="connsiteY12" fmla="*/ 2396236 h 5948462"/>
              <a:gd name="connsiteX13" fmla="*/ 1052598 w 8117256"/>
              <a:gd name="connsiteY13" fmla="*/ 5948462 h 5948462"/>
              <a:gd name="connsiteX14" fmla="*/ 7101269 w 8117256"/>
              <a:gd name="connsiteY14" fmla="*/ 4864397 h 5948462"/>
              <a:gd name="connsiteX15" fmla="*/ 7101269 w 8117256"/>
              <a:gd name="connsiteY15" fmla="*/ 3028720 h 5948462"/>
              <a:gd name="connsiteX16" fmla="*/ 7101269 w 8117256"/>
              <a:gd name="connsiteY16" fmla="*/ 1101493 h 5948462"/>
              <a:gd name="connsiteX17" fmla="*/ 7173277 w 8117256"/>
              <a:gd name="connsiteY17" fmla="*/ 740139 h 5948462"/>
              <a:gd name="connsiteX18" fmla="*/ 7677333 w 8117256"/>
              <a:gd name="connsiteY18" fmla="*/ 740139 h 5948462"/>
              <a:gd name="connsiteX19" fmla="*/ 8037373 w 8117256"/>
              <a:gd name="connsiteY19" fmla="*/ 740138 h 5948462"/>
              <a:gd name="connsiteX20" fmla="*/ 8109381 w 8117256"/>
              <a:gd name="connsiteY20" fmla="*/ 1250845 h 5948462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13671 w 8045247"/>
              <a:gd name="connsiteY12" fmla="*/ 2396236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64565 w 8045247"/>
              <a:gd name="connsiteY12" fmla="*/ 2334910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9976 w 8076443"/>
              <a:gd name="connsiteY0" fmla="*/ 4623493 h 5587107"/>
              <a:gd name="connsiteX1" fmla="*/ 2595959 w 8076443"/>
              <a:gd name="connsiteY1" fmla="*/ 378782 h 5587107"/>
              <a:gd name="connsiteX2" fmla="*/ 1701797 w 8076443"/>
              <a:gd name="connsiteY2" fmla="*/ 205929 h 5587107"/>
              <a:gd name="connsiteX3" fmla="*/ 1233964 w 8076443"/>
              <a:gd name="connsiteY3" fmla="*/ 227195 h 5587107"/>
              <a:gd name="connsiteX4" fmla="*/ 1042578 w 8076443"/>
              <a:gd name="connsiteY4" fmla="*/ 248460 h 5587107"/>
              <a:gd name="connsiteX5" fmla="*/ 914988 w 8076443"/>
              <a:gd name="connsiteY5" fmla="*/ 290990 h 5587107"/>
              <a:gd name="connsiteX6" fmla="*/ 893723 w 8076443"/>
              <a:gd name="connsiteY6" fmla="*/ 439846 h 5587107"/>
              <a:gd name="connsiteX7" fmla="*/ 851192 w 8076443"/>
              <a:gd name="connsiteY7" fmla="*/ 609967 h 5587107"/>
              <a:gd name="connsiteX8" fmla="*/ 829927 w 8076443"/>
              <a:gd name="connsiteY8" fmla="*/ 907678 h 5587107"/>
              <a:gd name="connsiteX9" fmla="*/ 787397 w 8076443"/>
              <a:gd name="connsiteY9" fmla="*/ 971474 h 5587107"/>
              <a:gd name="connsiteX10" fmla="*/ 766132 w 8076443"/>
              <a:gd name="connsiteY10" fmla="*/ 1226655 h 5587107"/>
              <a:gd name="connsiteX11" fmla="*/ 723602 w 8076443"/>
              <a:gd name="connsiteY11" fmla="*/ 1737018 h 5587107"/>
              <a:gd name="connsiteX12" fmla="*/ 515603 w 8076443"/>
              <a:gd name="connsiteY12" fmla="*/ 4938521 h 5587107"/>
              <a:gd name="connsiteX13" fmla="*/ 1083794 w 8076443"/>
              <a:gd name="connsiteY13" fmla="*/ 5587107 h 5587107"/>
              <a:gd name="connsiteX14" fmla="*/ 7060456 w 8076443"/>
              <a:gd name="connsiteY14" fmla="*/ 4864397 h 5587107"/>
              <a:gd name="connsiteX15" fmla="*/ 7060456 w 8076443"/>
              <a:gd name="connsiteY15" fmla="*/ 3028720 h 5587107"/>
              <a:gd name="connsiteX16" fmla="*/ 7060456 w 8076443"/>
              <a:gd name="connsiteY16" fmla="*/ 1101493 h 5587107"/>
              <a:gd name="connsiteX17" fmla="*/ 7132464 w 8076443"/>
              <a:gd name="connsiteY17" fmla="*/ 740139 h 5587107"/>
              <a:gd name="connsiteX18" fmla="*/ 7636520 w 8076443"/>
              <a:gd name="connsiteY18" fmla="*/ 740139 h 5587107"/>
              <a:gd name="connsiteX19" fmla="*/ 7996560 w 8076443"/>
              <a:gd name="connsiteY19" fmla="*/ 740138 h 5587107"/>
              <a:gd name="connsiteX20" fmla="*/ 8068568 w 8076443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4721 w 8071188"/>
              <a:gd name="connsiteY0" fmla="*/ 4623493 h 5602252"/>
              <a:gd name="connsiteX1" fmla="*/ 2590704 w 8071188"/>
              <a:gd name="connsiteY1" fmla="*/ 378782 h 5602252"/>
              <a:gd name="connsiteX2" fmla="*/ 1696542 w 8071188"/>
              <a:gd name="connsiteY2" fmla="*/ 205929 h 5602252"/>
              <a:gd name="connsiteX3" fmla="*/ 1228709 w 8071188"/>
              <a:gd name="connsiteY3" fmla="*/ 227195 h 5602252"/>
              <a:gd name="connsiteX4" fmla="*/ 1037323 w 8071188"/>
              <a:gd name="connsiteY4" fmla="*/ 248460 h 5602252"/>
              <a:gd name="connsiteX5" fmla="*/ 909733 w 8071188"/>
              <a:gd name="connsiteY5" fmla="*/ 290990 h 5602252"/>
              <a:gd name="connsiteX6" fmla="*/ 888468 w 8071188"/>
              <a:gd name="connsiteY6" fmla="*/ 439846 h 5602252"/>
              <a:gd name="connsiteX7" fmla="*/ 845937 w 8071188"/>
              <a:gd name="connsiteY7" fmla="*/ 609967 h 5602252"/>
              <a:gd name="connsiteX8" fmla="*/ 824672 w 8071188"/>
              <a:gd name="connsiteY8" fmla="*/ 907678 h 5602252"/>
              <a:gd name="connsiteX9" fmla="*/ 782142 w 8071188"/>
              <a:gd name="connsiteY9" fmla="*/ 971474 h 5602252"/>
              <a:gd name="connsiteX10" fmla="*/ 760877 w 8071188"/>
              <a:gd name="connsiteY10" fmla="*/ 1226655 h 5602252"/>
              <a:gd name="connsiteX11" fmla="*/ 718347 w 8071188"/>
              <a:gd name="connsiteY11" fmla="*/ 1737018 h 5602252"/>
              <a:gd name="connsiteX12" fmla="*/ 582356 w 8071188"/>
              <a:gd name="connsiteY12" fmla="*/ 4938521 h 5602252"/>
              <a:gd name="connsiteX13" fmla="*/ 1078539 w 8071188"/>
              <a:gd name="connsiteY13" fmla="*/ 5587107 h 5602252"/>
              <a:gd name="connsiteX14" fmla="*/ 7055201 w 8071188"/>
              <a:gd name="connsiteY14" fmla="*/ 4864397 h 5602252"/>
              <a:gd name="connsiteX15" fmla="*/ 7055201 w 8071188"/>
              <a:gd name="connsiteY15" fmla="*/ 3028720 h 5602252"/>
              <a:gd name="connsiteX16" fmla="*/ 7055201 w 8071188"/>
              <a:gd name="connsiteY16" fmla="*/ 1101493 h 5602252"/>
              <a:gd name="connsiteX17" fmla="*/ 7127209 w 8071188"/>
              <a:gd name="connsiteY17" fmla="*/ 740139 h 5602252"/>
              <a:gd name="connsiteX18" fmla="*/ 7631265 w 8071188"/>
              <a:gd name="connsiteY18" fmla="*/ 740139 h 5602252"/>
              <a:gd name="connsiteX19" fmla="*/ 7991305 w 8071188"/>
              <a:gd name="connsiteY19" fmla="*/ 740138 h 5602252"/>
              <a:gd name="connsiteX20" fmla="*/ 8063313 w 8071188"/>
              <a:gd name="connsiteY20" fmla="*/ 1250845 h 5602252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016374 w 7352841"/>
              <a:gd name="connsiteY0" fmla="*/ 4623493 h 4864397"/>
              <a:gd name="connsiteX1" fmla="*/ 1872357 w 7352841"/>
              <a:gd name="connsiteY1" fmla="*/ 378782 h 4864397"/>
              <a:gd name="connsiteX2" fmla="*/ 978195 w 7352841"/>
              <a:gd name="connsiteY2" fmla="*/ 205929 h 4864397"/>
              <a:gd name="connsiteX3" fmla="*/ 510362 w 7352841"/>
              <a:gd name="connsiteY3" fmla="*/ 227195 h 4864397"/>
              <a:gd name="connsiteX4" fmla="*/ 318976 w 7352841"/>
              <a:gd name="connsiteY4" fmla="*/ 248460 h 4864397"/>
              <a:gd name="connsiteX5" fmla="*/ 191386 w 7352841"/>
              <a:gd name="connsiteY5" fmla="*/ 290990 h 4864397"/>
              <a:gd name="connsiteX6" fmla="*/ 170121 w 7352841"/>
              <a:gd name="connsiteY6" fmla="*/ 439846 h 4864397"/>
              <a:gd name="connsiteX7" fmla="*/ 127590 w 7352841"/>
              <a:gd name="connsiteY7" fmla="*/ 609967 h 4864397"/>
              <a:gd name="connsiteX8" fmla="*/ 106325 w 7352841"/>
              <a:gd name="connsiteY8" fmla="*/ 907678 h 4864397"/>
              <a:gd name="connsiteX9" fmla="*/ 63795 w 7352841"/>
              <a:gd name="connsiteY9" fmla="*/ 971474 h 4864397"/>
              <a:gd name="connsiteX10" fmla="*/ 42530 w 7352841"/>
              <a:gd name="connsiteY10" fmla="*/ 1226655 h 4864397"/>
              <a:gd name="connsiteX11" fmla="*/ 0 w 7352841"/>
              <a:gd name="connsiteY11" fmla="*/ 1737018 h 4864397"/>
              <a:gd name="connsiteX12" fmla="*/ 6336854 w 7352841"/>
              <a:gd name="connsiteY12" fmla="*/ 4864397 h 4864397"/>
              <a:gd name="connsiteX13" fmla="*/ 6336854 w 7352841"/>
              <a:gd name="connsiteY13" fmla="*/ 3028720 h 4864397"/>
              <a:gd name="connsiteX14" fmla="*/ 6336854 w 7352841"/>
              <a:gd name="connsiteY14" fmla="*/ 1101493 h 4864397"/>
              <a:gd name="connsiteX15" fmla="*/ 6408862 w 7352841"/>
              <a:gd name="connsiteY15" fmla="*/ 740139 h 4864397"/>
              <a:gd name="connsiteX16" fmla="*/ 6912918 w 7352841"/>
              <a:gd name="connsiteY16" fmla="*/ 740139 h 4864397"/>
              <a:gd name="connsiteX17" fmla="*/ 7272958 w 7352841"/>
              <a:gd name="connsiteY17" fmla="*/ 740138 h 4864397"/>
              <a:gd name="connsiteX18" fmla="*/ 7344966 w 7352841"/>
              <a:gd name="connsiteY18" fmla="*/ 1250845 h 4864397"/>
              <a:gd name="connsiteX0" fmla="*/ 2003619 w 7340086"/>
              <a:gd name="connsiteY0" fmla="*/ 4623493 h 5544812"/>
              <a:gd name="connsiteX1" fmla="*/ 1859602 w 7340086"/>
              <a:gd name="connsiteY1" fmla="*/ 378782 h 5544812"/>
              <a:gd name="connsiteX2" fmla="*/ 965440 w 7340086"/>
              <a:gd name="connsiteY2" fmla="*/ 205929 h 5544812"/>
              <a:gd name="connsiteX3" fmla="*/ 497607 w 7340086"/>
              <a:gd name="connsiteY3" fmla="*/ 227195 h 5544812"/>
              <a:gd name="connsiteX4" fmla="*/ 306221 w 7340086"/>
              <a:gd name="connsiteY4" fmla="*/ 248460 h 5544812"/>
              <a:gd name="connsiteX5" fmla="*/ 178631 w 7340086"/>
              <a:gd name="connsiteY5" fmla="*/ 290990 h 5544812"/>
              <a:gd name="connsiteX6" fmla="*/ 157366 w 7340086"/>
              <a:gd name="connsiteY6" fmla="*/ 439846 h 5544812"/>
              <a:gd name="connsiteX7" fmla="*/ 114835 w 7340086"/>
              <a:gd name="connsiteY7" fmla="*/ 609967 h 5544812"/>
              <a:gd name="connsiteX8" fmla="*/ 93570 w 7340086"/>
              <a:gd name="connsiteY8" fmla="*/ 907678 h 5544812"/>
              <a:gd name="connsiteX9" fmla="*/ 51040 w 7340086"/>
              <a:gd name="connsiteY9" fmla="*/ 971474 h 5544812"/>
              <a:gd name="connsiteX10" fmla="*/ 29775 w 7340086"/>
              <a:gd name="connsiteY10" fmla="*/ 1226655 h 5544812"/>
              <a:gd name="connsiteX11" fmla="*/ 67278 w 7340086"/>
              <a:gd name="connsiteY11" fmla="*/ 4938522 h 5544812"/>
              <a:gd name="connsiteX12" fmla="*/ 6324099 w 7340086"/>
              <a:gd name="connsiteY12" fmla="*/ 4864397 h 5544812"/>
              <a:gd name="connsiteX13" fmla="*/ 6324099 w 7340086"/>
              <a:gd name="connsiteY13" fmla="*/ 3028720 h 5544812"/>
              <a:gd name="connsiteX14" fmla="*/ 6324099 w 7340086"/>
              <a:gd name="connsiteY14" fmla="*/ 1101493 h 5544812"/>
              <a:gd name="connsiteX15" fmla="*/ 6396107 w 7340086"/>
              <a:gd name="connsiteY15" fmla="*/ 740139 h 5544812"/>
              <a:gd name="connsiteX16" fmla="*/ 6900163 w 7340086"/>
              <a:gd name="connsiteY16" fmla="*/ 740139 h 5544812"/>
              <a:gd name="connsiteX17" fmla="*/ 7260203 w 7340086"/>
              <a:gd name="connsiteY17" fmla="*/ 740138 h 5544812"/>
              <a:gd name="connsiteX18" fmla="*/ 7332211 w 7340086"/>
              <a:gd name="connsiteY18" fmla="*/ 1250845 h 5544812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55770 w 7344816"/>
              <a:gd name="connsiteY9" fmla="*/ 971474 h 5785714"/>
              <a:gd name="connsiteX10" fmla="*/ 34505 w 7344816"/>
              <a:gd name="connsiteY10" fmla="*/ 1226655 h 5785714"/>
              <a:gd name="connsiteX11" fmla="*/ 0 w 7344816"/>
              <a:gd name="connsiteY11" fmla="*/ 5179424 h 5785714"/>
              <a:gd name="connsiteX12" fmla="*/ 6328829 w 7344816"/>
              <a:gd name="connsiteY12" fmla="*/ 4864397 h 5785714"/>
              <a:gd name="connsiteX13" fmla="*/ 6328829 w 7344816"/>
              <a:gd name="connsiteY13" fmla="*/ 3028720 h 5785714"/>
              <a:gd name="connsiteX14" fmla="*/ 6328829 w 7344816"/>
              <a:gd name="connsiteY14" fmla="*/ 1101493 h 5785714"/>
              <a:gd name="connsiteX15" fmla="*/ 6400837 w 7344816"/>
              <a:gd name="connsiteY15" fmla="*/ 740139 h 5785714"/>
              <a:gd name="connsiteX16" fmla="*/ 6904893 w 7344816"/>
              <a:gd name="connsiteY16" fmla="*/ 740139 h 5785714"/>
              <a:gd name="connsiteX17" fmla="*/ 7264933 w 7344816"/>
              <a:gd name="connsiteY17" fmla="*/ 740138 h 5785714"/>
              <a:gd name="connsiteX18" fmla="*/ 7336941 w 7344816"/>
              <a:gd name="connsiteY18" fmla="*/ 1250845 h 5785714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432048 w 7344816"/>
              <a:gd name="connsiteY3" fmla="*/ 722709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119565 w 7344816"/>
              <a:gd name="connsiteY6" fmla="*/ 609967 h 5785714"/>
              <a:gd name="connsiteX7" fmla="*/ 98300 w 7344816"/>
              <a:gd name="connsiteY7" fmla="*/ 907678 h 5785714"/>
              <a:gd name="connsiteX8" fmla="*/ 34505 w 7344816"/>
              <a:gd name="connsiteY8" fmla="*/ 1226655 h 5785714"/>
              <a:gd name="connsiteX9" fmla="*/ 0 w 7344816"/>
              <a:gd name="connsiteY9" fmla="*/ 5179424 h 5785714"/>
              <a:gd name="connsiteX10" fmla="*/ 6328829 w 7344816"/>
              <a:gd name="connsiteY10" fmla="*/ 4864397 h 5785714"/>
              <a:gd name="connsiteX11" fmla="*/ 6328829 w 7344816"/>
              <a:gd name="connsiteY11" fmla="*/ 3028720 h 5785714"/>
              <a:gd name="connsiteX12" fmla="*/ 6328829 w 7344816"/>
              <a:gd name="connsiteY12" fmla="*/ 1101493 h 5785714"/>
              <a:gd name="connsiteX13" fmla="*/ 6400837 w 7344816"/>
              <a:gd name="connsiteY13" fmla="*/ 740139 h 5785714"/>
              <a:gd name="connsiteX14" fmla="*/ 6904893 w 7344816"/>
              <a:gd name="connsiteY14" fmla="*/ 740139 h 5785714"/>
              <a:gd name="connsiteX15" fmla="*/ 7264933 w 7344816"/>
              <a:gd name="connsiteY15" fmla="*/ 740138 h 5785714"/>
              <a:gd name="connsiteX16" fmla="*/ 7336941 w 7344816"/>
              <a:gd name="connsiteY16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98300 w 7344816"/>
              <a:gd name="connsiteY6" fmla="*/ 907678 h 5785714"/>
              <a:gd name="connsiteX7" fmla="*/ 34505 w 7344816"/>
              <a:gd name="connsiteY7" fmla="*/ 1226655 h 5785714"/>
              <a:gd name="connsiteX8" fmla="*/ 0 w 7344816"/>
              <a:gd name="connsiteY8" fmla="*/ 5179424 h 5785714"/>
              <a:gd name="connsiteX9" fmla="*/ 6328829 w 7344816"/>
              <a:gd name="connsiteY9" fmla="*/ 4864397 h 5785714"/>
              <a:gd name="connsiteX10" fmla="*/ 6328829 w 7344816"/>
              <a:gd name="connsiteY10" fmla="*/ 3028720 h 5785714"/>
              <a:gd name="connsiteX11" fmla="*/ 6328829 w 7344816"/>
              <a:gd name="connsiteY11" fmla="*/ 1101493 h 5785714"/>
              <a:gd name="connsiteX12" fmla="*/ 6400837 w 7344816"/>
              <a:gd name="connsiteY12" fmla="*/ 740139 h 5785714"/>
              <a:gd name="connsiteX13" fmla="*/ 6904893 w 7344816"/>
              <a:gd name="connsiteY13" fmla="*/ 740139 h 5785714"/>
              <a:gd name="connsiteX14" fmla="*/ 7264933 w 7344816"/>
              <a:gd name="connsiteY14" fmla="*/ 740138 h 5785714"/>
              <a:gd name="connsiteX15" fmla="*/ 7336941 w 7344816"/>
              <a:gd name="connsiteY15" fmla="*/ 1250845 h 5785714"/>
              <a:gd name="connsiteX0" fmla="*/ 3046770 w 8383237"/>
              <a:gd name="connsiteY0" fmla="*/ 4623493 h 5785714"/>
              <a:gd name="connsiteX1" fmla="*/ 2838621 w 8383237"/>
              <a:gd name="connsiteY1" fmla="*/ 843161 h 5785714"/>
              <a:gd name="connsiteX2" fmla="*/ 1974525 w 8383237"/>
              <a:gd name="connsiteY2" fmla="*/ 722709 h 5785714"/>
              <a:gd name="connsiteX3" fmla="*/ 1349372 w 8383237"/>
              <a:gd name="connsiteY3" fmla="*/ 248460 h 5785714"/>
              <a:gd name="connsiteX4" fmla="*/ 1221782 w 8383237"/>
              <a:gd name="connsiteY4" fmla="*/ 290990 h 5785714"/>
              <a:gd name="connsiteX5" fmla="*/ 1200517 w 8383237"/>
              <a:gd name="connsiteY5" fmla="*/ 439846 h 5785714"/>
              <a:gd name="connsiteX6" fmla="*/ 1136721 w 8383237"/>
              <a:gd name="connsiteY6" fmla="*/ 907678 h 5785714"/>
              <a:gd name="connsiteX7" fmla="*/ 1038421 w 8383237"/>
              <a:gd name="connsiteY7" fmla="*/ 5179424 h 5785714"/>
              <a:gd name="connsiteX8" fmla="*/ 7367250 w 8383237"/>
              <a:gd name="connsiteY8" fmla="*/ 4864397 h 5785714"/>
              <a:gd name="connsiteX9" fmla="*/ 7367250 w 8383237"/>
              <a:gd name="connsiteY9" fmla="*/ 3028720 h 5785714"/>
              <a:gd name="connsiteX10" fmla="*/ 7367250 w 8383237"/>
              <a:gd name="connsiteY10" fmla="*/ 1101493 h 5785714"/>
              <a:gd name="connsiteX11" fmla="*/ 7439258 w 8383237"/>
              <a:gd name="connsiteY11" fmla="*/ 740139 h 5785714"/>
              <a:gd name="connsiteX12" fmla="*/ 7943314 w 8383237"/>
              <a:gd name="connsiteY12" fmla="*/ 740139 h 5785714"/>
              <a:gd name="connsiteX13" fmla="*/ 8303354 w 8383237"/>
              <a:gd name="connsiteY13" fmla="*/ 740138 h 5785714"/>
              <a:gd name="connsiteX14" fmla="*/ 8375362 w 8383237"/>
              <a:gd name="connsiteY14" fmla="*/ 1250845 h 5785714"/>
              <a:gd name="connsiteX0" fmla="*/ 3036138 w 8372605"/>
              <a:gd name="connsiteY0" fmla="*/ 4623493 h 5785714"/>
              <a:gd name="connsiteX1" fmla="*/ 2827989 w 8372605"/>
              <a:gd name="connsiteY1" fmla="*/ 843161 h 5785714"/>
              <a:gd name="connsiteX2" fmla="*/ 1963893 w 8372605"/>
              <a:gd name="connsiteY2" fmla="*/ 722709 h 5785714"/>
              <a:gd name="connsiteX3" fmla="*/ 1338740 w 8372605"/>
              <a:gd name="connsiteY3" fmla="*/ 248460 h 5785714"/>
              <a:gd name="connsiteX4" fmla="*/ 1211150 w 8372605"/>
              <a:gd name="connsiteY4" fmla="*/ 290990 h 5785714"/>
              <a:gd name="connsiteX5" fmla="*/ 1189885 w 8372605"/>
              <a:gd name="connsiteY5" fmla="*/ 439846 h 5785714"/>
              <a:gd name="connsiteX6" fmla="*/ 1027789 w 8372605"/>
              <a:gd name="connsiteY6" fmla="*/ 5179424 h 5785714"/>
              <a:gd name="connsiteX7" fmla="*/ 7356618 w 8372605"/>
              <a:gd name="connsiteY7" fmla="*/ 4864397 h 5785714"/>
              <a:gd name="connsiteX8" fmla="*/ 7356618 w 8372605"/>
              <a:gd name="connsiteY8" fmla="*/ 3028720 h 5785714"/>
              <a:gd name="connsiteX9" fmla="*/ 7356618 w 8372605"/>
              <a:gd name="connsiteY9" fmla="*/ 1101493 h 5785714"/>
              <a:gd name="connsiteX10" fmla="*/ 7428626 w 8372605"/>
              <a:gd name="connsiteY10" fmla="*/ 740139 h 5785714"/>
              <a:gd name="connsiteX11" fmla="*/ 7932682 w 8372605"/>
              <a:gd name="connsiteY11" fmla="*/ 740139 h 5785714"/>
              <a:gd name="connsiteX12" fmla="*/ 8292722 w 8372605"/>
              <a:gd name="connsiteY12" fmla="*/ 740138 h 5785714"/>
              <a:gd name="connsiteX13" fmla="*/ 8364730 w 8372605"/>
              <a:gd name="connsiteY13" fmla="*/ 1250845 h 5785714"/>
              <a:gd name="connsiteX0" fmla="*/ 3032594 w 8369061"/>
              <a:gd name="connsiteY0" fmla="*/ 4623493 h 5785714"/>
              <a:gd name="connsiteX1" fmla="*/ 2824445 w 8369061"/>
              <a:gd name="connsiteY1" fmla="*/ 843161 h 5785714"/>
              <a:gd name="connsiteX2" fmla="*/ 1960349 w 8369061"/>
              <a:gd name="connsiteY2" fmla="*/ 722709 h 5785714"/>
              <a:gd name="connsiteX3" fmla="*/ 1335196 w 8369061"/>
              <a:gd name="connsiteY3" fmla="*/ 248460 h 5785714"/>
              <a:gd name="connsiteX4" fmla="*/ 1207606 w 8369061"/>
              <a:gd name="connsiteY4" fmla="*/ 290990 h 5785714"/>
              <a:gd name="connsiteX5" fmla="*/ 1024245 w 8369061"/>
              <a:gd name="connsiteY5" fmla="*/ 5179424 h 5785714"/>
              <a:gd name="connsiteX6" fmla="*/ 7353074 w 8369061"/>
              <a:gd name="connsiteY6" fmla="*/ 4864397 h 5785714"/>
              <a:gd name="connsiteX7" fmla="*/ 7353074 w 8369061"/>
              <a:gd name="connsiteY7" fmla="*/ 3028720 h 5785714"/>
              <a:gd name="connsiteX8" fmla="*/ 7353074 w 8369061"/>
              <a:gd name="connsiteY8" fmla="*/ 1101493 h 5785714"/>
              <a:gd name="connsiteX9" fmla="*/ 7425082 w 8369061"/>
              <a:gd name="connsiteY9" fmla="*/ 740139 h 5785714"/>
              <a:gd name="connsiteX10" fmla="*/ 7929138 w 8369061"/>
              <a:gd name="connsiteY10" fmla="*/ 740139 h 5785714"/>
              <a:gd name="connsiteX11" fmla="*/ 8289178 w 8369061"/>
              <a:gd name="connsiteY11" fmla="*/ 740138 h 5785714"/>
              <a:gd name="connsiteX12" fmla="*/ 8361186 w 8369061"/>
              <a:gd name="connsiteY12" fmla="*/ 1250845 h 5785714"/>
              <a:gd name="connsiteX0" fmla="*/ 2166889 w 7503356"/>
              <a:gd name="connsiteY0" fmla="*/ 4623493 h 5785714"/>
              <a:gd name="connsiteX1" fmla="*/ 1958740 w 7503356"/>
              <a:gd name="connsiteY1" fmla="*/ 843161 h 5785714"/>
              <a:gd name="connsiteX2" fmla="*/ 1094644 w 7503356"/>
              <a:gd name="connsiteY2" fmla="*/ 722709 h 5785714"/>
              <a:gd name="connsiteX3" fmla="*/ 469491 w 7503356"/>
              <a:gd name="connsiteY3" fmla="*/ 248460 h 5785714"/>
              <a:gd name="connsiteX4" fmla="*/ 341901 w 7503356"/>
              <a:gd name="connsiteY4" fmla="*/ 290990 h 5785714"/>
              <a:gd name="connsiteX5" fmla="*/ 158540 w 7503356"/>
              <a:gd name="connsiteY5" fmla="*/ 5179424 h 5785714"/>
              <a:gd name="connsiteX6" fmla="*/ 6487369 w 7503356"/>
              <a:gd name="connsiteY6" fmla="*/ 4864397 h 5785714"/>
              <a:gd name="connsiteX7" fmla="*/ 6487369 w 7503356"/>
              <a:gd name="connsiteY7" fmla="*/ 3028720 h 5785714"/>
              <a:gd name="connsiteX8" fmla="*/ 6487369 w 7503356"/>
              <a:gd name="connsiteY8" fmla="*/ 1101493 h 5785714"/>
              <a:gd name="connsiteX9" fmla="*/ 6559377 w 7503356"/>
              <a:gd name="connsiteY9" fmla="*/ 740139 h 5785714"/>
              <a:gd name="connsiteX10" fmla="*/ 7063433 w 7503356"/>
              <a:gd name="connsiteY10" fmla="*/ 740139 h 5785714"/>
              <a:gd name="connsiteX11" fmla="*/ 7423473 w 7503356"/>
              <a:gd name="connsiteY11" fmla="*/ 740138 h 5785714"/>
              <a:gd name="connsiteX12" fmla="*/ 7495481 w 7503356"/>
              <a:gd name="connsiteY12" fmla="*/ 1250845 h 5785714"/>
              <a:gd name="connsiteX0" fmla="*/ 2166889 w 7503356"/>
              <a:gd name="connsiteY0" fmla="*/ 4623493 h 5328500"/>
              <a:gd name="connsiteX1" fmla="*/ 1958740 w 7503356"/>
              <a:gd name="connsiteY1" fmla="*/ 843161 h 5328500"/>
              <a:gd name="connsiteX2" fmla="*/ 1094644 w 7503356"/>
              <a:gd name="connsiteY2" fmla="*/ 722709 h 5328500"/>
              <a:gd name="connsiteX3" fmla="*/ 469491 w 7503356"/>
              <a:gd name="connsiteY3" fmla="*/ 248460 h 5328500"/>
              <a:gd name="connsiteX4" fmla="*/ 341901 w 7503356"/>
              <a:gd name="connsiteY4" fmla="*/ 290990 h 5328500"/>
              <a:gd name="connsiteX5" fmla="*/ 158540 w 7503356"/>
              <a:gd name="connsiteY5" fmla="*/ 5179424 h 5328500"/>
              <a:gd name="connsiteX6" fmla="*/ 6487369 w 7503356"/>
              <a:gd name="connsiteY6" fmla="*/ 4864397 h 5328500"/>
              <a:gd name="connsiteX7" fmla="*/ 6487369 w 7503356"/>
              <a:gd name="connsiteY7" fmla="*/ 3028720 h 5328500"/>
              <a:gd name="connsiteX8" fmla="*/ 6487369 w 7503356"/>
              <a:gd name="connsiteY8" fmla="*/ 1101493 h 5328500"/>
              <a:gd name="connsiteX9" fmla="*/ 6559377 w 7503356"/>
              <a:gd name="connsiteY9" fmla="*/ 740139 h 5328500"/>
              <a:gd name="connsiteX10" fmla="*/ 7063433 w 7503356"/>
              <a:gd name="connsiteY10" fmla="*/ 740139 h 5328500"/>
              <a:gd name="connsiteX11" fmla="*/ 7423473 w 7503356"/>
              <a:gd name="connsiteY11" fmla="*/ 740138 h 5328500"/>
              <a:gd name="connsiteX12" fmla="*/ 7495481 w 7503356"/>
              <a:gd name="connsiteY12" fmla="*/ 1250845 h 5328500"/>
              <a:gd name="connsiteX0" fmla="*/ 2022873 w 7359340"/>
              <a:gd name="connsiteY0" fmla="*/ 4623493 h 5087596"/>
              <a:gd name="connsiteX1" fmla="*/ 1814724 w 7359340"/>
              <a:gd name="connsiteY1" fmla="*/ 843161 h 5087596"/>
              <a:gd name="connsiteX2" fmla="*/ 950628 w 7359340"/>
              <a:gd name="connsiteY2" fmla="*/ 722709 h 5087596"/>
              <a:gd name="connsiteX3" fmla="*/ 325475 w 7359340"/>
              <a:gd name="connsiteY3" fmla="*/ 248460 h 5087596"/>
              <a:gd name="connsiteX4" fmla="*/ 197885 w 7359340"/>
              <a:gd name="connsiteY4" fmla="*/ 290990 h 5087596"/>
              <a:gd name="connsiteX5" fmla="*/ 158540 w 7359340"/>
              <a:gd name="connsiteY5" fmla="*/ 4938521 h 5087596"/>
              <a:gd name="connsiteX6" fmla="*/ 6343353 w 7359340"/>
              <a:gd name="connsiteY6" fmla="*/ 4864397 h 5087596"/>
              <a:gd name="connsiteX7" fmla="*/ 6343353 w 7359340"/>
              <a:gd name="connsiteY7" fmla="*/ 3028720 h 5087596"/>
              <a:gd name="connsiteX8" fmla="*/ 6343353 w 7359340"/>
              <a:gd name="connsiteY8" fmla="*/ 1101493 h 5087596"/>
              <a:gd name="connsiteX9" fmla="*/ 6415361 w 7359340"/>
              <a:gd name="connsiteY9" fmla="*/ 740139 h 5087596"/>
              <a:gd name="connsiteX10" fmla="*/ 6919417 w 7359340"/>
              <a:gd name="connsiteY10" fmla="*/ 740139 h 5087596"/>
              <a:gd name="connsiteX11" fmla="*/ 7279457 w 7359340"/>
              <a:gd name="connsiteY11" fmla="*/ 740138 h 5087596"/>
              <a:gd name="connsiteX12" fmla="*/ 7351465 w 7359340"/>
              <a:gd name="connsiteY12" fmla="*/ 1250845 h 5087596"/>
              <a:gd name="connsiteX0" fmla="*/ 2022873 w 7359340"/>
              <a:gd name="connsiteY0" fmla="*/ 4623493 h 5087598"/>
              <a:gd name="connsiteX1" fmla="*/ 1814724 w 7359340"/>
              <a:gd name="connsiteY1" fmla="*/ 843161 h 5087598"/>
              <a:gd name="connsiteX2" fmla="*/ 950628 w 7359340"/>
              <a:gd name="connsiteY2" fmla="*/ 722709 h 5087598"/>
              <a:gd name="connsiteX3" fmla="*/ 325475 w 7359340"/>
              <a:gd name="connsiteY3" fmla="*/ 248460 h 5087598"/>
              <a:gd name="connsiteX4" fmla="*/ 197885 w 7359340"/>
              <a:gd name="connsiteY4" fmla="*/ 290990 h 5087598"/>
              <a:gd name="connsiteX5" fmla="*/ 158540 w 7359340"/>
              <a:gd name="connsiteY5" fmla="*/ 4938521 h 5087598"/>
              <a:gd name="connsiteX6" fmla="*/ 6343353 w 7359340"/>
              <a:gd name="connsiteY6" fmla="*/ 4864397 h 5087598"/>
              <a:gd name="connsiteX7" fmla="*/ 6343353 w 7359340"/>
              <a:gd name="connsiteY7" fmla="*/ 3028720 h 5087598"/>
              <a:gd name="connsiteX8" fmla="*/ 6343353 w 7359340"/>
              <a:gd name="connsiteY8" fmla="*/ 1101493 h 5087598"/>
              <a:gd name="connsiteX9" fmla="*/ 6415361 w 7359340"/>
              <a:gd name="connsiteY9" fmla="*/ 740139 h 5087598"/>
              <a:gd name="connsiteX10" fmla="*/ 6919417 w 7359340"/>
              <a:gd name="connsiteY10" fmla="*/ 740139 h 5087598"/>
              <a:gd name="connsiteX11" fmla="*/ 7279457 w 7359340"/>
              <a:gd name="connsiteY11" fmla="*/ 740138 h 5087598"/>
              <a:gd name="connsiteX12" fmla="*/ 7351465 w 7359340"/>
              <a:gd name="connsiteY12" fmla="*/ 1250845 h 5087598"/>
              <a:gd name="connsiteX0" fmla="*/ 1876813 w 7213280"/>
              <a:gd name="connsiteY0" fmla="*/ 4623493 h 5087596"/>
              <a:gd name="connsiteX1" fmla="*/ 1668664 w 7213280"/>
              <a:gd name="connsiteY1" fmla="*/ 843161 h 5087596"/>
              <a:gd name="connsiteX2" fmla="*/ 804568 w 7213280"/>
              <a:gd name="connsiteY2" fmla="*/ 722709 h 5087596"/>
              <a:gd name="connsiteX3" fmla="*/ 179415 w 7213280"/>
              <a:gd name="connsiteY3" fmla="*/ 248460 h 5087596"/>
              <a:gd name="connsiteX4" fmla="*/ 51825 w 7213280"/>
              <a:gd name="connsiteY4" fmla="*/ 290990 h 5087596"/>
              <a:gd name="connsiteX5" fmla="*/ 12480 w 7213280"/>
              <a:gd name="connsiteY5" fmla="*/ 4938521 h 5087596"/>
              <a:gd name="connsiteX6" fmla="*/ 6197293 w 7213280"/>
              <a:gd name="connsiteY6" fmla="*/ 4864397 h 5087596"/>
              <a:gd name="connsiteX7" fmla="*/ 6197293 w 7213280"/>
              <a:gd name="connsiteY7" fmla="*/ 3028720 h 5087596"/>
              <a:gd name="connsiteX8" fmla="*/ 6197293 w 7213280"/>
              <a:gd name="connsiteY8" fmla="*/ 1101493 h 5087596"/>
              <a:gd name="connsiteX9" fmla="*/ 6269301 w 7213280"/>
              <a:gd name="connsiteY9" fmla="*/ 740139 h 5087596"/>
              <a:gd name="connsiteX10" fmla="*/ 6773357 w 7213280"/>
              <a:gd name="connsiteY10" fmla="*/ 740139 h 5087596"/>
              <a:gd name="connsiteX11" fmla="*/ 7133397 w 7213280"/>
              <a:gd name="connsiteY11" fmla="*/ 740138 h 5087596"/>
              <a:gd name="connsiteX12" fmla="*/ 7205405 w 7213280"/>
              <a:gd name="connsiteY12" fmla="*/ 1250845 h 5087596"/>
              <a:gd name="connsiteX0" fmla="*/ 1876813 w 7213280"/>
              <a:gd name="connsiteY0" fmla="*/ 4623493 h 4983889"/>
              <a:gd name="connsiteX1" fmla="*/ 1668664 w 7213280"/>
              <a:gd name="connsiteY1" fmla="*/ 843161 h 4983889"/>
              <a:gd name="connsiteX2" fmla="*/ 804568 w 7213280"/>
              <a:gd name="connsiteY2" fmla="*/ 722709 h 4983889"/>
              <a:gd name="connsiteX3" fmla="*/ 179415 w 7213280"/>
              <a:gd name="connsiteY3" fmla="*/ 248460 h 4983889"/>
              <a:gd name="connsiteX4" fmla="*/ 51825 w 7213280"/>
              <a:gd name="connsiteY4" fmla="*/ 290990 h 4983889"/>
              <a:gd name="connsiteX5" fmla="*/ 12480 w 7213280"/>
              <a:gd name="connsiteY5" fmla="*/ 4938521 h 4983889"/>
              <a:gd name="connsiteX6" fmla="*/ 6197293 w 7213280"/>
              <a:gd name="connsiteY6" fmla="*/ 4864397 h 4983889"/>
              <a:gd name="connsiteX7" fmla="*/ 6197293 w 7213280"/>
              <a:gd name="connsiteY7" fmla="*/ 3028720 h 4983889"/>
              <a:gd name="connsiteX8" fmla="*/ 6197293 w 7213280"/>
              <a:gd name="connsiteY8" fmla="*/ 1101493 h 4983889"/>
              <a:gd name="connsiteX9" fmla="*/ 6269301 w 7213280"/>
              <a:gd name="connsiteY9" fmla="*/ 740139 h 4983889"/>
              <a:gd name="connsiteX10" fmla="*/ 6773357 w 7213280"/>
              <a:gd name="connsiteY10" fmla="*/ 740139 h 4983889"/>
              <a:gd name="connsiteX11" fmla="*/ 7133397 w 7213280"/>
              <a:gd name="connsiteY11" fmla="*/ 740138 h 4983889"/>
              <a:gd name="connsiteX12" fmla="*/ 7205405 w 7213280"/>
              <a:gd name="connsiteY12" fmla="*/ 1250845 h 4983889"/>
              <a:gd name="connsiteX0" fmla="*/ 1916158 w 7252625"/>
              <a:gd name="connsiteY0" fmla="*/ 4623493 h 4983889"/>
              <a:gd name="connsiteX1" fmla="*/ 1708009 w 7252625"/>
              <a:gd name="connsiteY1" fmla="*/ 843161 h 4983889"/>
              <a:gd name="connsiteX2" fmla="*/ 843913 w 7252625"/>
              <a:gd name="connsiteY2" fmla="*/ 722709 h 4983889"/>
              <a:gd name="connsiteX3" fmla="*/ 218760 w 7252625"/>
              <a:gd name="connsiteY3" fmla="*/ 248460 h 4983889"/>
              <a:gd name="connsiteX4" fmla="*/ 51825 w 7252625"/>
              <a:gd name="connsiteY4" fmla="*/ 722709 h 4983889"/>
              <a:gd name="connsiteX5" fmla="*/ 51825 w 7252625"/>
              <a:gd name="connsiteY5" fmla="*/ 4938521 h 4983889"/>
              <a:gd name="connsiteX6" fmla="*/ 6236638 w 7252625"/>
              <a:gd name="connsiteY6" fmla="*/ 4864397 h 4983889"/>
              <a:gd name="connsiteX7" fmla="*/ 6236638 w 7252625"/>
              <a:gd name="connsiteY7" fmla="*/ 3028720 h 4983889"/>
              <a:gd name="connsiteX8" fmla="*/ 6236638 w 7252625"/>
              <a:gd name="connsiteY8" fmla="*/ 1101493 h 4983889"/>
              <a:gd name="connsiteX9" fmla="*/ 6308646 w 7252625"/>
              <a:gd name="connsiteY9" fmla="*/ 740139 h 4983889"/>
              <a:gd name="connsiteX10" fmla="*/ 6812702 w 7252625"/>
              <a:gd name="connsiteY10" fmla="*/ 740139 h 4983889"/>
              <a:gd name="connsiteX11" fmla="*/ 7172742 w 7252625"/>
              <a:gd name="connsiteY11" fmla="*/ 740138 h 4983889"/>
              <a:gd name="connsiteX12" fmla="*/ 7244750 w 7252625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166935 w 7200800"/>
              <a:gd name="connsiteY3" fmla="*/ 248460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216024 w 7200800"/>
              <a:gd name="connsiteY3" fmla="*/ 481805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722709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7216379 w 7296262"/>
              <a:gd name="connsiteY9" fmla="*/ 740138 h 4983889"/>
              <a:gd name="connsiteX10" fmla="*/ 7288387 w 7296262"/>
              <a:gd name="connsiteY10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352283 w 7296262"/>
              <a:gd name="connsiteY7" fmla="*/ 740139 h 4983889"/>
              <a:gd name="connsiteX8" fmla="*/ 7216379 w 7296262"/>
              <a:gd name="connsiteY8" fmla="*/ 740138 h 4983889"/>
              <a:gd name="connsiteX9" fmla="*/ 7288387 w 7296262"/>
              <a:gd name="connsiteY9" fmla="*/ 1250845 h 4983889"/>
              <a:gd name="connsiteX0" fmla="*/ 1967670 w 7323078"/>
              <a:gd name="connsiteY0" fmla="*/ 3734003 h 4983889"/>
              <a:gd name="connsiteX1" fmla="*/ 1751646 w 7323078"/>
              <a:gd name="connsiteY1" fmla="*/ 843161 h 4983889"/>
              <a:gd name="connsiteX2" fmla="*/ 887550 w 7323078"/>
              <a:gd name="connsiteY2" fmla="*/ 722709 h 4983889"/>
              <a:gd name="connsiteX3" fmla="*/ 95462 w 7323078"/>
              <a:gd name="connsiteY3" fmla="*/ 843161 h 4983889"/>
              <a:gd name="connsiteX4" fmla="*/ 95462 w 7323078"/>
              <a:gd name="connsiteY4" fmla="*/ 4938521 h 4983889"/>
              <a:gd name="connsiteX5" fmla="*/ 6280275 w 7323078"/>
              <a:gd name="connsiteY5" fmla="*/ 4864397 h 4983889"/>
              <a:gd name="connsiteX6" fmla="*/ 6352283 w 7323078"/>
              <a:gd name="connsiteY6" fmla="*/ 740139 h 4983889"/>
              <a:gd name="connsiteX7" fmla="*/ 7216379 w 7323078"/>
              <a:gd name="connsiteY7" fmla="*/ 740138 h 4983889"/>
              <a:gd name="connsiteX8" fmla="*/ 7288387 w 7323078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8150 w 7296262"/>
              <a:gd name="connsiteY6" fmla="*/ 1084064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7152246 w 7288387"/>
              <a:gd name="connsiteY7" fmla="*/ 1204516 h 4983889"/>
              <a:gd name="connsiteX8" fmla="*/ 7288387 w 7288387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6936222 w 7288387"/>
              <a:gd name="connsiteY7" fmla="*/ 1445419 h 4983889"/>
              <a:gd name="connsiteX8" fmla="*/ 7288387 w 7288387"/>
              <a:gd name="connsiteY8" fmla="*/ 1250845 h 4983889"/>
              <a:gd name="connsiteX0" fmla="*/ 1967670 w 7224254"/>
              <a:gd name="connsiteY0" fmla="*/ 3298525 h 4548411"/>
              <a:gd name="connsiteX1" fmla="*/ 1751646 w 7224254"/>
              <a:gd name="connsiteY1" fmla="*/ 407683 h 4548411"/>
              <a:gd name="connsiteX2" fmla="*/ 887550 w 7224254"/>
              <a:gd name="connsiteY2" fmla="*/ 287231 h 4548411"/>
              <a:gd name="connsiteX3" fmla="*/ 95462 w 7224254"/>
              <a:gd name="connsiteY3" fmla="*/ 407683 h 4548411"/>
              <a:gd name="connsiteX4" fmla="*/ 95462 w 7224254"/>
              <a:gd name="connsiteY4" fmla="*/ 4503043 h 4548411"/>
              <a:gd name="connsiteX5" fmla="*/ 6280275 w 7224254"/>
              <a:gd name="connsiteY5" fmla="*/ 4428919 h 4548411"/>
              <a:gd name="connsiteX6" fmla="*/ 6288150 w 7224254"/>
              <a:gd name="connsiteY6" fmla="*/ 648586 h 4548411"/>
              <a:gd name="connsiteX7" fmla="*/ 6936222 w 7224254"/>
              <a:gd name="connsiteY7" fmla="*/ 1009941 h 4548411"/>
              <a:gd name="connsiteX8" fmla="*/ 7224254 w 7224254"/>
              <a:gd name="connsiteY8" fmla="*/ 1250845 h 4548411"/>
              <a:gd name="connsiteX0" fmla="*/ 1967670 w 6936222"/>
              <a:gd name="connsiteY0" fmla="*/ 3011294 h 4261180"/>
              <a:gd name="connsiteX1" fmla="*/ 1751646 w 6936222"/>
              <a:gd name="connsiteY1" fmla="*/ 120452 h 4261180"/>
              <a:gd name="connsiteX2" fmla="*/ 887550 w 6936222"/>
              <a:gd name="connsiteY2" fmla="*/ 0 h 4261180"/>
              <a:gd name="connsiteX3" fmla="*/ 95462 w 6936222"/>
              <a:gd name="connsiteY3" fmla="*/ 120452 h 4261180"/>
              <a:gd name="connsiteX4" fmla="*/ 95462 w 6936222"/>
              <a:gd name="connsiteY4" fmla="*/ 4215812 h 4261180"/>
              <a:gd name="connsiteX5" fmla="*/ 6280275 w 6936222"/>
              <a:gd name="connsiteY5" fmla="*/ 4141688 h 4261180"/>
              <a:gd name="connsiteX6" fmla="*/ 6288150 w 6936222"/>
              <a:gd name="connsiteY6" fmla="*/ 361355 h 4261180"/>
              <a:gd name="connsiteX7" fmla="*/ 6936222 w 6936222"/>
              <a:gd name="connsiteY7" fmla="*/ 722710 h 4261180"/>
              <a:gd name="connsiteX0" fmla="*/ 1967670 w 7080239"/>
              <a:gd name="connsiteY0" fmla="*/ 3011294 h 4261180"/>
              <a:gd name="connsiteX1" fmla="*/ 1751646 w 7080239"/>
              <a:gd name="connsiteY1" fmla="*/ 120452 h 4261180"/>
              <a:gd name="connsiteX2" fmla="*/ 887550 w 7080239"/>
              <a:gd name="connsiteY2" fmla="*/ 0 h 4261180"/>
              <a:gd name="connsiteX3" fmla="*/ 95462 w 7080239"/>
              <a:gd name="connsiteY3" fmla="*/ 120452 h 4261180"/>
              <a:gd name="connsiteX4" fmla="*/ 95462 w 7080239"/>
              <a:gd name="connsiteY4" fmla="*/ 4215812 h 4261180"/>
              <a:gd name="connsiteX5" fmla="*/ 6280275 w 7080239"/>
              <a:gd name="connsiteY5" fmla="*/ 4141688 h 4261180"/>
              <a:gd name="connsiteX6" fmla="*/ 6288150 w 7080239"/>
              <a:gd name="connsiteY6" fmla="*/ 361355 h 4261180"/>
              <a:gd name="connsiteX7" fmla="*/ 7080239 w 7080239"/>
              <a:gd name="connsiteY7" fmla="*/ 481805 h 4261180"/>
              <a:gd name="connsiteX0" fmla="*/ 1967670 w 7224254"/>
              <a:gd name="connsiteY0" fmla="*/ 3011294 h 4261180"/>
              <a:gd name="connsiteX1" fmla="*/ 1751646 w 7224254"/>
              <a:gd name="connsiteY1" fmla="*/ 120452 h 4261180"/>
              <a:gd name="connsiteX2" fmla="*/ 887550 w 7224254"/>
              <a:gd name="connsiteY2" fmla="*/ 0 h 4261180"/>
              <a:gd name="connsiteX3" fmla="*/ 95462 w 7224254"/>
              <a:gd name="connsiteY3" fmla="*/ 120452 h 4261180"/>
              <a:gd name="connsiteX4" fmla="*/ 95462 w 7224254"/>
              <a:gd name="connsiteY4" fmla="*/ 4215812 h 4261180"/>
              <a:gd name="connsiteX5" fmla="*/ 6280275 w 7224254"/>
              <a:gd name="connsiteY5" fmla="*/ 4141688 h 4261180"/>
              <a:gd name="connsiteX6" fmla="*/ 6288150 w 7224254"/>
              <a:gd name="connsiteY6" fmla="*/ 361355 h 4261180"/>
              <a:gd name="connsiteX7" fmla="*/ 7224254 w 7224254"/>
              <a:gd name="connsiteY7" fmla="*/ 722709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82566 w 7267199"/>
              <a:gd name="connsiteY0" fmla="*/ 3011294 h 4261180"/>
              <a:gd name="connsiteX1" fmla="*/ 1766542 w 7267199"/>
              <a:gd name="connsiteY1" fmla="*/ 120452 h 4261180"/>
              <a:gd name="connsiteX2" fmla="*/ 902446 w 7267199"/>
              <a:gd name="connsiteY2" fmla="*/ 0 h 4261180"/>
              <a:gd name="connsiteX3" fmla="*/ 110358 w 7267199"/>
              <a:gd name="connsiteY3" fmla="*/ 120452 h 4261180"/>
              <a:gd name="connsiteX4" fmla="*/ 0 w 7267199"/>
              <a:gd name="connsiteY4" fmla="*/ 4215812 h 4261180"/>
              <a:gd name="connsiteX5" fmla="*/ 6295171 w 7267199"/>
              <a:gd name="connsiteY5" fmla="*/ 4141688 h 4261180"/>
              <a:gd name="connsiteX6" fmla="*/ 6303046 w 7267199"/>
              <a:gd name="connsiteY6" fmla="*/ 361355 h 4261180"/>
              <a:gd name="connsiteX7" fmla="*/ 7267199 w 7267199"/>
              <a:gd name="connsiteY7" fmla="*/ 694558 h 4261180"/>
              <a:gd name="connsiteX0" fmla="*/ 2062263 w 7346896"/>
              <a:gd name="connsiteY0" fmla="*/ 3011294 h 4261180"/>
              <a:gd name="connsiteX1" fmla="*/ 1846239 w 7346896"/>
              <a:gd name="connsiteY1" fmla="*/ 120452 h 4261180"/>
              <a:gd name="connsiteX2" fmla="*/ 982143 w 7346896"/>
              <a:gd name="connsiteY2" fmla="*/ 0 h 4261180"/>
              <a:gd name="connsiteX3" fmla="*/ 95462 w 7346896"/>
              <a:gd name="connsiteY3" fmla="*/ 146823 h 4261180"/>
              <a:gd name="connsiteX4" fmla="*/ 79697 w 7346896"/>
              <a:gd name="connsiteY4" fmla="*/ 4215812 h 4261180"/>
              <a:gd name="connsiteX5" fmla="*/ 6374868 w 7346896"/>
              <a:gd name="connsiteY5" fmla="*/ 4141688 h 4261180"/>
              <a:gd name="connsiteX6" fmla="*/ 6382743 w 7346896"/>
              <a:gd name="connsiteY6" fmla="*/ 361355 h 4261180"/>
              <a:gd name="connsiteX7" fmla="*/ 7346896 w 7346896"/>
              <a:gd name="connsiteY7" fmla="*/ 694558 h 4261180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1990255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24090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928711 h 4928711"/>
              <a:gd name="connsiteX1" fmla="*/ 1990255 w 7346896"/>
              <a:gd name="connsiteY1" fmla="*/ 110641 h 4928711"/>
              <a:gd name="connsiteX2" fmla="*/ 982143 w 7346896"/>
              <a:gd name="connsiteY2" fmla="*/ 231094 h 4928711"/>
              <a:gd name="connsiteX3" fmla="*/ 95462 w 7346896"/>
              <a:gd name="connsiteY3" fmla="*/ 377917 h 4928711"/>
              <a:gd name="connsiteX4" fmla="*/ 79697 w 7346896"/>
              <a:gd name="connsiteY4" fmla="*/ 4446906 h 4928711"/>
              <a:gd name="connsiteX5" fmla="*/ 6374868 w 7346896"/>
              <a:gd name="connsiteY5" fmla="*/ 4372782 h 4928711"/>
              <a:gd name="connsiteX6" fmla="*/ 6382743 w 7346896"/>
              <a:gd name="connsiteY6" fmla="*/ 592449 h 4928711"/>
              <a:gd name="connsiteX7" fmla="*/ 7346896 w 7346896"/>
              <a:gd name="connsiteY7" fmla="*/ 925652 h 4928711"/>
              <a:gd name="connsiteX0" fmla="*/ 2062263 w 7346896"/>
              <a:gd name="connsiteY0" fmla="*/ 4938522 h 4938522"/>
              <a:gd name="connsiteX1" fmla="*/ 1990255 w 7346896"/>
              <a:gd name="connsiteY1" fmla="*/ 120452 h 4938522"/>
              <a:gd name="connsiteX2" fmla="*/ 262063 w 7346896"/>
              <a:gd name="connsiteY2" fmla="*/ 0 h 4938522"/>
              <a:gd name="connsiteX3" fmla="*/ 95462 w 7346896"/>
              <a:gd name="connsiteY3" fmla="*/ 387728 h 4938522"/>
              <a:gd name="connsiteX4" fmla="*/ 79697 w 7346896"/>
              <a:gd name="connsiteY4" fmla="*/ 4456717 h 4938522"/>
              <a:gd name="connsiteX5" fmla="*/ 6374868 w 7346896"/>
              <a:gd name="connsiteY5" fmla="*/ 4382593 h 4938522"/>
              <a:gd name="connsiteX6" fmla="*/ 6382743 w 7346896"/>
              <a:gd name="connsiteY6" fmla="*/ 602260 h 4938522"/>
              <a:gd name="connsiteX7" fmla="*/ 7346896 w 7346896"/>
              <a:gd name="connsiteY7" fmla="*/ 935463 h 4938522"/>
              <a:gd name="connsiteX0" fmla="*/ 2062263 w 7346896"/>
              <a:gd name="connsiteY0" fmla="*/ 5049163 h 5049163"/>
              <a:gd name="connsiteX1" fmla="*/ 1990255 w 7346896"/>
              <a:gd name="connsiteY1" fmla="*/ 110641 h 5049163"/>
              <a:gd name="connsiteX2" fmla="*/ 262063 w 7346896"/>
              <a:gd name="connsiteY2" fmla="*/ 110641 h 5049163"/>
              <a:gd name="connsiteX3" fmla="*/ 95462 w 7346896"/>
              <a:gd name="connsiteY3" fmla="*/ 498369 h 5049163"/>
              <a:gd name="connsiteX4" fmla="*/ 79697 w 7346896"/>
              <a:gd name="connsiteY4" fmla="*/ 4567358 h 5049163"/>
              <a:gd name="connsiteX5" fmla="*/ 6374868 w 7346896"/>
              <a:gd name="connsiteY5" fmla="*/ 4493234 h 5049163"/>
              <a:gd name="connsiteX6" fmla="*/ 6382743 w 7346896"/>
              <a:gd name="connsiteY6" fmla="*/ 712901 h 5049163"/>
              <a:gd name="connsiteX7" fmla="*/ 7346896 w 7346896"/>
              <a:gd name="connsiteY7" fmla="*/ 1046104 h 5049163"/>
              <a:gd name="connsiteX0" fmla="*/ 2062263 w 7346896"/>
              <a:gd name="connsiteY0" fmla="*/ 5771875 h 5771875"/>
              <a:gd name="connsiteX1" fmla="*/ 1990255 w 7346896"/>
              <a:gd name="connsiteY1" fmla="*/ 110641 h 5771875"/>
              <a:gd name="connsiteX2" fmla="*/ 262063 w 7346896"/>
              <a:gd name="connsiteY2" fmla="*/ 110641 h 5771875"/>
              <a:gd name="connsiteX3" fmla="*/ 95462 w 7346896"/>
              <a:gd name="connsiteY3" fmla="*/ 498369 h 5771875"/>
              <a:gd name="connsiteX4" fmla="*/ 79697 w 7346896"/>
              <a:gd name="connsiteY4" fmla="*/ 4567358 h 5771875"/>
              <a:gd name="connsiteX5" fmla="*/ 6374868 w 7346896"/>
              <a:gd name="connsiteY5" fmla="*/ 4493234 h 5771875"/>
              <a:gd name="connsiteX6" fmla="*/ 6382743 w 7346896"/>
              <a:gd name="connsiteY6" fmla="*/ 712901 h 5771875"/>
              <a:gd name="connsiteX7" fmla="*/ 7346896 w 7346896"/>
              <a:gd name="connsiteY7" fmla="*/ 1046104 h 5771875"/>
              <a:gd name="connsiteX0" fmla="*/ 2062263 w 6406240"/>
              <a:gd name="connsiteY0" fmla="*/ 5771875 h 5771875"/>
              <a:gd name="connsiteX1" fmla="*/ 1990255 w 6406240"/>
              <a:gd name="connsiteY1" fmla="*/ 110641 h 5771875"/>
              <a:gd name="connsiteX2" fmla="*/ 262063 w 6406240"/>
              <a:gd name="connsiteY2" fmla="*/ 110641 h 5771875"/>
              <a:gd name="connsiteX3" fmla="*/ 95462 w 6406240"/>
              <a:gd name="connsiteY3" fmla="*/ 498369 h 5771875"/>
              <a:gd name="connsiteX4" fmla="*/ 79697 w 6406240"/>
              <a:gd name="connsiteY4" fmla="*/ 4567358 h 5771875"/>
              <a:gd name="connsiteX5" fmla="*/ 6374868 w 6406240"/>
              <a:gd name="connsiteY5" fmla="*/ 4493234 h 5771875"/>
              <a:gd name="connsiteX6" fmla="*/ 6382743 w 6406240"/>
              <a:gd name="connsiteY6" fmla="*/ 712901 h 5771875"/>
              <a:gd name="connsiteX0" fmla="*/ 2062263 w 6374868"/>
              <a:gd name="connsiteY0" fmla="*/ 5771875 h 5771875"/>
              <a:gd name="connsiteX1" fmla="*/ 1990255 w 6374868"/>
              <a:gd name="connsiteY1" fmla="*/ 110641 h 5771875"/>
              <a:gd name="connsiteX2" fmla="*/ 262063 w 6374868"/>
              <a:gd name="connsiteY2" fmla="*/ 110641 h 5771875"/>
              <a:gd name="connsiteX3" fmla="*/ 95462 w 6374868"/>
              <a:gd name="connsiteY3" fmla="*/ 498369 h 5771875"/>
              <a:gd name="connsiteX4" fmla="*/ 79697 w 6374868"/>
              <a:gd name="connsiteY4" fmla="*/ 4567358 h 5771875"/>
              <a:gd name="connsiteX5" fmla="*/ 6374868 w 6374868"/>
              <a:gd name="connsiteY5" fmla="*/ 4493234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79697 w 2062263"/>
              <a:gd name="connsiteY4" fmla="*/ 4567358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46039 w 2062263"/>
              <a:gd name="connsiteY4" fmla="*/ 1324969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46039 w 2062263"/>
              <a:gd name="connsiteY4" fmla="*/ 1084066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75727 w 2062263"/>
              <a:gd name="connsiteY4" fmla="*/ 1093999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75727 w 2062263"/>
              <a:gd name="connsiteY4" fmla="*/ 1093999 h 5771875"/>
              <a:gd name="connsiteX0" fmla="*/ 2032574 w 2032574"/>
              <a:gd name="connsiteY0" fmla="*/ 5771875 h 5771875"/>
              <a:gd name="connsiteX1" fmla="*/ 1960566 w 2032574"/>
              <a:gd name="connsiteY1" fmla="*/ 110641 h 5771875"/>
              <a:gd name="connsiteX2" fmla="*/ 232374 w 2032574"/>
              <a:gd name="connsiteY2" fmla="*/ 110641 h 5771875"/>
              <a:gd name="connsiteX3" fmla="*/ 95462 w 2032574"/>
              <a:gd name="connsiteY3" fmla="*/ 498369 h 5771875"/>
              <a:gd name="connsiteX4" fmla="*/ 46038 w 2032574"/>
              <a:gd name="connsiteY4" fmla="*/ 1093999 h 5771875"/>
              <a:gd name="connsiteX0" fmla="*/ 1986536 w 1986536"/>
              <a:gd name="connsiteY0" fmla="*/ 5771875 h 5771875"/>
              <a:gd name="connsiteX1" fmla="*/ 1914528 w 1986536"/>
              <a:gd name="connsiteY1" fmla="*/ 110641 h 5771875"/>
              <a:gd name="connsiteX2" fmla="*/ 186336 w 1986536"/>
              <a:gd name="connsiteY2" fmla="*/ 110641 h 5771875"/>
              <a:gd name="connsiteX3" fmla="*/ 49424 w 1986536"/>
              <a:gd name="connsiteY3" fmla="*/ 498369 h 5771875"/>
              <a:gd name="connsiteX4" fmla="*/ 0 w 1986536"/>
              <a:gd name="connsiteY4" fmla="*/ 1093999 h 5771875"/>
              <a:gd name="connsiteX0" fmla="*/ 1996948 w 1996948"/>
              <a:gd name="connsiteY0" fmla="*/ 5771875 h 5771875"/>
              <a:gd name="connsiteX1" fmla="*/ 1924940 w 1996948"/>
              <a:gd name="connsiteY1" fmla="*/ 110641 h 5771875"/>
              <a:gd name="connsiteX2" fmla="*/ 196748 w 1996948"/>
              <a:gd name="connsiteY2" fmla="*/ 110641 h 5771875"/>
              <a:gd name="connsiteX3" fmla="*/ 59836 w 1996948"/>
              <a:gd name="connsiteY3" fmla="*/ 498369 h 5771875"/>
              <a:gd name="connsiteX4" fmla="*/ 10412 w 1996948"/>
              <a:gd name="connsiteY4" fmla="*/ 1093999 h 577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6948" h="5771875">
                <a:moveTo>
                  <a:pt x="1996948" y="5771875"/>
                </a:moveTo>
                <a:cubicBezTo>
                  <a:pt x="1992902" y="5547808"/>
                  <a:pt x="1927040" y="520175"/>
                  <a:pt x="1924940" y="110641"/>
                </a:cubicBezTo>
                <a:cubicBezTo>
                  <a:pt x="1855789" y="0"/>
                  <a:pt x="302351" y="145844"/>
                  <a:pt x="196748" y="110641"/>
                </a:cubicBezTo>
                <a:lnTo>
                  <a:pt x="59836" y="498369"/>
                </a:lnTo>
                <a:cubicBezTo>
                  <a:pt x="0" y="1087758"/>
                  <a:pt x="23894" y="1052685"/>
                  <a:pt x="10412" y="1093999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8" name="Freeform 697"/>
          <p:cNvSpPr/>
          <p:nvPr/>
        </p:nvSpPr>
        <p:spPr bwMode="auto">
          <a:xfrm>
            <a:off x="7552927" y="4319345"/>
            <a:ext cx="2988711" cy="3433583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  <a:gd name="connsiteX0" fmla="*/ 110359 w 3026980"/>
              <a:gd name="connsiteY0" fmla="*/ 3602671 h 3602671"/>
              <a:gd name="connsiteX1" fmla="*/ 78828 w 3026980"/>
              <a:gd name="connsiteY1" fmla="*/ 3413484 h 3602671"/>
              <a:gd name="connsiteX2" fmla="*/ 47297 w 3026980"/>
              <a:gd name="connsiteY2" fmla="*/ 2861691 h 3602671"/>
              <a:gd name="connsiteX3" fmla="*/ 31531 w 3026980"/>
              <a:gd name="connsiteY3" fmla="*/ 2593678 h 3602671"/>
              <a:gd name="connsiteX4" fmla="*/ 15766 w 3026980"/>
              <a:gd name="connsiteY4" fmla="*/ 2546381 h 3602671"/>
              <a:gd name="connsiteX5" fmla="*/ 0 w 3026980"/>
              <a:gd name="connsiteY5" fmla="*/ 2451788 h 3602671"/>
              <a:gd name="connsiteX6" fmla="*/ 15766 w 3026980"/>
              <a:gd name="connsiteY6" fmla="*/ 354974 h 3602671"/>
              <a:gd name="connsiteX7" fmla="*/ 94593 w 3026980"/>
              <a:gd name="connsiteY7" fmla="*/ 213084 h 3602671"/>
              <a:gd name="connsiteX8" fmla="*/ 110359 w 3026980"/>
              <a:gd name="connsiteY8" fmla="*/ 165788 h 3602671"/>
              <a:gd name="connsiteX9" fmla="*/ 220718 w 3026980"/>
              <a:gd name="connsiteY9" fmla="*/ 134257 h 3602671"/>
              <a:gd name="connsiteX10" fmla="*/ 299545 w 3026980"/>
              <a:gd name="connsiteY10" fmla="*/ 118491 h 3602671"/>
              <a:gd name="connsiteX11" fmla="*/ 346842 w 3026980"/>
              <a:gd name="connsiteY11" fmla="*/ 102726 h 3602671"/>
              <a:gd name="connsiteX12" fmla="*/ 583324 w 3026980"/>
              <a:gd name="connsiteY12" fmla="*/ 86960 h 3602671"/>
              <a:gd name="connsiteX13" fmla="*/ 1954924 w 3026980"/>
              <a:gd name="connsiteY13" fmla="*/ 86960 h 3602671"/>
              <a:gd name="connsiteX14" fmla="*/ 2317531 w 3026980"/>
              <a:gd name="connsiteY14" fmla="*/ 71195 h 3602671"/>
              <a:gd name="connsiteX15" fmla="*/ 2601311 w 3026980"/>
              <a:gd name="connsiteY15" fmla="*/ 86960 h 3602671"/>
              <a:gd name="connsiteX16" fmla="*/ 2648607 w 3026980"/>
              <a:gd name="connsiteY16" fmla="*/ 102726 h 3602671"/>
              <a:gd name="connsiteX17" fmla="*/ 2743200 w 3026980"/>
              <a:gd name="connsiteY17" fmla="*/ 118491 h 3602671"/>
              <a:gd name="connsiteX18" fmla="*/ 2853559 w 3026980"/>
              <a:gd name="connsiteY18" fmla="*/ 150022 h 3602671"/>
              <a:gd name="connsiteX19" fmla="*/ 2885090 w 3026980"/>
              <a:gd name="connsiteY19" fmla="*/ 197319 h 3602671"/>
              <a:gd name="connsiteX20" fmla="*/ 2916621 w 3026980"/>
              <a:gd name="connsiteY20" fmla="*/ 291912 h 3602671"/>
              <a:gd name="connsiteX21" fmla="*/ 2932387 w 3026980"/>
              <a:gd name="connsiteY21" fmla="*/ 449567 h 3602671"/>
              <a:gd name="connsiteX22" fmla="*/ 2948152 w 3026980"/>
              <a:gd name="connsiteY22" fmla="*/ 496864 h 3602671"/>
              <a:gd name="connsiteX23" fmla="*/ 2963918 w 3026980"/>
              <a:gd name="connsiteY23" fmla="*/ 796409 h 3602671"/>
              <a:gd name="connsiteX24" fmla="*/ 3026980 w 3026980"/>
              <a:gd name="connsiteY24" fmla="*/ 2751333 h 3602671"/>
              <a:gd name="connsiteX0" fmla="*/ 110359 w 2963918"/>
              <a:gd name="connsiteY0" fmla="*/ 3602671 h 3602671"/>
              <a:gd name="connsiteX1" fmla="*/ 78828 w 2963918"/>
              <a:gd name="connsiteY1" fmla="*/ 3413484 h 3602671"/>
              <a:gd name="connsiteX2" fmla="*/ 47297 w 2963918"/>
              <a:gd name="connsiteY2" fmla="*/ 2861691 h 3602671"/>
              <a:gd name="connsiteX3" fmla="*/ 31531 w 2963918"/>
              <a:gd name="connsiteY3" fmla="*/ 2593678 h 3602671"/>
              <a:gd name="connsiteX4" fmla="*/ 15766 w 2963918"/>
              <a:gd name="connsiteY4" fmla="*/ 2546381 h 3602671"/>
              <a:gd name="connsiteX5" fmla="*/ 0 w 2963918"/>
              <a:gd name="connsiteY5" fmla="*/ 2451788 h 3602671"/>
              <a:gd name="connsiteX6" fmla="*/ 15766 w 2963918"/>
              <a:gd name="connsiteY6" fmla="*/ 354974 h 3602671"/>
              <a:gd name="connsiteX7" fmla="*/ 94593 w 2963918"/>
              <a:gd name="connsiteY7" fmla="*/ 213084 h 3602671"/>
              <a:gd name="connsiteX8" fmla="*/ 110359 w 2963918"/>
              <a:gd name="connsiteY8" fmla="*/ 165788 h 3602671"/>
              <a:gd name="connsiteX9" fmla="*/ 220718 w 2963918"/>
              <a:gd name="connsiteY9" fmla="*/ 134257 h 3602671"/>
              <a:gd name="connsiteX10" fmla="*/ 299545 w 2963918"/>
              <a:gd name="connsiteY10" fmla="*/ 118491 h 3602671"/>
              <a:gd name="connsiteX11" fmla="*/ 346842 w 2963918"/>
              <a:gd name="connsiteY11" fmla="*/ 102726 h 3602671"/>
              <a:gd name="connsiteX12" fmla="*/ 583324 w 2963918"/>
              <a:gd name="connsiteY12" fmla="*/ 86960 h 3602671"/>
              <a:gd name="connsiteX13" fmla="*/ 1954924 w 2963918"/>
              <a:gd name="connsiteY13" fmla="*/ 86960 h 3602671"/>
              <a:gd name="connsiteX14" fmla="*/ 2317531 w 2963918"/>
              <a:gd name="connsiteY14" fmla="*/ 71195 h 3602671"/>
              <a:gd name="connsiteX15" fmla="*/ 2601311 w 2963918"/>
              <a:gd name="connsiteY15" fmla="*/ 86960 h 3602671"/>
              <a:gd name="connsiteX16" fmla="*/ 2648607 w 2963918"/>
              <a:gd name="connsiteY16" fmla="*/ 102726 h 3602671"/>
              <a:gd name="connsiteX17" fmla="*/ 2743200 w 2963918"/>
              <a:gd name="connsiteY17" fmla="*/ 118491 h 3602671"/>
              <a:gd name="connsiteX18" fmla="*/ 2853559 w 2963918"/>
              <a:gd name="connsiteY18" fmla="*/ 150022 h 3602671"/>
              <a:gd name="connsiteX19" fmla="*/ 2885090 w 2963918"/>
              <a:gd name="connsiteY19" fmla="*/ 197319 h 3602671"/>
              <a:gd name="connsiteX20" fmla="*/ 2916621 w 2963918"/>
              <a:gd name="connsiteY20" fmla="*/ 291912 h 3602671"/>
              <a:gd name="connsiteX21" fmla="*/ 2932387 w 2963918"/>
              <a:gd name="connsiteY21" fmla="*/ 449567 h 3602671"/>
              <a:gd name="connsiteX22" fmla="*/ 2948152 w 2963918"/>
              <a:gd name="connsiteY22" fmla="*/ 496864 h 3602671"/>
              <a:gd name="connsiteX23" fmla="*/ 2963918 w 2963918"/>
              <a:gd name="connsiteY23" fmla="*/ 796409 h 3602671"/>
              <a:gd name="connsiteX0" fmla="*/ 110359 w 3024337"/>
              <a:gd name="connsiteY0" fmla="*/ 3602671 h 3602671"/>
              <a:gd name="connsiteX1" fmla="*/ 78828 w 3024337"/>
              <a:gd name="connsiteY1" fmla="*/ 3413484 h 3602671"/>
              <a:gd name="connsiteX2" fmla="*/ 47297 w 3024337"/>
              <a:gd name="connsiteY2" fmla="*/ 2861691 h 3602671"/>
              <a:gd name="connsiteX3" fmla="*/ 31531 w 3024337"/>
              <a:gd name="connsiteY3" fmla="*/ 2593678 h 3602671"/>
              <a:gd name="connsiteX4" fmla="*/ 15766 w 3024337"/>
              <a:gd name="connsiteY4" fmla="*/ 2546381 h 3602671"/>
              <a:gd name="connsiteX5" fmla="*/ 0 w 3024337"/>
              <a:gd name="connsiteY5" fmla="*/ 2451788 h 3602671"/>
              <a:gd name="connsiteX6" fmla="*/ 15766 w 3024337"/>
              <a:gd name="connsiteY6" fmla="*/ 354974 h 3602671"/>
              <a:gd name="connsiteX7" fmla="*/ 94593 w 3024337"/>
              <a:gd name="connsiteY7" fmla="*/ 213084 h 3602671"/>
              <a:gd name="connsiteX8" fmla="*/ 110359 w 3024337"/>
              <a:gd name="connsiteY8" fmla="*/ 165788 h 3602671"/>
              <a:gd name="connsiteX9" fmla="*/ 220718 w 3024337"/>
              <a:gd name="connsiteY9" fmla="*/ 134257 h 3602671"/>
              <a:gd name="connsiteX10" fmla="*/ 299545 w 3024337"/>
              <a:gd name="connsiteY10" fmla="*/ 118491 h 3602671"/>
              <a:gd name="connsiteX11" fmla="*/ 346842 w 3024337"/>
              <a:gd name="connsiteY11" fmla="*/ 102726 h 3602671"/>
              <a:gd name="connsiteX12" fmla="*/ 583324 w 3024337"/>
              <a:gd name="connsiteY12" fmla="*/ 86960 h 3602671"/>
              <a:gd name="connsiteX13" fmla="*/ 1954924 w 3024337"/>
              <a:gd name="connsiteY13" fmla="*/ 86960 h 3602671"/>
              <a:gd name="connsiteX14" fmla="*/ 2317531 w 3024337"/>
              <a:gd name="connsiteY14" fmla="*/ 71195 h 3602671"/>
              <a:gd name="connsiteX15" fmla="*/ 2601311 w 3024337"/>
              <a:gd name="connsiteY15" fmla="*/ 86960 h 3602671"/>
              <a:gd name="connsiteX16" fmla="*/ 2648607 w 3024337"/>
              <a:gd name="connsiteY16" fmla="*/ 102726 h 3602671"/>
              <a:gd name="connsiteX17" fmla="*/ 2743200 w 3024337"/>
              <a:gd name="connsiteY17" fmla="*/ 118491 h 3602671"/>
              <a:gd name="connsiteX18" fmla="*/ 2853559 w 3024337"/>
              <a:gd name="connsiteY18" fmla="*/ 150022 h 3602671"/>
              <a:gd name="connsiteX19" fmla="*/ 2885090 w 3024337"/>
              <a:gd name="connsiteY19" fmla="*/ 197319 h 3602671"/>
              <a:gd name="connsiteX20" fmla="*/ 2916621 w 3024337"/>
              <a:gd name="connsiteY20" fmla="*/ 291912 h 3602671"/>
              <a:gd name="connsiteX21" fmla="*/ 2932387 w 3024337"/>
              <a:gd name="connsiteY21" fmla="*/ 449567 h 3602671"/>
              <a:gd name="connsiteX22" fmla="*/ 2948152 w 3024337"/>
              <a:gd name="connsiteY22" fmla="*/ 496864 h 3602671"/>
              <a:gd name="connsiteX23" fmla="*/ 3024337 w 3024337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8 w 2957204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9 w 2957204"/>
              <a:gd name="connsiteY23" fmla="*/ 648073 h 3602671"/>
              <a:gd name="connsiteX0" fmla="*/ 110359 w 2974963"/>
              <a:gd name="connsiteY0" fmla="*/ 3602671 h 3602671"/>
              <a:gd name="connsiteX1" fmla="*/ 78828 w 2974963"/>
              <a:gd name="connsiteY1" fmla="*/ 3413484 h 3602671"/>
              <a:gd name="connsiteX2" fmla="*/ 47297 w 2974963"/>
              <a:gd name="connsiteY2" fmla="*/ 2861691 h 3602671"/>
              <a:gd name="connsiteX3" fmla="*/ 31531 w 2974963"/>
              <a:gd name="connsiteY3" fmla="*/ 2593678 h 3602671"/>
              <a:gd name="connsiteX4" fmla="*/ 15766 w 2974963"/>
              <a:gd name="connsiteY4" fmla="*/ 2546381 h 3602671"/>
              <a:gd name="connsiteX5" fmla="*/ 0 w 2974963"/>
              <a:gd name="connsiteY5" fmla="*/ 2451788 h 3602671"/>
              <a:gd name="connsiteX6" fmla="*/ 15766 w 2974963"/>
              <a:gd name="connsiteY6" fmla="*/ 354974 h 3602671"/>
              <a:gd name="connsiteX7" fmla="*/ 94593 w 2974963"/>
              <a:gd name="connsiteY7" fmla="*/ 213084 h 3602671"/>
              <a:gd name="connsiteX8" fmla="*/ 110359 w 2974963"/>
              <a:gd name="connsiteY8" fmla="*/ 165788 h 3602671"/>
              <a:gd name="connsiteX9" fmla="*/ 220718 w 2974963"/>
              <a:gd name="connsiteY9" fmla="*/ 134257 h 3602671"/>
              <a:gd name="connsiteX10" fmla="*/ 299545 w 2974963"/>
              <a:gd name="connsiteY10" fmla="*/ 118491 h 3602671"/>
              <a:gd name="connsiteX11" fmla="*/ 346842 w 2974963"/>
              <a:gd name="connsiteY11" fmla="*/ 102726 h 3602671"/>
              <a:gd name="connsiteX12" fmla="*/ 583324 w 2974963"/>
              <a:gd name="connsiteY12" fmla="*/ 86960 h 3602671"/>
              <a:gd name="connsiteX13" fmla="*/ 1954924 w 2974963"/>
              <a:gd name="connsiteY13" fmla="*/ 86960 h 3602671"/>
              <a:gd name="connsiteX14" fmla="*/ 2317531 w 2974963"/>
              <a:gd name="connsiteY14" fmla="*/ 71195 h 3602671"/>
              <a:gd name="connsiteX15" fmla="*/ 2601311 w 2974963"/>
              <a:gd name="connsiteY15" fmla="*/ 86960 h 3602671"/>
              <a:gd name="connsiteX16" fmla="*/ 2648607 w 2974963"/>
              <a:gd name="connsiteY16" fmla="*/ 102726 h 3602671"/>
              <a:gd name="connsiteX17" fmla="*/ 2743200 w 2974963"/>
              <a:gd name="connsiteY17" fmla="*/ 118491 h 3602671"/>
              <a:gd name="connsiteX18" fmla="*/ 2853559 w 2974963"/>
              <a:gd name="connsiteY18" fmla="*/ 150022 h 3602671"/>
              <a:gd name="connsiteX19" fmla="*/ 2885090 w 2974963"/>
              <a:gd name="connsiteY19" fmla="*/ 197319 h 3602671"/>
              <a:gd name="connsiteX20" fmla="*/ 2916621 w 2974963"/>
              <a:gd name="connsiteY20" fmla="*/ 291912 h 3602671"/>
              <a:gd name="connsiteX21" fmla="*/ 2932387 w 2974963"/>
              <a:gd name="connsiteY21" fmla="*/ 449567 h 3602671"/>
              <a:gd name="connsiteX22" fmla="*/ 2948152 w 2974963"/>
              <a:gd name="connsiteY22" fmla="*/ 496864 h 3602671"/>
              <a:gd name="connsiteX23" fmla="*/ 2974963 w 2974963"/>
              <a:gd name="connsiteY23" fmla="*/ 648073 h 3602671"/>
              <a:gd name="connsiteX0" fmla="*/ 110359 w 2974963"/>
              <a:gd name="connsiteY0" fmla="*/ 3602671 h 3602671"/>
              <a:gd name="connsiteX1" fmla="*/ 47297 w 2974963"/>
              <a:gd name="connsiteY1" fmla="*/ 2861691 h 3602671"/>
              <a:gd name="connsiteX2" fmla="*/ 31531 w 2974963"/>
              <a:gd name="connsiteY2" fmla="*/ 2593678 h 3602671"/>
              <a:gd name="connsiteX3" fmla="*/ 15766 w 2974963"/>
              <a:gd name="connsiteY3" fmla="*/ 2546381 h 3602671"/>
              <a:gd name="connsiteX4" fmla="*/ 0 w 2974963"/>
              <a:gd name="connsiteY4" fmla="*/ 2451788 h 3602671"/>
              <a:gd name="connsiteX5" fmla="*/ 15766 w 2974963"/>
              <a:gd name="connsiteY5" fmla="*/ 354974 h 3602671"/>
              <a:gd name="connsiteX6" fmla="*/ 94593 w 2974963"/>
              <a:gd name="connsiteY6" fmla="*/ 213084 h 3602671"/>
              <a:gd name="connsiteX7" fmla="*/ 110359 w 2974963"/>
              <a:gd name="connsiteY7" fmla="*/ 165788 h 3602671"/>
              <a:gd name="connsiteX8" fmla="*/ 220718 w 2974963"/>
              <a:gd name="connsiteY8" fmla="*/ 134257 h 3602671"/>
              <a:gd name="connsiteX9" fmla="*/ 299545 w 2974963"/>
              <a:gd name="connsiteY9" fmla="*/ 118491 h 3602671"/>
              <a:gd name="connsiteX10" fmla="*/ 346842 w 2974963"/>
              <a:gd name="connsiteY10" fmla="*/ 102726 h 3602671"/>
              <a:gd name="connsiteX11" fmla="*/ 583324 w 2974963"/>
              <a:gd name="connsiteY11" fmla="*/ 86960 h 3602671"/>
              <a:gd name="connsiteX12" fmla="*/ 1954924 w 2974963"/>
              <a:gd name="connsiteY12" fmla="*/ 86960 h 3602671"/>
              <a:gd name="connsiteX13" fmla="*/ 2317531 w 2974963"/>
              <a:gd name="connsiteY13" fmla="*/ 71195 h 3602671"/>
              <a:gd name="connsiteX14" fmla="*/ 2601311 w 2974963"/>
              <a:gd name="connsiteY14" fmla="*/ 86960 h 3602671"/>
              <a:gd name="connsiteX15" fmla="*/ 2648607 w 2974963"/>
              <a:gd name="connsiteY15" fmla="*/ 102726 h 3602671"/>
              <a:gd name="connsiteX16" fmla="*/ 2743200 w 2974963"/>
              <a:gd name="connsiteY16" fmla="*/ 118491 h 3602671"/>
              <a:gd name="connsiteX17" fmla="*/ 2853559 w 2974963"/>
              <a:gd name="connsiteY17" fmla="*/ 150022 h 3602671"/>
              <a:gd name="connsiteX18" fmla="*/ 2885090 w 2974963"/>
              <a:gd name="connsiteY18" fmla="*/ 197319 h 3602671"/>
              <a:gd name="connsiteX19" fmla="*/ 2916621 w 2974963"/>
              <a:gd name="connsiteY19" fmla="*/ 291912 h 3602671"/>
              <a:gd name="connsiteX20" fmla="*/ 2932387 w 2974963"/>
              <a:gd name="connsiteY20" fmla="*/ 449567 h 3602671"/>
              <a:gd name="connsiteX21" fmla="*/ 2948152 w 2974963"/>
              <a:gd name="connsiteY21" fmla="*/ 496864 h 3602671"/>
              <a:gd name="connsiteX22" fmla="*/ 2974963 w 2974963"/>
              <a:gd name="connsiteY22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15766 w 2974963"/>
              <a:gd name="connsiteY2" fmla="*/ 2546381 h 3602671"/>
              <a:gd name="connsiteX3" fmla="*/ 0 w 2974963"/>
              <a:gd name="connsiteY3" fmla="*/ 2451788 h 3602671"/>
              <a:gd name="connsiteX4" fmla="*/ 15766 w 2974963"/>
              <a:gd name="connsiteY4" fmla="*/ 354974 h 3602671"/>
              <a:gd name="connsiteX5" fmla="*/ 94593 w 2974963"/>
              <a:gd name="connsiteY5" fmla="*/ 213084 h 3602671"/>
              <a:gd name="connsiteX6" fmla="*/ 110359 w 2974963"/>
              <a:gd name="connsiteY6" fmla="*/ 165788 h 3602671"/>
              <a:gd name="connsiteX7" fmla="*/ 220718 w 2974963"/>
              <a:gd name="connsiteY7" fmla="*/ 134257 h 3602671"/>
              <a:gd name="connsiteX8" fmla="*/ 299545 w 2974963"/>
              <a:gd name="connsiteY8" fmla="*/ 118491 h 3602671"/>
              <a:gd name="connsiteX9" fmla="*/ 346842 w 2974963"/>
              <a:gd name="connsiteY9" fmla="*/ 102726 h 3602671"/>
              <a:gd name="connsiteX10" fmla="*/ 583324 w 2974963"/>
              <a:gd name="connsiteY10" fmla="*/ 86960 h 3602671"/>
              <a:gd name="connsiteX11" fmla="*/ 1954924 w 2974963"/>
              <a:gd name="connsiteY11" fmla="*/ 86960 h 3602671"/>
              <a:gd name="connsiteX12" fmla="*/ 2317531 w 2974963"/>
              <a:gd name="connsiteY12" fmla="*/ 71195 h 3602671"/>
              <a:gd name="connsiteX13" fmla="*/ 2601311 w 2974963"/>
              <a:gd name="connsiteY13" fmla="*/ 86960 h 3602671"/>
              <a:gd name="connsiteX14" fmla="*/ 2648607 w 2974963"/>
              <a:gd name="connsiteY14" fmla="*/ 102726 h 3602671"/>
              <a:gd name="connsiteX15" fmla="*/ 2743200 w 2974963"/>
              <a:gd name="connsiteY15" fmla="*/ 118491 h 3602671"/>
              <a:gd name="connsiteX16" fmla="*/ 2853559 w 2974963"/>
              <a:gd name="connsiteY16" fmla="*/ 150022 h 3602671"/>
              <a:gd name="connsiteX17" fmla="*/ 2885090 w 2974963"/>
              <a:gd name="connsiteY17" fmla="*/ 197319 h 3602671"/>
              <a:gd name="connsiteX18" fmla="*/ 2916621 w 2974963"/>
              <a:gd name="connsiteY18" fmla="*/ 291912 h 3602671"/>
              <a:gd name="connsiteX19" fmla="*/ 2932387 w 2974963"/>
              <a:gd name="connsiteY19" fmla="*/ 449567 h 3602671"/>
              <a:gd name="connsiteX20" fmla="*/ 2948152 w 2974963"/>
              <a:gd name="connsiteY20" fmla="*/ 496864 h 3602671"/>
              <a:gd name="connsiteX21" fmla="*/ 2974963 w 2974963"/>
              <a:gd name="connsiteY21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0 w 2974963"/>
              <a:gd name="connsiteY2" fmla="*/ 2451788 h 3602671"/>
              <a:gd name="connsiteX3" fmla="*/ 15766 w 2974963"/>
              <a:gd name="connsiteY3" fmla="*/ 354974 h 3602671"/>
              <a:gd name="connsiteX4" fmla="*/ 94593 w 2974963"/>
              <a:gd name="connsiteY4" fmla="*/ 213084 h 3602671"/>
              <a:gd name="connsiteX5" fmla="*/ 110359 w 2974963"/>
              <a:gd name="connsiteY5" fmla="*/ 165788 h 3602671"/>
              <a:gd name="connsiteX6" fmla="*/ 220718 w 2974963"/>
              <a:gd name="connsiteY6" fmla="*/ 134257 h 3602671"/>
              <a:gd name="connsiteX7" fmla="*/ 299545 w 2974963"/>
              <a:gd name="connsiteY7" fmla="*/ 118491 h 3602671"/>
              <a:gd name="connsiteX8" fmla="*/ 346842 w 2974963"/>
              <a:gd name="connsiteY8" fmla="*/ 102726 h 3602671"/>
              <a:gd name="connsiteX9" fmla="*/ 583324 w 2974963"/>
              <a:gd name="connsiteY9" fmla="*/ 86960 h 3602671"/>
              <a:gd name="connsiteX10" fmla="*/ 1954924 w 2974963"/>
              <a:gd name="connsiteY10" fmla="*/ 86960 h 3602671"/>
              <a:gd name="connsiteX11" fmla="*/ 2317531 w 2974963"/>
              <a:gd name="connsiteY11" fmla="*/ 71195 h 3602671"/>
              <a:gd name="connsiteX12" fmla="*/ 2601311 w 2974963"/>
              <a:gd name="connsiteY12" fmla="*/ 86960 h 3602671"/>
              <a:gd name="connsiteX13" fmla="*/ 2648607 w 2974963"/>
              <a:gd name="connsiteY13" fmla="*/ 102726 h 3602671"/>
              <a:gd name="connsiteX14" fmla="*/ 2743200 w 2974963"/>
              <a:gd name="connsiteY14" fmla="*/ 118491 h 3602671"/>
              <a:gd name="connsiteX15" fmla="*/ 2853559 w 2974963"/>
              <a:gd name="connsiteY15" fmla="*/ 150022 h 3602671"/>
              <a:gd name="connsiteX16" fmla="*/ 2885090 w 2974963"/>
              <a:gd name="connsiteY16" fmla="*/ 197319 h 3602671"/>
              <a:gd name="connsiteX17" fmla="*/ 2916621 w 2974963"/>
              <a:gd name="connsiteY17" fmla="*/ 291912 h 3602671"/>
              <a:gd name="connsiteX18" fmla="*/ 2932387 w 2974963"/>
              <a:gd name="connsiteY18" fmla="*/ 449567 h 3602671"/>
              <a:gd name="connsiteX19" fmla="*/ 2948152 w 2974963"/>
              <a:gd name="connsiteY19" fmla="*/ 496864 h 3602671"/>
              <a:gd name="connsiteX20" fmla="*/ 2974963 w 2974963"/>
              <a:gd name="connsiteY20" fmla="*/ 648073 h 3602671"/>
              <a:gd name="connsiteX0" fmla="*/ 110359 w 2974963"/>
              <a:gd name="connsiteY0" fmla="*/ 3602671 h 3602671"/>
              <a:gd name="connsiteX1" fmla="*/ 0 w 2974963"/>
              <a:gd name="connsiteY1" fmla="*/ 2451788 h 3602671"/>
              <a:gd name="connsiteX2" fmla="*/ 15766 w 2974963"/>
              <a:gd name="connsiteY2" fmla="*/ 354974 h 3602671"/>
              <a:gd name="connsiteX3" fmla="*/ 94593 w 2974963"/>
              <a:gd name="connsiteY3" fmla="*/ 213084 h 3602671"/>
              <a:gd name="connsiteX4" fmla="*/ 110359 w 2974963"/>
              <a:gd name="connsiteY4" fmla="*/ 165788 h 3602671"/>
              <a:gd name="connsiteX5" fmla="*/ 220718 w 2974963"/>
              <a:gd name="connsiteY5" fmla="*/ 134257 h 3602671"/>
              <a:gd name="connsiteX6" fmla="*/ 299545 w 2974963"/>
              <a:gd name="connsiteY6" fmla="*/ 118491 h 3602671"/>
              <a:gd name="connsiteX7" fmla="*/ 346842 w 2974963"/>
              <a:gd name="connsiteY7" fmla="*/ 102726 h 3602671"/>
              <a:gd name="connsiteX8" fmla="*/ 583324 w 2974963"/>
              <a:gd name="connsiteY8" fmla="*/ 86960 h 3602671"/>
              <a:gd name="connsiteX9" fmla="*/ 1954924 w 2974963"/>
              <a:gd name="connsiteY9" fmla="*/ 86960 h 3602671"/>
              <a:gd name="connsiteX10" fmla="*/ 2317531 w 2974963"/>
              <a:gd name="connsiteY10" fmla="*/ 71195 h 3602671"/>
              <a:gd name="connsiteX11" fmla="*/ 2601311 w 2974963"/>
              <a:gd name="connsiteY11" fmla="*/ 86960 h 3602671"/>
              <a:gd name="connsiteX12" fmla="*/ 2648607 w 2974963"/>
              <a:gd name="connsiteY12" fmla="*/ 102726 h 3602671"/>
              <a:gd name="connsiteX13" fmla="*/ 2743200 w 2974963"/>
              <a:gd name="connsiteY13" fmla="*/ 118491 h 3602671"/>
              <a:gd name="connsiteX14" fmla="*/ 2853559 w 2974963"/>
              <a:gd name="connsiteY14" fmla="*/ 150022 h 3602671"/>
              <a:gd name="connsiteX15" fmla="*/ 2885090 w 2974963"/>
              <a:gd name="connsiteY15" fmla="*/ 197319 h 3602671"/>
              <a:gd name="connsiteX16" fmla="*/ 2916621 w 2974963"/>
              <a:gd name="connsiteY16" fmla="*/ 291912 h 3602671"/>
              <a:gd name="connsiteX17" fmla="*/ 2932387 w 2974963"/>
              <a:gd name="connsiteY17" fmla="*/ 449567 h 3602671"/>
              <a:gd name="connsiteX18" fmla="*/ 2948152 w 2974963"/>
              <a:gd name="connsiteY18" fmla="*/ 496864 h 3602671"/>
              <a:gd name="connsiteX19" fmla="*/ 2974963 w 2974963"/>
              <a:gd name="connsiteY19" fmla="*/ 648073 h 3602671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75497 w 3040101"/>
              <a:gd name="connsiteY0" fmla="*/ 3602671 h 4069675"/>
              <a:gd name="connsiteX1" fmla="*/ 15765 w 3040101"/>
              <a:gd name="connsiteY1" fmla="*/ 3528392 h 4069675"/>
              <a:gd name="connsiteX2" fmla="*/ 80904 w 3040101"/>
              <a:gd name="connsiteY2" fmla="*/ 354974 h 4069675"/>
              <a:gd name="connsiteX3" fmla="*/ 159731 w 3040101"/>
              <a:gd name="connsiteY3" fmla="*/ 213084 h 4069675"/>
              <a:gd name="connsiteX4" fmla="*/ 175497 w 3040101"/>
              <a:gd name="connsiteY4" fmla="*/ 165788 h 4069675"/>
              <a:gd name="connsiteX5" fmla="*/ 285856 w 3040101"/>
              <a:gd name="connsiteY5" fmla="*/ 134257 h 4069675"/>
              <a:gd name="connsiteX6" fmla="*/ 364683 w 3040101"/>
              <a:gd name="connsiteY6" fmla="*/ 118491 h 4069675"/>
              <a:gd name="connsiteX7" fmla="*/ 411980 w 3040101"/>
              <a:gd name="connsiteY7" fmla="*/ 102726 h 4069675"/>
              <a:gd name="connsiteX8" fmla="*/ 648462 w 3040101"/>
              <a:gd name="connsiteY8" fmla="*/ 86960 h 4069675"/>
              <a:gd name="connsiteX9" fmla="*/ 2020062 w 3040101"/>
              <a:gd name="connsiteY9" fmla="*/ 86960 h 4069675"/>
              <a:gd name="connsiteX10" fmla="*/ 2382669 w 3040101"/>
              <a:gd name="connsiteY10" fmla="*/ 71195 h 4069675"/>
              <a:gd name="connsiteX11" fmla="*/ 2666449 w 3040101"/>
              <a:gd name="connsiteY11" fmla="*/ 86960 h 4069675"/>
              <a:gd name="connsiteX12" fmla="*/ 2713745 w 3040101"/>
              <a:gd name="connsiteY12" fmla="*/ 102726 h 4069675"/>
              <a:gd name="connsiteX13" fmla="*/ 2808338 w 3040101"/>
              <a:gd name="connsiteY13" fmla="*/ 118491 h 4069675"/>
              <a:gd name="connsiteX14" fmla="*/ 2918697 w 3040101"/>
              <a:gd name="connsiteY14" fmla="*/ 150022 h 4069675"/>
              <a:gd name="connsiteX15" fmla="*/ 2950228 w 3040101"/>
              <a:gd name="connsiteY15" fmla="*/ 197319 h 4069675"/>
              <a:gd name="connsiteX16" fmla="*/ 2981759 w 3040101"/>
              <a:gd name="connsiteY16" fmla="*/ 291912 h 4069675"/>
              <a:gd name="connsiteX17" fmla="*/ 2997525 w 3040101"/>
              <a:gd name="connsiteY17" fmla="*/ 449567 h 4069675"/>
              <a:gd name="connsiteX18" fmla="*/ 3013290 w 3040101"/>
              <a:gd name="connsiteY18" fmla="*/ 496864 h 4069675"/>
              <a:gd name="connsiteX19" fmla="*/ 3040101 w 3040101"/>
              <a:gd name="connsiteY19" fmla="*/ 648073 h 4069675"/>
              <a:gd name="connsiteX0" fmla="*/ 316894 w 3181498"/>
              <a:gd name="connsiteY0" fmla="*/ 3602671 h 4033292"/>
              <a:gd name="connsiteX1" fmla="*/ 1165274 w 3181498"/>
              <a:gd name="connsiteY1" fmla="*/ 3384376 h 4033292"/>
              <a:gd name="connsiteX2" fmla="*/ 157162 w 3181498"/>
              <a:gd name="connsiteY2" fmla="*/ 3528392 h 4033292"/>
              <a:gd name="connsiteX3" fmla="*/ 222301 w 3181498"/>
              <a:gd name="connsiteY3" fmla="*/ 354974 h 4033292"/>
              <a:gd name="connsiteX4" fmla="*/ 301128 w 3181498"/>
              <a:gd name="connsiteY4" fmla="*/ 213084 h 4033292"/>
              <a:gd name="connsiteX5" fmla="*/ 316894 w 3181498"/>
              <a:gd name="connsiteY5" fmla="*/ 165788 h 4033292"/>
              <a:gd name="connsiteX6" fmla="*/ 427253 w 3181498"/>
              <a:gd name="connsiteY6" fmla="*/ 134257 h 4033292"/>
              <a:gd name="connsiteX7" fmla="*/ 506080 w 3181498"/>
              <a:gd name="connsiteY7" fmla="*/ 118491 h 4033292"/>
              <a:gd name="connsiteX8" fmla="*/ 553377 w 3181498"/>
              <a:gd name="connsiteY8" fmla="*/ 102726 h 4033292"/>
              <a:gd name="connsiteX9" fmla="*/ 789859 w 3181498"/>
              <a:gd name="connsiteY9" fmla="*/ 86960 h 4033292"/>
              <a:gd name="connsiteX10" fmla="*/ 2161459 w 3181498"/>
              <a:gd name="connsiteY10" fmla="*/ 86960 h 4033292"/>
              <a:gd name="connsiteX11" fmla="*/ 2524066 w 3181498"/>
              <a:gd name="connsiteY11" fmla="*/ 71195 h 4033292"/>
              <a:gd name="connsiteX12" fmla="*/ 2807846 w 3181498"/>
              <a:gd name="connsiteY12" fmla="*/ 86960 h 4033292"/>
              <a:gd name="connsiteX13" fmla="*/ 2855142 w 3181498"/>
              <a:gd name="connsiteY13" fmla="*/ 102726 h 4033292"/>
              <a:gd name="connsiteX14" fmla="*/ 2949735 w 3181498"/>
              <a:gd name="connsiteY14" fmla="*/ 118491 h 4033292"/>
              <a:gd name="connsiteX15" fmla="*/ 3060094 w 3181498"/>
              <a:gd name="connsiteY15" fmla="*/ 150022 h 4033292"/>
              <a:gd name="connsiteX16" fmla="*/ 3091625 w 3181498"/>
              <a:gd name="connsiteY16" fmla="*/ 197319 h 4033292"/>
              <a:gd name="connsiteX17" fmla="*/ 3123156 w 3181498"/>
              <a:gd name="connsiteY17" fmla="*/ 291912 h 4033292"/>
              <a:gd name="connsiteX18" fmla="*/ 3138922 w 3181498"/>
              <a:gd name="connsiteY18" fmla="*/ 449567 h 4033292"/>
              <a:gd name="connsiteX19" fmla="*/ 3154687 w 3181498"/>
              <a:gd name="connsiteY19" fmla="*/ 496864 h 4033292"/>
              <a:gd name="connsiteX20" fmla="*/ 3181498 w 3181498"/>
              <a:gd name="connsiteY20" fmla="*/ 648073 h 4033292"/>
              <a:gd name="connsiteX0" fmla="*/ 94593 w 2959197"/>
              <a:gd name="connsiteY0" fmla="*/ 3602671 h 3817268"/>
              <a:gd name="connsiteX1" fmla="*/ 942973 w 2959197"/>
              <a:gd name="connsiteY1" fmla="*/ 3384376 h 3817268"/>
              <a:gd name="connsiteX2" fmla="*/ 222893 w 2959197"/>
              <a:gd name="connsiteY2" fmla="*/ 3312368 h 3817268"/>
              <a:gd name="connsiteX3" fmla="*/ 0 w 2959197"/>
              <a:gd name="connsiteY3" fmla="*/ 354974 h 3817268"/>
              <a:gd name="connsiteX4" fmla="*/ 78827 w 2959197"/>
              <a:gd name="connsiteY4" fmla="*/ 213084 h 3817268"/>
              <a:gd name="connsiteX5" fmla="*/ 94593 w 2959197"/>
              <a:gd name="connsiteY5" fmla="*/ 165788 h 3817268"/>
              <a:gd name="connsiteX6" fmla="*/ 204952 w 2959197"/>
              <a:gd name="connsiteY6" fmla="*/ 134257 h 3817268"/>
              <a:gd name="connsiteX7" fmla="*/ 283779 w 2959197"/>
              <a:gd name="connsiteY7" fmla="*/ 118491 h 3817268"/>
              <a:gd name="connsiteX8" fmla="*/ 331076 w 2959197"/>
              <a:gd name="connsiteY8" fmla="*/ 102726 h 3817268"/>
              <a:gd name="connsiteX9" fmla="*/ 567558 w 2959197"/>
              <a:gd name="connsiteY9" fmla="*/ 86960 h 3817268"/>
              <a:gd name="connsiteX10" fmla="*/ 1939158 w 2959197"/>
              <a:gd name="connsiteY10" fmla="*/ 86960 h 3817268"/>
              <a:gd name="connsiteX11" fmla="*/ 2301765 w 2959197"/>
              <a:gd name="connsiteY11" fmla="*/ 71195 h 3817268"/>
              <a:gd name="connsiteX12" fmla="*/ 2585545 w 2959197"/>
              <a:gd name="connsiteY12" fmla="*/ 86960 h 3817268"/>
              <a:gd name="connsiteX13" fmla="*/ 2632841 w 2959197"/>
              <a:gd name="connsiteY13" fmla="*/ 102726 h 3817268"/>
              <a:gd name="connsiteX14" fmla="*/ 2727434 w 2959197"/>
              <a:gd name="connsiteY14" fmla="*/ 118491 h 3817268"/>
              <a:gd name="connsiteX15" fmla="*/ 2837793 w 2959197"/>
              <a:gd name="connsiteY15" fmla="*/ 150022 h 3817268"/>
              <a:gd name="connsiteX16" fmla="*/ 2869324 w 2959197"/>
              <a:gd name="connsiteY16" fmla="*/ 197319 h 3817268"/>
              <a:gd name="connsiteX17" fmla="*/ 2900855 w 2959197"/>
              <a:gd name="connsiteY17" fmla="*/ 291912 h 3817268"/>
              <a:gd name="connsiteX18" fmla="*/ 2916621 w 2959197"/>
              <a:gd name="connsiteY18" fmla="*/ 449567 h 3817268"/>
              <a:gd name="connsiteX19" fmla="*/ 2932386 w 2959197"/>
              <a:gd name="connsiteY19" fmla="*/ 496864 h 3817268"/>
              <a:gd name="connsiteX20" fmla="*/ 2959197 w 2959197"/>
              <a:gd name="connsiteY20" fmla="*/ 648073 h 3817268"/>
              <a:gd name="connsiteX0" fmla="*/ 94593 w 2959197"/>
              <a:gd name="connsiteY0" fmla="*/ 3602671 h 3925659"/>
              <a:gd name="connsiteX1" fmla="*/ 942973 w 2959197"/>
              <a:gd name="connsiteY1" fmla="*/ 3384376 h 3925659"/>
              <a:gd name="connsiteX2" fmla="*/ 0 w 2959197"/>
              <a:gd name="connsiteY2" fmla="*/ 354974 h 3925659"/>
              <a:gd name="connsiteX3" fmla="*/ 78827 w 2959197"/>
              <a:gd name="connsiteY3" fmla="*/ 213084 h 3925659"/>
              <a:gd name="connsiteX4" fmla="*/ 94593 w 2959197"/>
              <a:gd name="connsiteY4" fmla="*/ 165788 h 3925659"/>
              <a:gd name="connsiteX5" fmla="*/ 204952 w 2959197"/>
              <a:gd name="connsiteY5" fmla="*/ 134257 h 3925659"/>
              <a:gd name="connsiteX6" fmla="*/ 283779 w 2959197"/>
              <a:gd name="connsiteY6" fmla="*/ 118491 h 3925659"/>
              <a:gd name="connsiteX7" fmla="*/ 331076 w 2959197"/>
              <a:gd name="connsiteY7" fmla="*/ 102726 h 3925659"/>
              <a:gd name="connsiteX8" fmla="*/ 567558 w 2959197"/>
              <a:gd name="connsiteY8" fmla="*/ 86960 h 3925659"/>
              <a:gd name="connsiteX9" fmla="*/ 1939158 w 2959197"/>
              <a:gd name="connsiteY9" fmla="*/ 86960 h 3925659"/>
              <a:gd name="connsiteX10" fmla="*/ 2301765 w 2959197"/>
              <a:gd name="connsiteY10" fmla="*/ 71195 h 3925659"/>
              <a:gd name="connsiteX11" fmla="*/ 2585545 w 2959197"/>
              <a:gd name="connsiteY11" fmla="*/ 86960 h 3925659"/>
              <a:gd name="connsiteX12" fmla="*/ 2632841 w 2959197"/>
              <a:gd name="connsiteY12" fmla="*/ 102726 h 3925659"/>
              <a:gd name="connsiteX13" fmla="*/ 2727434 w 2959197"/>
              <a:gd name="connsiteY13" fmla="*/ 118491 h 3925659"/>
              <a:gd name="connsiteX14" fmla="*/ 2837793 w 2959197"/>
              <a:gd name="connsiteY14" fmla="*/ 150022 h 3925659"/>
              <a:gd name="connsiteX15" fmla="*/ 2869324 w 2959197"/>
              <a:gd name="connsiteY15" fmla="*/ 197319 h 3925659"/>
              <a:gd name="connsiteX16" fmla="*/ 2900855 w 2959197"/>
              <a:gd name="connsiteY16" fmla="*/ 291912 h 3925659"/>
              <a:gd name="connsiteX17" fmla="*/ 2916621 w 2959197"/>
              <a:gd name="connsiteY17" fmla="*/ 449567 h 3925659"/>
              <a:gd name="connsiteX18" fmla="*/ 2932386 w 2959197"/>
              <a:gd name="connsiteY18" fmla="*/ 496864 h 3925659"/>
              <a:gd name="connsiteX19" fmla="*/ 2959197 w 2959197"/>
              <a:gd name="connsiteY19" fmla="*/ 648073 h 3925659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9707 w 3044043"/>
              <a:gd name="connsiteY0" fmla="*/ 3672408 h 3672408"/>
              <a:gd name="connsiteX1" fmla="*/ 84846 w 3044043"/>
              <a:gd name="connsiteY1" fmla="*/ 354974 h 3672408"/>
              <a:gd name="connsiteX2" fmla="*/ 163673 w 3044043"/>
              <a:gd name="connsiteY2" fmla="*/ 213084 h 3672408"/>
              <a:gd name="connsiteX3" fmla="*/ 179439 w 3044043"/>
              <a:gd name="connsiteY3" fmla="*/ 165788 h 3672408"/>
              <a:gd name="connsiteX4" fmla="*/ 289798 w 3044043"/>
              <a:gd name="connsiteY4" fmla="*/ 134257 h 3672408"/>
              <a:gd name="connsiteX5" fmla="*/ 368625 w 3044043"/>
              <a:gd name="connsiteY5" fmla="*/ 118491 h 3672408"/>
              <a:gd name="connsiteX6" fmla="*/ 415922 w 3044043"/>
              <a:gd name="connsiteY6" fmla="*/ 102726 h 3672408"/>
              <a:gd name="connsiteX7" fmla="*/ 652404 w 3044043"/>
              <a:gd name="connsiteY7" fmla="*/ 86960 h 3672408"/>
              <a:gd name="connsiteX8" fmla="*/ 2024004 w 3044043"/>
              <a:gd name="connsiteY8" fmla="*/ 86960 h 3672408"/>
              <a:gd name="connsiteX9" fmla="*/ 2386611 w 3044043"/>
              <a:gd name="connsiteY9" fmla="*/ 71195 h 3672408"/>
              <a:gd name="connsiteX10" fmla="*/ 2670391 w 3044043"/>
              <a:gd name="connsiteY10" fmla="*/ 86960 h 3672408"/>
              <a:gd name="connsiteX11" fmla="*/ 2717687 w 3044043"/>
              <a:gd name="connsiteY11" fmla="*/ 102726 h 3672408"/>
              <a:gd name="connsiteX12" fmla="*/ 2812280 w 3044043"/>
              <a:gd name="connsiteY12" fmla="*/ 118491 h 3672408"/>
              <a:gd name="connsiteX13" fmla="*/ 2922639 w 3044043"/>
              <a:gd name="connsiteY13" fmla="*/ 150022 h 3672408"/>
              <a:gd name="connsiteX14" fmla="*/ 2954170 w 3044043"/>
              <a:gd name="connsiteY14" fmla="*/ 197319 h 3672408"/>
              <a:gd name="connsiteX15" fmla="*/ 2985701 w 3044043"/>
              <a:gd name="connsiteY15" fmla="*/ 291912 h 3672408"/>
              <a:gd name="connsiteX16" fmla="*/ 3001467 w 3044043"/>
              <a:gd name="connsiteY16" fmla="*/ 449567 h 3672408"/>
              <a:gd name="connsiteX17" fmla="*/ 3017232 w 3044043"/>
              <a:gd name="connsiteY17" fmla="*/ 496864 h 3672408"/>
              <a:gd name="connsiteX18" fmla="*/ 3044043 w 3044043"/>
              <a:gd name="connsiteY18" fmla="*/ 648073 h 3672408"/>
              <a:gd name="connsiteX0" fmla="*/ 19707 w 3044043"/>
              <a:gd name="connsiteY0" fmla="*/ 2808311 h 2808311"/>
              <a:gd name="connsiteX1" fmla="*/ 84846 w 3044043"/>
              <a:gd name="connsiteY1" fmla="*/ 354974 h 2808311"/>
              <a:gd name="connsiteX2" fmla="*/ 163673 w 3044043"/>
              <a:gd name="connsiteY2" fmla="*/ 213084 h 2808311"/>
              <a:gd name="connsiteX3" fmla="*/ 179439 w 3044043"/>
              <a:gd name="connsiteY3" fmla="*/ 165788 h 2808311"/>
              <a:gd name="connsiteX4" fmla="*/ 289798 w 3044043"/>
              <a:gd name="connsiteY4" fmla="*/ 134257 h 2808311"/>
              <a:gd name="connsiteX5" fmla="*/ 368625 w 3044043"/>
              <a:gd name="connsiteY5" fmla="*/ 118491 h 2808311"/>
              <a:gd name="connsiteX6" fmla="*/ 415922 w 3044043"/>
              <a:gd name="connsiteY6" fmla="*/ 102726 h 2808311"/>
              <a:gd name="connsiteX7" fmla="*/ 652404 w 3044043"/>
              <a:gd name="connsiteY7" fmla="*/ 86960 h 2808311"/>
              <a:gd name="connsiteX8" fmla="*/ 2024004 w 3044043"/>
              <a:gd name="connsiteY8" fmla="*/ 86960 h 2808311"/>
              <a:gd name="connsiteX9" fmla="*/ 2386611 w 3044043"/>
              <a:gd name="connsiteY9" fmla="*/ 71195 h 2808311"/>
              <a:gd name="connsiteX10" fmla="*/ 2670391 w 3044043"/>
              <a:gd name="connsiteY10" fmla="*/ 86960 h 2808311"/>
              <a:gd name="connsiteX11" fmla="*/ 2717687 w 3044043"/>
              <a:gd name="connsiteY11" fmla="*/ 102726 h 2808311"/>
              <a:gd name="connsiteX12" fmla="*/ 2812280 w 3044043"/>
              <a:gd name="connsiteY12" fmla="*/ 118491 h 2808311"/>
              <a:gd name="connsiteX13" fmla="*/ 2922639 w 3044043"/>
              <a:gd name="connsiteY13" fmla="*/ 150022 h 2808311"/>
              <a:gd name="connsiteX14" fmla="*/ 2954170 w 3044043"/>
              <a:gd name="connsiteY14" fmla="*/ 197319 h 2808311"/>
              <a:gd name="connsiteX15" fmla="*/ 2985701 w 3044043"/>
              <a:gd name="connsiteY15" fmla="*/ 291912 h 2808311"/>
              <a:gd name="connsiteX16" fmla="*/ 3001467 w 3044043"/>
              <a:gd name="connsiteY16" fmla="*/ 449567 h 2808311"/>
              <a:gd name="connsiteX17" fmla="*/ 3017232 w 3044043"/>
              <a:gd name="connsiteY17" fmla="*/ 496864 h 2808311"/>
              <a:gd name="connsiteX18" fmla="*/ 3044043 w 3044043"/>
              <a:gd name="connsiteY18" fmla="*/ 648073 h 2808311"/>
              <a:gd name="connsiteX0" fmla="*/ 19707 w 3044043"/>
              <a:gd name="connsiteY0" fmla="*/ 2016224 h 2016224"/>
              <a:gd name="connsiteX1" fmla="*/ 84846 w 3044043"/>
              <a:gd name="connsiteY1" fmla="*/ 354974 h 2016224"/>
              <a:gd name="connsiteX2" fmla="*/ 163673 w 3044043"/>
              <a:gd name="connsiteY2" fmla="*/ 213084 h 2016224"/>
              <a:gd name="connsiteX3" fmla="*/ 179439 w 3044043"/>
              <a:gd name="connsiteY3" fmla="*/ 165788 h 2016224"/>
              <a:gd name="connsiteX4" fmla="*/ 289798 w 3044043"/>
              <a:gd name="connsiteY4" fmla="*/ 134257 h 2016224"/>
              <a:gd name="connsiteX5" fmla="*/ 368625 w 3044043"/>
              <a:gd name="connsiteY5" fmla="*/ 118491 h 2016224"/>
              <a:gd name="connsiteX6" fmla="*/ 415922 w 3044043"/>
              <a:gd name="connsiteY6" fmla="*/ 102726 h 2016224"/>
              <a:gd name="connsiteX7" fmla="*/ 652404 w 3044043"/>
              <a:gd name="connsiteY7" fmla="*/ 86960 h 2016224"/>
              <a:gd name="connsiteX8" fmla="*/ 2024004 w 3044043"/>
              <a:gd name="connsiteY8" fmla="*/ 86960 h 2016224"/>
              <a:gd name="connsiteX9" fmla="*/ 2386611 w 3044043"/>
              <a:gd name="connsiteY9" fmla="*/ 71195 h 2016224"/>
              <a:gd name="connsiteX10" fmla="*/ 2670391 w 3044043"/>
              <a:gd name="connsiteY10" fmla="*/ 86960 h 2016224"/>
              <a:gd name="connsiteX11" fmla="*/ 2717687 w 3044043"/>
              <a:gd name="connsiteY11" fmla="*/ 102726 h 2016224"/>
              <a:gd name="connsiteX12" fmla="*/ 2812280 w 3044043"/>
              <a:gd name="connsiteY12" fmla="*/ 118491 h 2016224"/>
              <a:gd name="connsiteX13" fmla="*/ 2922639 w 3044043"/>
              <a:gd name="connsiteY13" fmla="*/ 150022 h 2016224"/>
              <a:gd name="connsiteX14" fmla="*/ 2954170 w 3044043"/>
              <a:gd name="connsiteY14" fmla="*/ 197319 h 2016224"/>
              <a:gd name="connsiteX15" fmla="*/ 2985701 w 3044043"/>
              <a:gd name="connsiteY15" fmla="*/ 291912 h 2016224"/>
              <a:gd name="connsiteX16" fmla="*/ 3001467 w 3044043"/>
              <a:gd name="connsiteY16" fmla="*/ 449567 h 2016224"/>
              <a:gd name="connsiteX17" fmla="*/ 3017232 w 3044043"/>
              <a:gd name="connsiteY17" fmla="*/ 496864 h 2016224"/>
              <a:gd name="connsiteX18" fmla="*/ 3044043 w 3044043"/>
              <a:gd name="connsiteY18" fmla="*/ 648073 h 2016224"/>
              <a:gd name="connsiteX0" fmla="*/ 10856 w 3035192"/>
              <a:gd name="connsiteY0" fmla="*/ 2016224 h 3301211"/>
              <a:gd name="connsiteX1" fmla="*/ 10856 w 3035192"/>
              <a:gd name="connsiteY1" fmla="*/ 3024336 h 3301211"/>
              <a:gd name="connsiteX2" fmla="*/ 75995 w 3035192"/>
              <a:gd name="connsiteY2" fmla="*/ 354974 h 3301211"/>
              <a:gd name="connsiteX3" fmla="*/ 154822 w 3035192"/>
              <a:gd name="connsiteY3" fmla="*/ 213084 h 3301211"/>
              <a:gd name="connsiteX4" fmla="*/ 170588 w 3035192"/>
              <a:gd name="connsiteY4" fmla="*/ 165788 h 3301211"/>
              <a:gd name="connsiteX5" fmla="*/ 280947 w 3035192"/>
              <a:gd name="connsiteY5" fmla="*/ 134257 h 3301211"/>
              <a:gd name="connsiteX6" fmla="*/ 359774 w 3035192"/>
              <a:gd name="connsiteY6" fmla="*/ 118491 h 3301211"/>
              <a:gd name="connsiteX7" fmla="*/ 407071 w 3035192"/>
              <a:gd name="connsiteY7" fmla="*/ 102726 h 3301211"/>
              <a:gd name="connsiteX8" fmla="*/ 643553 w 3035192"/>
              <a:gd name="connsiteY8" fmla="*/ 86960 h 3301211"/>
              <a:gd name="connsiteX9" fmla="*/ 2015153 w 3035192"/>
              <a:gd name="connsiteY9" fmla="*/ 86960 h 3301211"/>
              <a:gd name="connsiteX10" fmla="*/ 2377760 w 3035192"/>
              <a:gd name="connsiteY10" fmla="*/ 71195 h 3301211"/>
              <a:gd name="connsiteX11" fmla="*/ 2661540 w 3035192"/>
              <a:gd name="connsiteY11" fmla="*/ 86960 h 3301211"/>
              <a:gd name="connsiteX12" fmla="*/ 2708836 w 3035192"/>
              <a:gd name="connsiteY12" fmla="*/ 102726 h 3301211"/>
              <a:gd name="connsiteX13" fmla="*/ 2803429 w 3035192"/>
              <a:gd name="connsiteY13" fmla="*/ 118491 h 3301211"/>
              <a:gd name="connsiteX14" fmla="*/ 2913788 w 3035192"/>
              <a:gd name="connsiteY14" fmla="*/ 150022 h 3301211"/>
              <a:gd name="connsiteX15" fmla="*/ 2945319 w 3035192"/>
              <a:gd name="connsiteY15" fmla="*/ 197319 h 3301211"/>
              <a:gd name="connsiteX16" fmla="*/ 2976850 w 3035192"/>
              <a:gd name="connsiteY16" fmla="*/ 291912 h 3301211"/>
              <a:gd name="connsiteX17" fmla="*/ 2992616 w 3035192"/>
              <a:gd name="connsiteY17" fmla="*/ 449567 h 3301211"/>
              <a:gd name="connsiteX18" fmla="*/ 3008381 w 3035192"/>
              <a:gd name="connsiteY18" fmla="*/ 496864 h 3301211"/>
              <a:gd name="connsiteX19" fmla="*/ 3035192 w 3035192"/>
              <a:gd name="connsiteY19" fmla="*/ 648073 h 3301211"/>
              <a:gd name="connsiteX0" fmla="*/ 17218 w 3041554"/>
              <a:gd name="connsiteY0" fmla="*/ 2016224 h 3301211"/>
              <a:gd name="connsiteX1" fmla="*/ 17218 w 3041554"/>
              <a:gd name="connsiteY1" fmla="*/ 3024336 h 3301211"/>
              <a:gd name="connsiteX2" fmla="*/ 82357 w 3041554"/>
              <a:gd name="connsiteY2" fmla="*/ 354974 h 3301211"/>
              <a:gd name="connsiteX3" fmla="*/ 161184 w 3041554"/>
              <a:gd name="connsiteY3" fmla="*/ 213084 h 3301211"/>
              <a:gd name="connsiteX4" fmla="*/ 176950 w 3041554"/>
              <a:gd name="connsiteY4" fmla="*/ 165788 h 3301211"/>
              <a:gd name="connsiteX5" fmla="*/ 287309 w 3041554"/>
              <a:gd name="connsiteY5" fmla="*/ 134257 h 3301211"/>
              <a:gd name="connsiteX6" fmla="*/ 366136 w 3041554"/>
              <a:gd name="connsiteY6" fmla="*/ 118491 h 3301211"/>
              <a:gd name="connsiteX7" fmla="*/ 413433 w 3041554"/>
              <a:gd name="connsiteY7" fmla="*/ 102726 h 3301211"/>
              <a:gd name="connsiteX8" fmla="*/ 649915 w 3041554"/>
              <a:gd name="connsiteY8" fmla="*/ 86960 h 3301211"/>
              <a:gd name="connsiteX9" fmla="*/ 2021515 w 3041554"/>
              <a:gd name="connsiteY9" fmla="*/ 86960 h 3301211"/>
              <a:gd name="connsiteX10" fmla="*/ 2384122 w 3041554"/>
              <a:gd name="connsiteY10" fmla="*/ 71195 h 3301211"/>
              <a:gd name="connsiteX11" fmla="*/ 2667902 w 3041554"/>
              <a:gd name="connsiteY11" fmla="*/ 86960 h 3301211"/>
              <a:gd name="connsiteX12" fmla="*/ 2715198 w 3041554"/>
              <a:gd name="connsiteY12" fmla="*/ 102726 h 3301211"/>
              <a:gd name="connsiteX13" fmla="*/ 2809791 w 3041554"/>
              <a:gd name="connsiteY13" fmla="*/ 118491 h 3301211"/>
              <a:gd name="connsiteX14" fmla="*/ 2920150 w 3041554"/>
              <a:gd name="connsiteY14" fmla="*/ 150022 h 3301211"/>
              <a:gd name="connsiteX15" fmla="*/ 2951681 w 3041554"/>
              <a:gd name="connsiteY15" fmla="*/ 197319 h 3301211"/>
              <a:gd name="connsiteX16" fmla="*/ 2983212 w 3041554"/>
              <a:gd name="connsiteY16" fmla="*/ 291912 h 3301211"/>
              <a:gd name="connsiteX17" fmla="*/ 2998978 w 3041554"/>
              <a:gd name="connsiteY17" fmla="*/ 449567 h 3301211"/>
              <a:gd name="connsiteX18" fmla="*/ 3014743 w 3041554"/>
              <a:gd name="connsiteY18" fmla="*/ 496864 h 3301211"/>
              <a:gd name="connsiteX19" fmla="*/ 3041554 w 3041554"/>
              <a:gd name="connsiteY19" fmla="*/ 648073 h 3301211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504057 w 3528393"/>
              <a:gd name="connsiteY0" fmla="*/ 2016224 h 3469230"/>
              <a:gd name="connsiteX1" fmla="*/ 0 w 3528393"/>
              <a:gd name="connsiteY1" fmla="*/ 2016223 h 3469230"/>
              <a:gd name="connsiteX2" fmla="*/ 504056 w 3528393"/>
              <a:gd name="connsiteY2" fmla="*/ 3024336 h 3469230"/>
              <a:gd name="connsiteX3" fmla="*/ 504057 w 3528393"/>
              <a:gd name="connsiteY3" fmla="*/ 3024336 h 3469230"/>
              <a:gd name="connsiteX4" fmla="*/ 569196 w 3528393"/>
              <a:gd name="connsiteY4" fmla="*/ 354974 h 3469230"/>
              <a:gd name="connsiteX5" fmla="*/ 648023 w 3528393"/>
              <a:gd name="connsiteY5" fmla="*/ 213084 h 3469230"/>
              <a:gd name="connsiteX6" fmla="*/ 663789 w 3528393"/>
              <a:gd name="connsiteY6" fmla="*/ 165788 h 3469230"/>
              <a:gd name="connsiteX7" fmla="*/ 774148 w 3528393"/>
              <a:gd name="connsiteY7" fmla="*/ 134257 h 3469230"/>
              <a:gd name="connsiteX8" fmla="*/ 852975 w 3528393"/>
              <a:gd name="connsiteY8" fmla="*/ 118491 h 3469230"/>
              <a:gd name="connsiteX9" fmla="*/ 900272 w 3528393"/>
              <a:gd name="connsiteY9" fmla="*/ 102726 h 3469230"/>
              <a:gd name="connsiteX10" fmla="*/ 1136754 w 3528393"/>
              <a:gd name="connsiteY10" fmla="*/ 86960 h 3469230"/>
              <a:gd name="connsiteX11" fmla="*/ 2508354 w 3528393"/>
              <a:gd name="connsiteY11" fmla="*/ 86960 h 3469230"/>
              <a:gd name="connsiteX12" fmla="*/ 2870961 w 3528393"/>
              <a:gd name="connsiteY12" fmla="*/ 71195 h 3469230"/>
              <a:gd name="connsiteX13" fmla="*/ 3154741 w 3528393"/>
              <a:gd name="connsiteY13" fmla="*/ 86960 h 3469230"/>
              <a:gd name="connsiteX14" fmla="*/ 3202037 w 3528393"/>
              <a:gd name="connsiteY14" fmla="*/ 102726 h 3469230"/>
              <a:gd name="connsiteX15" fmla="*/ 3296630 w 3528393"/>
              <a:gd name="connsiteY15" fmla="*/ 118491 h 3469230"/>
              <a:gd name="connsiteX16" fmla="*/ 3406989 w 3528393"/>
              <a:gd name="connsiteY16" fmla="*/ 150022 h 3469230"/>
              <a:gd name="connsiteX17" fmla="*/ 3438520 w 3528393"/>
              <a:gd name="connsiteY17" fmla="*/ 197319 h 3469230"/>
              <a:gd name="connsiteX18" fmla="*/ 3470051 w 3528393"/>
              <a:gd name="connsiteY18" fmla="*/ 291912 h 3469230"/>
              <a:gd name="connsiteX19" fmla="*/ 3485817 w 3528393"/>
              <a:gd name="connsiteY19" fmla="*/ 449567 h 3469230"/>
              <a:gd name="connsiteX20" fmla="*/ 3501582 w 3528393"/>
              <a:gd name="connsiteY20" fmla="*/ 496864 h 3469230"/>
              <a:gd name="connsiteX21" fmla="*/ 3528393 w 3528393"/>
              <a:gd name="connsiteY21" fmla="*/ 648073 h 3469230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10856 w 3035193"/>
              <a:gd name="connsiteY0" fmla="*/ 3024336 h 3469230"/>
              <a:gd name="connsiteX1" fmla="*/ 10857 w 3035193"/>
              <a:gd name="connsiteY1" fmla="*/ 3024336 h 3469230"/>
              <a:gd name="connsiteX2" fmla="*/ 75996 w 3035193"/>
              <a:gd name="connsiteY2" fmla="*/ 354974 h 3469230"/>
              <a:gd name="connsiteX3" fmla="*/ 154823 w 3035193"/>
              <a:gd name="connsiteY3" fmla="*/ 213084 h 3469230"/>
              <a:gd name="connsiteX4" fmla="*/ 170589 w 3035193"/>
              <a:gd name="connsiteY4" fmla="*/ 165788 h 3469230"/>
              <a:gd name="connsiteX5" fmla="*/ 280948 w 3035193"/>
              <a:gd name="connsiteY5" fmla="*/ 134257 h 3469230"/>
              <a:gd name="connsiteX6" fmla="*/ 359775 w 3035193"/>
              <a:gd name="connsiteY6" fmla="*/ 118491 h 3469230"/>
              <a:gd name="connsiteX7" fmla="*/ 407072 w 3035193"/>
              <a:gd name="connsiteY7" fmla="*/ 102726 h 3469230"/>
              <a:gd name="connsiteX8" fmla="*/ 643554 w 3035193"/>
              <a:gd name="connsiteY8" fmla="*/ 86960 h 3469230"/>
              <a:gd name="connsiteX9" fmla="*/ 2015154 w 3035193"/>
              <a:gd name="connsiteY9" fmla="*/ 86960 h 3469230"/>
              <a:gd name="connsiteX10" fmla="*/ 2377761 w 3035193"/>
              <a:gd name="connsiteY10" fmla="*/ 71195 h 3469230"/>
              <a:gd name="connsiteX11" fmla="*/ 2661541 w 3035193"/>
              <a:gd name="connsiteY11" fmla="*/ 86960 h 3469230"/>
              <a:gd name="connsiteX12" fmla="*/ 2708837 w 3035193"/>
              <a:gd name="connsiteY12" fmla="*/ 102726 h 3469230"/>
              <a:gd name="connsiteX13" fmla="*/ 2803430 w 3035193"/>
              <a:gd name="connsiteY13" fmla="*/ 118491 h 3469230"/>
              <a:gd name="connsiteX14" fmla="*/ 2913789 w 3035193"/>
              <a:gd name="connsiteY14" fmla="*/ 150022 h 3469230"/>
              <a:gd name="connsiteX15" fmla="*/ 2945320 w 3035193"/>
              <a:gd name="connsiteY15" fmla="*/ 197319 h 3469230"/>
              <a:gd name="connsiteX16" fmla="*/ 2976851 w 3035193"/>
              <a:gd name="connsiteY16" fmla="*/ 291912 h 3469230"/>
              <a:gd name="connsiteX17" fmla="*/ 2992617 w 3035193"/>
              <a:gd name="connsiteY17" fmla="*/ 449567 h 3469230"/>
              <a:gd name="connsiteX18" fmla="*/ 3008382 w 3035193"/>
              <a:gd name="connsiteY18" fmla="*/ 496864 h 3469230"/>
              <a:gd name="connsiteX19" fmla="*/ 3035193 w 3035193"/>
              <a:gd name="connsiteY19" fmla="*/ 648073 h 3469230"/>
              <a:gd name="connsiteX0" fmla="*/ 0 w 3024337"/>
              <a:gd name="connsiteY0" fmla="*/ 3024336 h 3469229"/>
              <a:gd name="connsiteX1" fmla="*/ 288032 w 3024337"/>
              <a:gd name="connsiteY1" fmla="*/ 3024335 h 3469229"/>
              <a:gd name="connsiteX2" fmla="*/ 65140 w 3024337"/>
              <a:gd name="connsiteY2" fmla="*/ 354974 h 3469229"/>
              <a:gd name="connsiteX3" fmla="*/ 143967 w 3024337"/>
              <a:gd name="connsiteY3" fmla="*/ 213084 h 3469229"/>
              <a:gd name="connsiteX4" fmla="*/ 159733 w 3024337"/>
              <a:gd name="connsiteY4" fmla="*/ 165788 h 3469229"/>
              <a:gd name="connsiteX5" fmla="*/ 270092 w 3024337"/>
              <a:gd name="connsiteY5" fmla="*/ 134257 h 3469229"/>
              <a:gd name="connsiteX6" fmla="*/ 348919 w 3024337"/>
              <a:gd name="connsiteY6" fmla="*/ 118491 h 3469229"/>
              <a:gd name="connsiteX7" fmla="*/ 396216 w 3024337"/>
              <a:gd name="connsiteY7" fmla="*/ 102726 h 3469229"/>
              <a:gd name="connsiteX8" fmla="*/ 632698 w 3024337"/>
              <a:gd name="connsiteY8" fmla="*/ 86960 h 3469229"/>
              <a:gd name="connsiteX9" fmla="*/ 2004298 w 3024337"/>
              <a:gd name="connsiteY9" fmla="*/ 86960 h 3469229"/>
              <a:gd name="connsiteX10" fmla="*/ 2366905 w 3024337"/>
              <a:gd name="connsiteY10" fmla="*/ 71195 h 3469229"/>
              <a:gd name="connsiteX11" fmla="*/ 2650685 w 3024337"/>
              <a:gd name="connsiteY11" fmla="*/ 86960 h 3469229"/>
              <a:gd name="connsiteX12" fmla="*/ 2697981 w 3024337"/>
              <a:gd name="connsiteY12" fmla="*/ 102726 h 3469229"/>
              <a:gd name="connsiteX13" fmla="*/ 2792574 w 3024337"/>
              <a:gd name="connsiteY13" fmla="*/ 118491 h 3469229"/>
              <a:gd name="connsiteX14" fmla="*/ 2902933 w 3024337"/>
              <a:gd name="connsiteY14" fmla="*/ 150022 h 3469229"/>
              <a:gd name="connsiteX15" fmla="*/ 2934464 w 3024337"/>
              <a:gd name="connsiteY15" fmla="*/ 197319 h 3469229"/>
              <a:gd name="connsiteX16" fmla="*/ 2965995 w 3024337"/>
              <a:gd name="connsiteY16" fmla="*/ 291912 h 3469229"/>
              <a:gd name="connsiteX17" fmla="*/ 2981761 w 3024337"/>
              <a:gd name="connsiteY17" fmla="*/ 449567 h 3469229"/>
              <a:gd name="connsiteX18" fmla="*/ 2997526 w 3024337"/>
              <a:gd name="connsiteY18" fmla="*/ 496864 h 3469229"/>
              <a:gd name="connsiteX19" fmla="*/ 3024337 w 3024337"/>
              <a:gd name="connsiteY19" fmla="*/ 648073 h 3469229"/>
              <a:gd name="connsiteX0" fmla="*/ 0 w 3024337"/>
              <a:gd name="connsiteY0" fmla="*/ 3024336 h 3024336"/>
              <a:gd name="connsiteX1" fmla="*/ 65140 w 3024337"/>
              <a:gd name="connsiteY1" fmla="*/ 354974 h 3024336"/>
              <a:gd name="connsiteX2" fmla="*/ 143967 w 3024337"/>
              <a:gd name="connsiteY2" fmla="*/ 213084 h 3024336"/>
              <a:gd name="connsiteX3" fmla="*/ 159733 w 3024337"/>
              <a:gd name="connsiteY3" fmla="*/ 165788 h 3024336"/>
              <a:gd name="connsiteX4" fmla="*/ 270092 w 3024337"/>
              <a:gd name="connsiteY4" fmla="*/ 134257 h 3024336"/>
              <a:gd name="connsiteX5" fmla="*/ 348919 w 3024337"/>
              <a:gd name="connsiteY5" fmla="*/ 118491 h 3024336"/>
              <a:gd name="connsiteX6" fmla="*/ 396216 w 3024337"/>
              <a:gd name="connsiteY6" fmla="*/ 102726 h 3024336"/>
              <a:gd name="connsiteX7" fmla="*/ 632698 w 3024337"/>
              <a:gd name="connsiteY7" fmla="*/ 86960 h 3024336"/>
              <a:gd name="connsiteX8" fmla="*/ 2004298 w 3024337"/>
              <a:gd name="connsiteY8" fmla="*/ 86960 h 3024336"/>
              <a:gd name="connsiteX9" fmla="*/ 2366905 w 3024337"/>
              <a:gd name="connsiteY9" fmla="*/ 71195 h 3024336"/>
              <a:gd name="connsiteX10" fmla="*/ 2650685 w 3024337"/>
              <a:gd name="connsiteY10" fmla="*/ 86960 h 3024336"/>
              <a:gd name="connsiteX11" fmla="*/ 2697981 w 3024337"/>
              <a:gd name="connsiteY11" fmla="*/ 102726 h 3024336"/>
              <a:gd name="connsiteX12" fmla="*/ 2792574 w 3024337"/>
              <a:gd name="connsiteY12" fmla="*/ 118491 h 3024336"/>
              <a:gd name="connsiteX13" fmla="*/ 2902933 w 3024337"/>
              <a:gd name="connsiteY13" fmla="*/ 150022 h 3024336"/>
              <a:gd name="connsiteX14" fmla="*/ 2934464 w 3024337"/>
              <a:gd name="connsiteY14" fmla="*/ 197319 h 3024336"/>
              <a:gd name="connsiteX15" fmla="*/ 2965995 w 3024337"/>
              <a:gd name="connsiteY15" fmla="*/ 291912 h 3024336"/>
              <a:gd name="connsiteX16" fmla="*/ 2981761 w 3024337"/>
              <a:gd name="connsiteY16" fmla="*/ 449567 h 3024336"/>
              <a:gd name="connsiteX17" fmla="*/ 2997526 w 3024337"/>
              <a:gd name="connsiteY17" fmla="*/ 496864 h 3024336"/>
              <a:gd name="connsiteX18" fmla="*/ 3024337 w 3024337"/>
              <a:gd name="connsiteY18" fmla="*/ 648073 h 3024336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396216 w 3024337"/>
              <a:gd name="connsiteY6" fmla="*/ 31531 h 2953141"/>
              <a:gd name="connsiteX7" fmla="*/ 2004298 w 3024337"/>
              <a:gd name="connsiteY7" fmla="*/ 15765 h 2953141"/>
              <a:gd name="connsiteX8" fmla="*/ 2366905 w 3024337"/>
              <a:gd name="connsiteY8" fmla="*/ 0 h 2953141"/>
              <a:gd name="connsiteX9" fmla="*/ 2650685 w 3024337"/>
              <a:gd name="connsiteY9" fmla="*/ 15765 h 2953141"/>
              <a:gd name="connsiteX10" fmla="*/ 2697981 w 3024337"/>
              <a:gd name="connsiteY10" fmla="*/ 31531 h 2953141"/>
              <a:gd name="connsiteX11" fmla="*/ 2792574 w 3024337"/>
              <a:gd name="connsiteY11" fmla="*/ 47296 h 2953141"/>
              <a:gd name="connsiteX12" fmla="*/ 2902933 w 3024337"/>
              <a:gd name="connsiteY12" fmla="*/ 78827 h 2953141"/>
              <a:gd name="connsiteX13" fmla="*/ 2934464 w 3024337"/>
              <a:gd name="connsiteY13" fmla="*/ 126124 h 2953141"/>
              <a:gd name="connsiteX14" fmla="*/ 2965995 w 3024337"/>
              <a:gd name="connsiteY14" fmla="*/ 220717 h 2953141"/>
              <a:gd name="connsiteX15" fmla="*/ 2981761 w 3024337"/>
              <a:gd name="connsiteY15" fmla="*/ 378372 h 2953141"/>
              <a:gd name="connsiteX16" fmla="*/ 2997526 w 3024337"/>
              <a:gd name="connsiteY16" fmla="*/ 425669 h 2953141"/>
              <a:gd name="connsiteX17" fmla="*/ 3024337 w 3024337"/>
              <a:gd name="connsiteY17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2004298 w 3024337"/>
              <a:gd name="connsiteY6" fmla="*/ 15765 h 2953141"/>
              <a:gd name="connsiteX7" fmla="*/ 2366905 w 3024337"/>
              <a:gd name="connsiteY7" fmla="*/ 0 h 2953141"/>
              <a:gd name="connsiteX8" fmla="*/ 2650685 w 3024337"/>
              <a:gd name="connsiteY8" fmla="*/ 15765 h 2953141"/>
              <a:gd name="connsiteX9" fmla="*/ 2697981 w 3024337"/>
              <a:gd name="connsiteY9" fmla="*/ 31531 h 2953141"/>
              <a:gd name="connsiteX10" fmla="*/ 2792574 w 3024337"/>
              <a:gd name="connsiteY10" fmla="*/ 47296 h 2953141"/>
              <a:gd name="connsiteX11" fmla="*/ 2902933 w 3024337"/>
              <a:gd name="connsiteY11" fmla="*/ 78827 h 2953141"/>
              <a:gd name="connsiteX12" fmla="*/ 2934464 w 3024337"/>
              <a:gd name="connsiteY12" fmla="*/ 126124 h 2953141"/>
              <a:gd name="connsiteX13" fmla="*/ 2965995 w 3024337"/>
              <a:gd name="connsiteY13" fmla="*/ 220717 h 2953141"/>
              <a:gd name="connsiteX14" fmla="*/ 2981761 w 3024337"/>
              <a:gd name="connsiteY14" fmla="*/ 378372 h 2953141"/>
              <a:gd name="connsiteX15" fmla="*/ 2997526 w 3024337"/>
              <a:gd name="connsiteY15" fmla="*/ 425669 h 2953141"/>
              <a:gd name="connsiteX16" fmla="*/ 3024337 w 3024337"/>
              <a:gd name="connsiteY16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2004298 w 3024337"/>
              <a:gd name="connsiteY5" fmla="*/ 15765 h 2953141"/>
              <a:gd name="connsiteX6" fmla="*/ 2366905 w 3024337"/>
              <a:gd name="connsiteY6" fmla="*/ 0 h 2953141"/>
              <a:gd name="connsiteX7" fmla="*/ 2650685 w 3024337"/>
              <a:gd name="connsiteY7" fmla="*/ 15765 h 2953141"/>
              <a:gd name="connsiteX8" fmla="*/ 2697981 w 3024337"/>
              <a:gd name="connsiteY8" fmla="*/ 31531 h 2953141"/>
              <a:gd name="connsiteX9" fmla="*/ 2792574 w 3024337"/>
              <a:gd name="connsiteY9" fmla="*/ 47296 h 2953141"/>
              <a:gd name="connsiteX10" fmla="*/ 2902933 w 3024337"/>
              <a:gd name="connsiteY10" fmla="*/ 78827 h 2953141"/>
              <a:gd name="connsiteX11" fmla="*/ 2934464 w 3024337"/>
              <a:gd name="connsiteY11" fmla="*/ 126124 h 2953141"/>
              <a:gd name="connsiteX12" fmla="*/ 2965995 w 3024337"/>
              <a:gd name="connsiteY12" fmla="*/ 220717 h 2953141"/>
              <a:gd name="connsiteX13" fmla="*/ 2981761 w 3024337"/>
              <a:gd name="connsiteY13" fmla="*/ 378372 h 2953141"/>
              <a:gd name="connsiteX14" fmla="*/ 2997526 w 3024337"/>
              <a:gd name="connsiteY14" fmla="*/ 425669 h 2953141"/>
              <a:gd name="connsiteX15" fmla="*/ 3024337 w 3024337"/>
              <a:gd name="connsiteY15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004298 w 3024337"/>
              <a:gd name="connsiteY4" fmla="*/ 15765 h 2953141"/>
              <a:gd name="connsiteX5" fmla="*/ 2366905 w 3024337"/>
              <a:gd name="connsiteY5" fmla="*/ 0 h 2953141"/>
              <a:gd name="connsiteX6" fmla="*/ 2650685 w 3024337"/>
              <a:gd name="connsiteY6" fmla="*/ 15765 h 2953141"/>
              <a:gd name="connsiteX7" fmla="*/ 2697981 w 3024337"/>
              <a:gd name="connsiteY7" fmla="*/ 31531 h 2953141"/>
              <a:gd name="connsiteX8" fmla="*/ 2792574 w 3024337"/>
              <a:gd name="connsiteY8" fmla="*/ 47296 h 2953141"/>
              <a:gd name="connsiteX9" fmla="*/ 2902933 w 3024337"/>
              <a:gd name="connsiteY9" fmla="*/ 78827 h 2953141"/>
              <a:gd name="connsiteX10" fmla="*/ 2934464 w 3024337"/>
              <a:gd name="connsiteY10" fmla="*/ 126124 h 2953141"/>
              <a:gd name="connsiteX11" fmla="*/ 2965995 w 3024337"/>
              <a:gd name="connsiteY11" fmla="*/ 220717 h 2953141"/>
              <a:gd name="connsiteX12" fmla="*/ 2981761 w 3024337"/>
              <a:gd name="connsiteY12" fmla="*/ 378372 h 2953141"/>
              <a:gd name="connsiteX13" fmla="*/ 2997526 w 3024337"/>
              <a:gd name="connsiteY13" fmla="*/ 425669 h 2953141"/>
              <a:gd name="connsiteX14" fmla="*/ 3024337 w 3024337"/>
              <a:gd name="connsiteY14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2004298 w 3024337"/>
              <a:gd name="connsiteY3" fmla="*/ 15765 h 2953141"/>
              <a:gd name="connsiteX4" fmla="*/ 2366905 w 3024337"/>
              <a:gd name="connsiteY4" fmla="*/ 0 h 2953141"/>
              <a:gd name="connsiteX5" fmla="*/ 2650685 w 3024337"/>
              <a:gd name="connsiteY5" fmla="*/ 15765 h 2953141"/>
              <a:gd name="connsiteX6" fmla="*/ 2697981 w 3024337"/>
              <a:gd name="connsiteY6" fmla="*/ 31531 h 2953141"/>
              <a:gd name="connsiteX7" fmla="*/ 2792574 w 3024337"/>
              <a:gd name="connsiteY7" fmla="*/ 47296 h 2953141"/>
              <a:gd name="connsiteX8" fmla="*/ 2902933 w 3024337"/>
              <a:gd name="connsiteY8" fmla="*/ 78827 h 2953141"/>
              <a:gd name="connsiteX9" fmla="*/ 2934464 w 3024337"/>
              <a:gd name="connsiteY9" fmla="*/ 126124 h 2953141"/>
              <a:gd name="connsiteX10" fmla="*/ 2965995 w 3024337"/>
              <a:gd name="connsiteY10" fmla="*/ 220717 h 2953141"/>
              <a:gd name="connsiteX11" fmla="*/ 2981761 w 3024337"/>
              <a:gd name="connsiteY11" fmla="*/ 378372 h 2953141"/>
              <a:gd name="connsiteX12" fmla="*/ 2997526 w 3024337"/>
              <a:gd name="connsiteY12" fmla="*/ 425669 h 2953141"/>
              <a:gd name="connsiteX13" fmla="*/ 3024337 w 3024337"/>
              <a:gd name="connsiteY13" fmla="*/ 576878 h 2953141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004298 w 3024337"/>
              <a:gd name="connsiteY2" fmla="*/ 221549 h 3158925"/>
              <a:gd name="connsiteX3" fmla="*/ 2366905 w 3024337"/>
              <a:gd name="connsiteY3" fmla="*/ 205784 h 3158925"/>
              <a:gd name="connsiteX4" fmla="*/ 2650685 w 3024337"/>
              <a:gd name="connsiteY4" fmla="*/ 221549 h 3158925"/>
              <a:gd name="connsiteX5" fmla="*/ 2697981 w 3024337"/>
              <a:gd name="connsiteY5" fmla="*/ 237315 h 3158925"/>
              <a:gd name="connsiteX6" fmla="*/ 2792574 w 3024337"/>
              <a:gd name="connsiteY6" fmla="*/ 253080 h 3158925"/>
              <a:gd name="connsiteX7" fmla="*/ 2902933 w 3024337"/>
              <a:gd name="connsiteY7" fmla="*/ 284611 h 3158925"/>
              <a:gd name="connsiteX8" fmla="*/ 2934464 w 3024337"/>
              <a:gd name="connsiteY8" fmla="*/ 331908 h 3158925"/>
              <a:gd name="connsiteX9" fmla="*/ 2965995 w 3024337"/>
              <a:gd name="connsiteY9" fmla="*/ 426501 h 3158925"/>
              <a:gd name="connsiteX10" fmla="*/ 2981761 w 3024337"/>
              <a:gd name="connsiteY10" fmla="*/ 584156 h 3158925"/>
              <a:gd name="connsiteX11" fmla="*/ 2997526 w 3024337"/>
              <a:gd name="connsiteY11" fmla="*/ 631453 h 3158925"/>
              <a:gd name="connsiteX12" fmla="*/ 3024337 w 3024337"/>
              <a:gd name="connsiteY12" fmla="*/ 782662 h 3158925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697981 w 3024337"/>
              <a:gd name="connsiteY4" fmla="*/ 239942 h 3161552"/>
              <a:gd name="connsiteX5" fmla="*/ 2792574 w 3024337"/>
              <a:gd name="connsiteY5" fmla="*/ 255707 h 3161552"/>
              <a:gd name="connsiteX6" fmla="*/ 2902933 w 3024337"/>
              <a:gd name="connsiteY6" fmla="*/ 287238 h 3161552"/>
              <a:gd name="connsiteX7" fmla="*/ 2934464 w 3024337"/>
              <a:gd name="connsiteY7" fmla="*/ 334535 h 3161552"/>
              <a:gd name="connsiteX8" fmla="*/ 2965995 w 3024337"/>
              <a:gd name="connsiteY8" fmla="*/ 429128 h 3161552"/>
              <a:gd name="connsiteX9" fmla="*/ 2981761 w 3024337"/>
              <a:gd name="connsiteY9" fmla="*/ 586783 h 3161552"/>
              <a:gd name="connsiteX10" fmla="*/ 2997526 w 3024337"/>
              <a:gd name="connsiteY10" fmla="*/ 634080 h 3161552"/>
              <a:gd name="connsiteX11" fmla="*/ 3024337 w 3024337"/>
              <a:gd name="connsiteY11" fmla="*/ 785289 h 3161552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792574 w 3024337"/>
              <a:gd name="connsiteY4" fmla="*/ 255707 h 3161552"/>
              <a:gd name="connsiteX5" fmla="*/ 2902933 w 3024337"/>
              <a:gd name="connsiteY5" fmla="*/ 287238 h 3161552"/>
              <a:gd name="connsiteX6" fmla="*/ 2934464 w 3024337"/>
              <a:gd name="connsiteY6" fmla="*/ 334535 h 3161552"/>
              <a:gd name="connsiteX7" fmla="*/ 2965995 w 3024337"/>
              <a:gd name="connsiteY7" fmla="*/ 429128 h 3161552"/>
              <a:gd name="connsiteX8" fmla="*/ 2981761 w 3024337"/>
              <a:gd name="connsiteY8" fmla="*/ 586783 h 3161552"/>
              <a:gd name="connsiteX9" fmla="*/ 2997526 w 3024337"/>
              <a:gd name="connsiteY9" fmla="*/ 634080 h 3161552"/>
              <a:gd name="connsiteX10" fmla="*/ 3024337 w 3024337"/>
              <a:gd name="connsiteY10" fmla="*/ 785289 h 3161552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650685 w 3024337"/>
              <a:gd name="connsiteY2" fmla="*/ 221549 h 3158925"/>
              <a:gd name="connsiteX3" fmla="*/ 2792574 w 3024337"/>
              <a:gd name="connsiteY3" fmla="*/ 253080 h 3158925"/>
              <a:gd name="connsiteX4" fmla="*/ 2902933 w 3024337"/>
              <a:gd name="connsiteY4" fmla="*/ 284611 h 3158925"/>
              <a:gd name="connsiteX5" fmla="*/ 2934464 w 3024337"/>
              <a:gd name="connsiteY5" fmla="*/ 331908 h 3158925"/>
              <a:gd name="connsiteX6" fmla="*/ 2965995 w 3024337"/>
              <a:gd name="connsiteY6" fmla="*/ 426501 h 3158925"/>
              <a:gd name="connsiteX7" fmla="*/ 2981761 w 3024337"/>
              <a:gd name="connsiteY7" fmla="*/ 584156 h 3158925"/>
              <a:gd name="connsiteX8" fmla="*/ 2997526 w 3024337"/>
              <a:gd name="connsiteY8" fmla="*/ 631453 h 3158925"/>
              <a:gd name="connsiteX9" fmla="*/ 3024337 w 3024337"/>
              <a:gd name="connsiteY9" fmla="*/ 782662 h 3158925"/>
              <a:gd name="connsiteX0" fmla="*/ 0 w 3024337"/>
              <a:gd name="connsiteY0" fmla="*/ 3153669 h 3153669"/>
              <a:gd name="connsiteX1" fmla="*/ 65140 w 3024337"/>
              <a:gd name="connsiteY1" fmla="*/ 484307 h 3153669"/>
              <a:gd name="connsiteX2" fmla="*/ 2792574 w 3024337"/>
              <a:gd name="connsiteY2" fmla="*/ 247824 h 3153669"/>
              <a:gd name="connsiteX3" fmla="*/ 2902933 w 3024337"/>
              <a:gd name="connsiteY3" fmla="*/ 279355 h 3153669"/>
              <a:gd name="connsiteX4" fmla="*/ 2934464 w 3024337"/>
              <a:gd name="connsiteY4" fmla="*/ 326652 h 3153669"/>
              <a:gd name="connsiteX5" fmla="*/ 2965995 w 3024337"/>
              <a:gd name="connsiteY5" fmla="*/ 421245 h 3153669"/>
              <a:gd name="connsiteX6" fmla="*/ 2981761 w 3024337"/>
              <a:gd name="connsiteY6" fmla="*/ 578900 h 3153669"/>
              <a:gd name="connsiteX7" fmla="*/ 2997526 w 3024337"/>
              <a:gd name="connsiteY7" fmla="*/ 626197 h 3153669"/>
              <a:gd name="connsiteX8" fmla="*/ 3024337 w 3024337"/>
              <a:gd name="connsiteY8" fmla="*/ 777406 h 3153669"/>
              <a:gd name="connsiteX0" fmla="*/ 0 w 3024337"/>
              <a:gd name="connsiteY0" fmla="*/ 3148414 h 3148414"/>
              <a:gd name="connsiteX1" fmla="*/ 65140 w 3024337"/>
              <a:gd name="connsiteY1" fmla="*/ 479052 h 3148414"/>
              <a:gd name="connsiteX2" fmla="*/ 2902933 w 3024337"/>
              <a:gd name="connsiteY2" fmla="*/ 274100 h 3148414"/>
              <a:gd name="connsiteX3" fmla="*/ 2934464 w 3024337"/>
              <a:gd name="connsiteY3" fmla="*/ 321397 h 3148414"/>
              <a:gd name="connsiteX4" fmla="*/ 2965995 w 3024337"/>
              <a:gd name="connsiteY4" fmla="*/ 415990 h 3148414"/>
              <a:gd name="connsiteX5" fmla="*/ 2981761 w 3024337"/>
              <a:gd name="connsiteY5" fmla="*/ 573645 h 3148414"/>
              <a:gd name="connsiteX6" fmla="*/ 2997526 w 3024337"/>
              <a:gd name="connsiteY6" fmla="*/ 620942 h 3148414"/>
              <a:gd name="connsiteX7" fmla="*/ 3024337 w 3024337"/>
              <a:gd name="connsiteY7" fmla="*/ 772151 h 3148414"/>
              <a:gd name="connsiteX0" fmla="*/ 0 w 3386409"/>
              <a:gd name="connsiteY0" fmla="*/ 3148414 h 3148414"/>
              <a:gd name="connsiteX1" fmla="*/ 65140 w 3386409"/>
              <a:gd name="connsiteY1" fmla="*/ 479052 h 3148414"/>
              <a:gd name="connsiteX2" fmla="*/ 2902933 w 3386409"/>
              <a:gd name="connsiteY2" fmla="*/ 274100 h 3148414"/>
              <a:gd name="connsiteX3" fmla="*/ 2965995 w 3386409"/>
              <a:gd name="connsiteY3" fmla="*/ 415990 h 3148414"/>
              <a:gd name="connsiteX4" fmla="*/ 2981761 w 3386409"/>
              <a:gd name="connsiteY4" fmla="*/ 573645 h 3148414"/>
              <a:gd name="connsiteX5" fmla="*/ 2997526 w 3386409"/>
              <a:gd name="connsiteY5" fmla="*/ 620942 h 3148414"/>
              <a:gd name="connsiteX6" fmla="*/ 3024337 w 3386409"/>
              <a:gd name="connsiteY6" fmla="*/ 772151 h 3148414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965995 w 3024337"/>
              <a:gd name="connsiteY2" fmla="*/ 269112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880320 w 3024337"/>
              <a:gd name="connsiteY2" fmla="*/ 49207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433583 h 3433583"/>
              <a:gd name="connsiteX1" fmla="*/ 72008 w 3024337"/>
              <a:gd name="connsiteY1" fmla="*/ 49207 h 3433583"/>
              <a:gd name="connsiteX2" fmla="*/ 2880320 w 3024337"/>
              <a:gd name="connsiteY2" fmla="*/ 49207 h 3433583"/>
              <a:gd name="connsiteX3" fmla="*/ 2981761 w 3024337"/>
              <a:gd name="connsiteY3" fmla="*/ 426767 h 3433583"/>
              <a:gd name="connsiteX4" fmla="*/ 2997526 w 3024337"/>
              <a:gd name="connsiteY4" fmla="*/ 474064 h 3433583"/>
              <a:gd name="connsiteX5" fmla="*/ 3024337 w 3024337"/>
              <a:gd name="connsiteY5" fmla="*/ 625273 h 3433583"/>
              <a:gd name="connsiteX0" fmla="*/ 0 w 3006578"/>
              <a:gd name="connsiteY0" fmla="*/ 3433583 h 3433583"/>
              <a:gd name="connsiteX1" fmla="*/ 72008 w 3006578"/>
              <a:gd name="connsiteY1" fmla="*/ 49207 h 3433583"/>
              <a:gd name="connsiteX2" fmla="*/ 2880320 w 3006578"/>
              <a:gd name="connsiteY2" fmla="*/ 49207 h 3433583"/>
              <a:gd name="connsiteX3" fmla="*/ 2981761 w 3006578"/>
              <a:gd name="connsiteY3" fmla="*/ 426767 h 3433583"/>
              <a:gd name="connsiteX4" fmla="*/ 2997526 w 3006578"/>
              <a:gd name="connsiteY4" fmla="*/ 474064 h 3433583"/>
              <a:gd name="connsiteX5" fmla="*/ 2988711 w 3006578"/>
              <a:gd name="connsiteY5" fmla="*/ 631211 h 3433583"/>
              <a:gd name="connsiteX0" fmla="*/ 0 w 2999826"/>
              <a:gd name="connsiteY0" fmla="*/ 3433583 h 3433583"/>
              <a:gd name="connsiteX1" fmla="*/ 72008 w 2999826"/>
              <a:gd name="connsiteY1" fmla="*/ 49207 h 3433583"/>
              <a:gd name="connsiteX2" fmla="*/ 2880320 w 2999826"/>
              <a:gd name="connsiteY2" fmla="*/ 49207 h 3433583"/>
              <a:gd name="connsiteX3" fmla="*/ 2981761 w 2999826"/>
              <a:gd name="connsiteY3" fmla="*/ 426767 h 3433583"/>
              <a:gd name="connsiteX4" fmla="*/ 2988711 w 2999826"/>
              <a:gd name="connsiteY4" fmla="*/ 631211 h 3433583"/>
              <a:gd name="connsiteX0" fmla="*/ 0 w 2988711"/>
              <a:gd name="connsiteY0" fmla="*/ 3433583 h 3433583"/>
              <a:gd name="connsiteX1" fmla="*/ 72008 w 2988711"/>
              <a:gd name="connsiteY1" fmla="*/ 49207 h 3433583"/>
              <a:gd name="connsiteX2" fmla="*/ 2880320 w 2988711"/>
              <a:gd name="connsiteY2" fmla="*/ 49207 h 3433583"/>
              <a:gd name="connsiteX3" fmla="*/ 2963948 w 2988711"/>
              <a:gd name="connsiteY3" fmla="*/ 426767 h 3433583"/>
              <a:gd name="connsiteX4" fmla="*/ 2988711 w 2988711"/>
              <a:gd name="connsiteY4" fmla="*/ 631211 h 343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8711" h="3433583">
                <a:moveTo>
                  <a:pt x="0" y="3433583"/>
                </a:moveTo>
                <a:cubicBezTo>
                  <a:pt x="13571" y="2877466"/>
                  <a:pt x="69354" y="201740"/>
                  <a:pt x="72008" y="49207"/>
                </a:cubicBezTo>
                <a:cubicBezTo>
                  <a:pt x="209748" y="0"/>
                  <a:pt x="2663188" y="32302"/>
                  <a:pt x="2880320" y="49207"/>
                </a:cubicBezTo>
                <a:cubicBezTo>
                  <a:pt x="2885575" y="101759"/>
                  <a:pt x="2955917" y="374567"/>
                  <a:pt x="2963948" y="426767"/>
                </a:cubicBezTo>
                <a:cubicBezTo>
                  <a:pt x="2982013" y="523768"/>
                  <a:pt x="2987263" y="588619"/>
                  <a:pt x="2988711" y="631211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700" name="TextBox 699"/>
          <p:cNvSpPr txBox="1"/>
          <p:nvPr/>
        </p:nvSpPr>
        <p:spPr>
          <a:xfrm>
            <a:off x="9039790" y="3752418"/>
            <a:ext cx="1465466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Active GW</a:t>
            </a:r>
            <a:endParaRPr lang="en-US" sz="2000" dirty="0"/>
          </a:p>
        </p:txBody>
      </p:sp>
      <p:sp>
        <p:nvSpPr>
          <p:cNvPr id="701" name="TextBox 700"/>
          <p:cNvSpPr txBox="1"/>
          <p:nvPr/>
        </p:nvSpPr>
        <p:spPr>
          <a:xfrm>
            <a:off x="2246524" y="3752418"/>
            <a:ext cx="170912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Standby GW</a:t>
            </a:r>
            <a:endParaRPr lang="en-US" sz="2000" dirty="0"/>
          </a:p>
        </p:txBody>
      </p:sp>
      <p:sp>
        <p:nvSpPr>
          <p:cNvPr id="705" name="Freeform 704"/>
          <p:cNvSpPr/>
          <p:nvPr/>
        </p:nvSpPr>
        <p:spPr bwMode="auto">
          <a:xfrm>
            <a:off x="3230368" y="4296544"/>
            <a:ext cx="2090312" cy="3450519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  <a:gd name="connsiteX0" fmla="*/ 2328356 w 7664823"/>
              <a:gd name="connsiteY0" fmla="*/ 6040014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836 w 7664823"/>
              <a:gd name="connsiteY25" fmla="*/ 486439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48836 w 7664823"/>
              <a:gd name="connsiteY24" fmla="*/ 4864397 h 7032528"/>
              <a:gd name="connsiteX25" fmla="*/ 6648836 w 7664823"/>
              <a:gd name="connsiteY25" fmla="*/ 3028720 h 7032528"/>
              <a:gd name="connsiteX26" fmla="*/ 6648836 w 7664823"/>
              <a:gd name="connsiteY26" fmla="*/ 1101493 h 7032528"/>
              <a:gd name="connsiteX27" fmla="*/ 6720844 w 7664823"/>
              <a:gd name="connsiteY27" fmla="*/ 740139 h 7032528"/>
              <a:gd name="connsiteX28" fmla="*/ 7224900 w 7664823"/>
              <a:gd name="connsiteY28" fmla="*/ 740139 h 7032528"/>
              <a:gd name="connsiteX29" fmla="*/ 7584940 w 7664823"/>
              <a:gd name="connsiteY29" fmla="*/ 740138 h 7032528"/>
              <a:gd name="connsiteX30" fmla="*/ 7656948 w 7664823"/>
              <a:gd name="connsiteY30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5640724 w 7664823"/>
              <a:gd name="connsiteY22" fmla="*/ 5105300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48836 w 7664823"/>
              <a:gd name="connsiteY22" fmla="*/ 4864397 h 7032528"/>
              <a:gd name="connsiteX23" fmla="*/ 6648836 w 7664823"/>
              <a:gd name="connsiteY23" fmla="*/ 3028720 h 7032528"/>
              <a:gd name="connsiteX24" fmla="*/ 6648836 w 7664823"/>
              <a:gd name="connsiteY24" fmla="*/ 1101493 h 7032528"/>
              <a:gd name="connsiteX25" fmla="*/ 6720844 w 7664823"/>
              <a:gd name="connsiteY25" fmla="*/ 740139 h 7032528"/>
              <a:gd name="connsiteX26" fmla="*/ 7224900 w 7664823"/>
              <a:gd name="connsiteY26" fmla="*/ 740139 h 7032528"/>
              <a:gd name="connsiteX27" fmla="*/ 7584940 w 7664823"/>
              <a:gd name="connsiteY27" fmla="*/ 740138 h 7032528"/>
              <a:gd name="connsiteX28" fmla="*/ 7656948 w 7664823"/>
              <a:gd name="connsiteY28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48836 w 7664823"/>
              <a:gd name="connsiteY21" fmla="*/ 4864397 h 7032528"/>
              <a:gd name="connsiteX22" fmla="*/ 6648836 w 7664823"/>
              <a:gd name="connsiteY22" fmla="*/ 3028720 h 7032528"/>
              <a:gd name="connsiteX23" fmla="*/ 6648836 w 7664823"/>
              <a:gd name="connsiteY23" fmla="*/ 1101493 h 7032528"/>
              <a:gd name="connsiteX24" fmla="*/ 6720844 w 7664823"/>
              <a:gd name="connsiteY24" fmla="*/ 740139 h 7032528"/>
              <a:gd name="connsiteX25" fmla="*/ 7224900 w 7664823"/>
              <a:gd name="connsiteY25" fmla="*/ 740139 h 7032528"/>
              <a:gd name="connsiteX26" fmla="*/ 7584940 w 7664823"/>
              <a:gd name="connsiteY26" fmla="*/ 740138 h 7032528"/>
              <a:gd name="connsiteX27" fmla="*/ 7656948 w 7664823"/>
              <a:gd name="connsiteY27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648836 w 7664823"/>
              <a:gd name="connsiteY20" fmla="*/ 4864397 h 7032528"/>
              <a:gd name="connsiteX21" fmla="*/ 6648836 w 7664823"/>
              <a:gd name="connsiteY21" fmla="*/ 3028720 h 7032528"/>
              <a:gd name="connsiteX22" fmla="*/ 6648836 w 7664823"/>
              <a:gd name="connsiteY22" fmla="*/ 1101493 h 7032528"/>
              <a:gd name="connsiteX23" fmla="*/ 6720844 w 7664823"/>
              <a:gd name="connsiteY23" fmla="*/ 740139 h 7032528"/>
              <a:gd name="connsiteX24" fmla="*/ 7224900 w 7664823"/>
              <a:gd name="connsiteY24" fmla="*/ 740139 h 7032528"/>
              <a:gd name="connsiteX25" fmla="*/ 7584940 w 7664823"/>
              <a:gd name="connsiteY25" fmla="*/ 740138 h 7032528"/>
              <a:gd name="connsiteX26" fmla="*/ 7656948 w 7664823"/>
              <a:gd name="connsiteY26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5856748 w 7664823"/>
              <a:gd name="connsiteY18" fmla="*/ 5466655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648836 w 7664823"/>
              <a:gd name="connsiteY18" fmla="*/ 4864397 h 7032528"/>
              <a:gd name="connsiteX19" fmla="*/ 6648836 w 7664823"/>
              <a:gd name="connsiteY19" fmla="*/ 3028720 h 7032528"/>
              <a:gd name="connsiteX20" fmla="*/ 6648836 w 7664823"/>
              <a:gd name="connsiteY20" fmla="*/ 1101493 h 7032528"/>
              <a:gd name="connsiteX21" fmla="*/ 6720844 w 7664823"/>
              <a:gd name="connsiteY21" fmla="*/ 740139 h 7032528"/>
              <a:gd name="connsiteX22" fmla="*/ 7224900 w 7664823"/>
              <a:gd name="connsiteY22" fmla="*/ 740139 h 7032528"/>
              <a:gd name="connsiteX23" fmla="*/ 7584940 w 7664823"/>
              <a:gd name="connsiteY23" fmla="*/ 740138 h 7032528"/>
              <a:gd name="connsiteX24" fmla="*/ 7656948 w 7664823"/>
              <a:gd name="connsiteY24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648836 w 7664823"/>
              <a:gd name="connsiteY17" fmla="*/ 4864397 h 7032528"/>
              <a:gd name="connsiteX18" fmla="*/ 6648836 w 7664823"/>
              <a:gd name="connsiteY18" fmla="*/ 3028720 h 7032528"/>
              <a:gd name="connsiteX19" fmla="*/ 6648836 w 7664823"/>
              <a:gd name="connsiteY19" fmla="*/ 1101493 h 7032528"/>
              <a:gd name="connsiteX20" fmla="*/ 6720844 w 7664823"/>
              <a:gd name="connsiteY20" fmla="*/ 740139 h 7032528"/>
              <a:gd name="connsiteX21" fmla="*/ 7224900 w 7664823"/>
              <a:gd name="connsiteY21" fmla="*/ 740139 h 7032528"/>
              <a:gd name="connsiteX22" fmla="*/ 7584940 w 7664823"/>
              <a:gd name="connsiteY22" fmla="*/ 740138 h 7032528"/>
              <a:gd name="connsiteX23" fmla="*/ 7656948 w 7664823"/>
              <a:gd name="connsiteY23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648836 w 7664823"/>
              <a:gd name="connsiteY16" fmla="*/ 4864397 h 7032528"/>
              <a:gd name="connsiteX17" fmla="*/ 6648836 w 7664823"/>
              <a:gd name="connsiteY17" fmla="*/ 3028720 h 7032528"/>
              <a:gd name="connsiteX18" fmla="*/ 6648836 w 7664823"/>
              <a:gd name="connsiteY18" fmla="*/ 1101493 h 7032528"/>
              <a:gd name="connsiteX19" fmla="*/ 6720844 w 7664823"/>
              <a:gd name="connsiteY19" fmla="*/ 740139 h 7032528"/>
              <a:gd name="connsiteX20" fmla="*/ 7224900 w 7664823"/>
              <a:gd name="connsiteY20" fmla="*/ 740139 h 7032528"/>
              <a:gd name="connsiteX21" fmla="*/ 7584940 w 7664823"/>
              <a:gd name="connsiteY21" fmla="*/ 740138 h 7032528"/>
              <a:gd name="connsiteX22" fmla="*/ 7656948 w 7664823"/>
              <a:gd name="connsiteY22" fmla="*/ 1250845 h 7032528"/>
              <a:gd name="connsiteX0" fmla="*/ 2328356 w 7664823"/>
              <a:gd name="connsiteY0" fmla="*/ 4623493 h 6642274"/>
              <a:gd name="connsiteX1" fmla="*/ 2184339 w 7664823"/>
              <a:gd name="connsiteY1" fmla="*/ 378782 h 6642274"/>
              <a:gd name="connsiteX2" fmla="*/ 1290177 w 7664823"/>
              <a:gd name="connsiteY2" fmla="*/ 205929 h 6642274"/>
              <a:gd name="connsiteX3" fmla="*/ 822344 w 7664823"/>
              <a:gd name="connsiteY3" fmla="*/ 227195 h 6642274"/>
              <a:gd name="connsiteX4" fmla="*/ 630958 w 7664823"/>
              <a:gd name="connsiteY4" fmla="*/ 248460 h 6642274"/>
              <a:gd name="connsiteX5" fmla="*/ 503368 w 7664823"/>
              <a:gd name="connsiteY5" fmla="*/ 290990 h 6642274"/>
              <a:gd name="connsiteX6" fmla="*/ 482103 w 7664823"/>
              <a:gd name="connsiteY6" fmla="*/ 439846 h 6642274"/>
              <a:gd name="connsiteX7" fmla="*/ 439572 w 7664823"/>
              <a:gd name="connsiteY7" fmla="*/ 609967 h 6642274"/>
              <a:gd name="connsiteX8" fmla="*/ 418307 w 7664823"/>
              <a:gd name="connsiteY8" fmla="*/ 907678 h 6642274"/>
              <a:gd name="connsiteX9" fmla="*/ 375777 w 7664823"/>
              <a:gd name="connsiteY9" fmla="*/ 971474 h 6642274"/>
              <a:gd name="connsiteX10" fmla="*/ 354512 w 7664823"/>
              <a:gd name="connsiteY10" fmla="*/ 1226655 h 6642274"/>
              <a:gd name="connsiteX11" fmla="*/ 311982 w 7664823"/>
              <a:gd name="connsiteY11" fmla="*/ 1737018 h 6642274"/>
              <a:gd name="connsiteX12" fmla="*/ 333247 w 7664823"/>
              <a:gd name="connsiteY12" fmla="*/ 2396236 h 6642274"/>
              <a:gd name="connsiteX13" fmla="*/ 312132 w 7664823"/>
              <a:gd name="connsiteY13" fmla="*/ 5437755 h 6642274"/>
              <a:gd name="connsiteX14" fmla="*/ 888197 w 7664823"/>
              <a:gd name="connsiteY14" fmla="*/ 6642274 h 6642274"/>
              <a:gd name="connsiteX15" fmla="*/ 6648836 w 7664823"/>
              <a:gd name="connsiteY15" fmla="*/ 4864397 h 6642274"/>
              <a:gd name="connsiteX16" fmla="*/ 6648836 w 7664823"/>
              <a:gd name="connsiteY16" fmla="*/ 3028720 h 6642274"/>
              <a:gd name="connsiteX17" fmla="*/ 6648836 w 7664823"/>
              <a:gd name="connsiteY17" fmla="*/ 1101493 h 6642274"/>
              <a:gd name="connsiteX18" fmla="*/ 6720844 w 7664823"/>
              <a:gd name="connsiteY18" fmla="*/ 740139 h 6642274"/>
              <a:gd name="connsiteX19" fmla="*/ 7224900 w 7664823"/>
              <a:gd name="connsiteY19" fmla="*/ 740139 h 6642274"/>
              <a:gd name="connsiteX20" fmla="*/ 7584940 w 7664823"/>
              <a:gd name="connsiteY20" fmla="*/ 740138 h 6642274"/>
              <a:gd name="connsiteX21" fmla="*/ 7656948 w 7664823"/>
              <a:gd name="connsiteY21" fmla="*/ 1250845 h 6642274"/>
              <a:gd name="connsiteX0" fmla="*/ 2328357 w 7664824"/>
              <a:gd name="connsiteY0" fmla="*/ 4623493 h 6550721"/>
              <a:gd name="connsiteX1" fmla="*/ 2184340 w 7664824"/>
              <a:gd name="connsiteY1" fmla="*/ 378782 h 6550721"/>
              <a:gd name="connsiteX2" fmla="*/ 1290178 w 7664824"/>
              <a:gd name="connsiteY2" fmla="*/ 205929 h 6550721"/>
              <a:gd name="connsiteX3" fmla="*/ 822345 w 7664824"/>
              <a:gd name="connsiteY3" fmla="*/ 227195 h 6550721"/>
              <a:gd name="connsiteX4" fmla="*/ 630959 w 7664824"/>
              <a:gd name="connsiteY4" fmla="*/ 248460 h 6550721"/>
              <a:gd name="connsiteX5" fmla="*/ 503369 w 7664824"/>
              <a:gd name="connsiteY5" fmla="*/ 290990 h 6550721"/>
              <a:gd name="connsiteX6" fmla="*/ 482104 w 7664824"/>
              <a:gd name="connsiteY6" fmla="*/ 439846 h 6550721"/>
              <a:gd name="connsiteX7" fmla="*/ 439573 w 7664824"/>
              <a:gd name="connsiteY7" fmla="*/ 609967 h 6550721"/>
              <a:gd name="connsiteX8" fmla="*/ 418308 w 7664824"/>
              <a:gd name="connsiteY8" fmla="*/ 907678 h 6550721"/>
              <a:gd name="connsiteX9" fmla="*/ 375778 w 7664824"/>
              <a:gd name="connsiteY9" fmla="*/ 971474 h 6550721"/>
              <a:gd name="connsiteX10" fmla="*/ 354513 w 7664824"/>
              <a:gd name="connsiteY10" fmla="*/ 1226655 h 6550721"/>
              <a:gd name="connsiteX11" fmla="*/ 311983 w 7664824"/>
              <a:gd name="connsiteY11" fmla="*/ 1737018 h 6550721"/>
              <a:gd name="connsiteX12" fmla="*/ 333248 w 7664824"/>
              <a:gd name="connsiteY12" fmla="*/ 2396236 h 6550721"/>
              <a:gd name="connsiteX13" fmla="*/ 312133 w 7664824"/>
              <a:gd name="connsiteY13" fmla="*/ 5437755 h 6550721"/>
              <a:gd name="connsiteX14" fmla="*/ 888197 w 7664824"/>
              <a:gd name="connsiteY14" fmla="*/ 6550721 h 6550721"/>
              <a:gd name="connsiteX15" fmla="*/ 6648837 w 7664824"/>
              <a:gd name="connsiteY15" fmla="*/ 4864397 h 6550721"/>
              <a:gd name="connsiteX16" fmla="*/ 6648837 w 7664824"/>
              <a:gd name="connsiteY16" fmla="*/ 3028720 h 6550721"/>
              <a:gd name="connsiteX17" fmla="*/ 6648837 w 7664824"/>
              <a:gd name="connsiteY17" fmla="*/ 1101493 h 6550721"/>
              <a:gd name="connsiteX18" fmla="*/ 6720845 w 7664824"/>
              <a:gd name="connsiteY18" fmla="*/ 740139 h 6550721"/>
              <a:gd name="connsiteX19" fmla="*/ 7224901 w 7664824"/>
              <a:gd name="connsiteY19" fmla="*/ 740139 h 6550721"/>
              <a:gd name="connsiteX20" fmla="*/ 7584941 w 7664824"/>
              <a:gd name="connsiteY20" fmla="*/ 740138 h 6550721"/>
              <a:gd name="connsiteX21" fmla="*/ 7656949 w 7664824"/>
              <a:gd name="connsiteY21" fmla="*/ 1250845 h 6550721"/>
              <a:gd name="connsiteX0" fmla="*/ 2492758 w 7829225"/>
              <a:gd name="connsiteY0" fmla="*/ 4623493 h 6550721"/>
              <a:gd name="connsiteX1" fmla="*/ 2348741 w 7829225"/>
              <a:gd name="connsiteY1" fmla="*/ 378782 h 6550721"/>
              <a:gd name="connsiteX2" fmla="*/ 1454579 w 7829225"/>
              <a:gd name="connsiteY2" fmla="*/ 205929 h 6550721"/>
              <a:gd name="connsiteX3" fmla="*/ 986746 w 7829225"/>
              <a:gd name="connsiteY3" fmla="*/ 227195 h 6550721"/>
              <a:gd name="connsiteX4" fmla="*/ 795360 w 7829225"/>
              <a:gd name="connsiteY4" fmla="*/ 248460 h 6550721"/>
              <a:gd name="connsiteX5" fmla="*/ 667770 w 7829225"/>
              <a:gd name="connsiteY5" fmla="*/ 290990 h 6550721"/>
              <a:gd name="connsiteX6" fmla="*/ 646505 w 7829225"/>
              <a:gd name="connsiteY6" fmla="*/ 439846 h 6550721"/>
              <a:gd name="connsiteX7" fmla="*/ 603974 w 7829225"/>
              <a:gd name="connsiteY7" fmla="*/ 609967 h 6550721"/>
              <a:gd name="connsiteX8" fmla="*/ 582709 w 7829225"/>
              <a:gd name="connsiteY8" fmla="*/ 907678 h 6550721"/>
              <a:gd name="connsiteX9" fmla="*/ 540179 w 7829225"/>
              <a:gd name="connsiteY9" fmla="*/ 971474 h 6550721"/>
              <a:gd name="connsiteX10" fmla="*/ 518914 w 7829225"/>
              <a:gd name="connsiteY10" fmla="*/ 1226655 h 6550721"/>
              <a:gd name="connsiteX11" fmla="*/ 476384 w 7829225"/>
              <a:gd name="connsiteY11" fmla="*/ 1737018 h 6550721"/>
              <a:gd name="connsiteX12" fmla="*/ 497649 w 7829225"/>
              <a:gd name="connsiteY12" fmla="*/ 2396236 h 6550721"/>
              <a:gd name="connsiteX13" fmla="*/ 1052598 w 7829225"/>
              <a:gd name="connsiteY13" fmla="*/ 6550721 h 6550721"/>
              <a:gd name="connsiteX14" fmla="*/ 6813238 w 7829225"/>
              <a:gd name="connsiteY14" fmla="*/ 4864397 h 6550721"/>
              <a:gd name="connsiteX15" fmla="*/ 6813238 w 7829225"/>
              <a:gd name="connsiteY15" fmla="*/ 3028720 h 6550721"/>
              <a:gd name="connsiteX16" fmla="*/ 6813238 w 7829225"/>
              <a:gd name="connsiteY16" fmla="*/ 1101493 h 6550721"/>
              <a:gd name="connsiteX17" fmla="*/ 6885246 w 7829225"/>
              <a:gd name="connsiteY17" fmla="*/ 740139 h 6550721"/>
              <a:gd name="connsiteX18" fmla="*/ 7389302 w 7829225"/>
              <a:gd name="connsiteY18" fmla="*/ 740139 h 6550721"/>
              <a:gd name="connsiteX19" fmla="*/ 7749342 w 7829225"/>
              <a:gd name="connsiteY19" fmla="*/ 740138 h 6550721"/>
              <a:gd name="connsiteX20" fmla="*/ 7821350 w 7829225"/>
              <a:gd name="connsiteY20" fmla="*/ 1250845 h 6550721"/>
              <a:gd name="connsiteX0" fmla="*/ 2780789 w 8117256"/>
              <a:gd name="connsiteY0" fmla="*/ 4623493 h 5948462"/>
              <a:gd name="connsiteX1" fmla="*/ 2636772 w 8117256"/>
              <a:gd name="connsiteY1" fmla="*/ 378782 h 5948462"/>
              <a:gd name="connsiteX2" fmla="*/ 1742610 w 8117256"/>
              <a:gd name="connsiteY2" fmla="*/ 205929 h 5948462"/>
              <a:gd name="connsiteX3" fmla="*/ 1274777 w 8117256"/>
              <a:gd name="connsiteY3" fmla="*/ 227195 h 5948462"/>
              <a:gd name="connsiteX4" fmla="*/ 1083391 w 8117256"/>
              <a:gd name="connsiteY4" fmla="*/ 248460 h 5948462"/>
              <a:gd name="connsiteX5" fmla="*/ 955801 w 8117256"/>
              <a:gd name="connsiteY5" fmla="*/ 290990 h 5948462"/>
              <a:gd name="connsiteX6" fmla="*/ 934536 w 8117256"/>
              <a:gd name="connsiteY6" fmla="*/ 439846 h 5948462"/>
              <a:gd name="connsiteX7" fmla="*/ 892005 w 8117256"/>
              <a:gd name="connsiteY7" fmla="*/ 609967 h 5948462"/>
              <a:gd name="connsiteX8" fmla="*/ 870740 w 8117256"/>
              <a:gd name="connsiteY8" fmla="*/ 907678 h 5948462"/>
              <a:gd name="connsiteX9" fmla="*/ 828210 w 8117256"/>
              <a:gd name="connsiteY9" fmla="*/ 971474 h 5948462"/>
              <a:gd name="connsiteX10" fmla="*/ 806945 w 8117256"/>
              <a:gd name="connsiteY10" fmla="*/ 1226655 h 5948462"/>
              <a:gd name="connsiteX11" fmla="*/ 764415 w 8117256"/>
              <a:gd name="connsiteY11" fmla="*/ 1737018 h 5948462"/>
              <a:gd name="connsiteX12" fmla="*/ 785680 w 8117256"/>
              <a:gd name="connsiteY12" fmla="*/ 2396236 h 5948462"/>
              <a:gd name="connsiteX13" fmla="*/ 1052598 w 8117256"/>
              <a:gd name="connsiteY13" fmla="*/ 5948462 h 5948462"/>
              <a:gd name="connsiteX14" fmla="*/ 7101269 w 8117256"/>
              <a:gd name="connsiteY14" fmla="*/ 4864397 h 5948462"/>
              <a:gd name="connsiteX15" fmla="*/ 7101269 w 8117256"/>
              <a:gd name="connsiteY15" fmla="*/ 3028720 h 5948462"/>
              <a:gd name="connsiteX16" fmla="*/ 7101269 w 8117256"/>
              <a:gd name="connsiteY16" fmla="*/ 1101493 h 5948462"/>
              <a:gd name="connsiteX17" fmla="*/ 7173277 w 8117256"/>
              <a:gd name="connsiteY17" fmla="*/ 740139 h 5948462"/>
              <a:gd name="connsiteX18" fmla="*/ 7677333 w 8117256"/>
              <a:gd name="connsiteY18" fmla="*/ 740139 h 5948462"/>
              <a:gd name="connsiteX19" fmla="*/ 8037373 w 8117256"/>
              <a:gd name="connsiteY19" fmla="*/ 740138 h 5948462"/>
              <a:gd name="connsiteX20" fmla="*/ 8109381 w 8117256"/>
              <a:gd name="connsiteY20" fmla="*/ 1250845 h 5948462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13671 w 8045247"/>
              <a:gd name="connsiteY12" fmla="*/ 2396236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64565 w 8045247"/>
              <a:gd name="connsiteY12" fmla="*/ 2334910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9976 w 8076443"/>
              <a:gd name="connsiteY0" fmla="*/ 4623493 h 5587107"/>
              <a:gd name="connsiteX1" fmla="*/ 2595959 w 8076443"/>
              <a:gd name="connsiteY1" fmla="*/ 378782 h 5587107"/>
              <a:gd name="connsiteX2" fmla="*/ 1701797 w 8076443"/>
              <a:gd name="connsiteY2" fmla="*/ 205929 h 5587107"/>
              <a:gd name="connsiteX3" fmla="*/ 1233964 w 8076443"/>
              <a:gd name="connsiteY3" fmla="*/ 227195 h 5587107"/>
              <a:gd name="connsiteX4" fmla="*/ 1042578 w 8076443"/>
              <a:gd name="connsiteY4" fmla="*/ 248460 h 5587107"/>
              <a:gd name="connsiteX5" fmla="*/ 914988 w 8076443"/>
              <a:gd name="connsiteY5" fmla="*/ 290990 h 5587107"/>
              <a:gd name="connsiteX6" fmla="*/ 893723 w 8076443"/>
              <a:gd name="connsiteY6" fmla="*/ 439846 h 5587107"/>
              <a:gd name="connsiteX7" fmla="*/ 851192 w 8076443"/>
              <a:gd name="connsiteY7" fmla="*/ 609967 h 5587107"/>
              <a:gd name="connsiteX8" fmla="*/ 829927 w 8076443"/>
              <a:gd name="connsiteY8" fmla="*/ 907678 h 5587107"/>
              <a:gd name="connsiteX9" fmla="*/ 787397 w 8076443"/>
              <a:gd name="connsiteY9" fmla="*/ 971474 h 5587107"/>
              <a:gd name="connsiteX10" fmla="*/ 766132 w 8076443"/>
              <a:gd name="connsiteY10" fmla="*/ 1226655 h 5587107"/>
              <a:gd name="connsiteX11" fmla="*/ 723602 w 8076443"/>
              <a:gd name="connsiteY11" fmla="*/ 1737018 h 5587107"/>
              <a:gd name="connsiteX12" fmla="*/ 515603 w 8076443"/>
              <a:gd name="connsiteY12" fmla="*/ 4938521 h 5587107"/>
              <a:gd name="connsiteX13" fmla="*/ 1083794 w 8076443"/>
              <a:gd name="connsiteY13" fmla="*/ 5587107 h 5587107"/>
              <a:gd name="connsiteX14" fmla="*/ 7060456 w 8076443"/>
              <a:gd name="connsiteY14" fmla="*/ 4864397 h 5587107"/>
              <a:gd name="connsiteX15" fmla="*/ 7060456 w 8076443"/>
              <a:gd name="connsiteY15" fmla="*/ 3028720 h 5587107"/>
              <a:gd name="connsiteX16" fmla="*/ 7060456 w 8076443"/>
              <a:gd name="connsiteY16" fmla="*/ 1101493 h 5587107"/>
              <a:gd name="connsiteX17" fmla="*/ 7132464 w 8076443"/>
              <a:gd name="connsiteY17" fmla="*/ 740139 h 5587107"/>
              <a:gd name="connsiteX18" fmla="*/ 7636520 w 8076443"/>
              <a:gd name="connsiteY18" fmla="*/ 740139 h 5587107"/>
              <a:gd name="connsiteX19" fmla="*/ 7996560 w 8076443"/>
              <a:gd name="connsiteY19" fmla="*/ 740138 h 5587107"/>
              <a:gd name="connsiteX20" fmla="*/ 8068568 w 8076443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4721 w 8071188"/>
              <a:gd name="connsiteY0" fmla="*/ 4623493 h 5602252"/>
              <a:gd name="connsiteX1" fmla="*/ 2590704 w 8071188"/>
              <a:gd name="connsiteY1" fmla="*/ 378782 h 5602252"/>
              <a:gd name="connsiteX2" fmla="*/ 1696542 w 8071188"/>
              <a:gd name="connsiteY2" fmla="*/ 205929 h 5602252"/>
              <a:gd name="connsiteX3" fmla="*/ 1228709 w 8071188"/>
              <a:gd name="connsiteY3" fmla="*/ 227195 h 5602252"/>
              <a:gd name="connsiteX4" fmla="*/ 1037323 w 8071188"/>
              <a:gd name="connsiteY4" fmla="*/ 248460 h 5602252"/>
              <a:gd name="connsiteX5" fmla="*/ 909733 w 8071188"/>
              <a:gd name="connsiteY5" fmla="*/ 290990 h 5602252"/>
              <a:gd name="connsiteX6" fmla="*/ 888468 w 8071188"/>
              <a:gd name="connsiteY6" fmla="*/ 439846 h 5602252"/>
              <a:gd name="connsiteX7" fmla="*/ 845937 w 8071188"/>
              <a:gd name="connsiteY7" fmla="*/ 609967 h 5602252"/>
              <a:gd name="connsiteX8" fmla="*/ 824672 w 8071188"/>
              <a:gd name="connsiteY8" fmla="*/ 907678 h 5602252"/>
              <a:gd name="connsiteX9" fmla="*/ 782142 w 8071188"/>
              <a:gd name="connsiteY9" fmla="*/ 971474 h 5602252"/>
              <a:gd name="connsiteX10" fmla="*/ 760877 w 8071188"/>
              <a:gd name="connsiteY10" fmla="*/ 1226655 h 5602252"/>
              <a:gd name="connsiteX11" fmla="*/ 718347 w 8071188"/>
              <a:gd name="connsiteY11" fmla="*/ 1737018 h 5602252"/>
              <a:gd name="connsiteX12" fmla="*/ 582356 w 8071188"/>
              <a:gd name="connsiteY12" fmla="*/ 4938521 h 5602252"/>
              <a:gd name="connsiteX13" fmla="*/ 1078539 w 8071188"/>
              <a:gd name="connsiteY13" fmla="*/ 5587107 h 5602252"/>
              <a:gd name="connsiteX14" fmla="*/ 7055201 w 8071188"/>
              <a:gd name="connsiteY14" fmla="*/ 4864397 h 5602252"/>
              <a:gd name="connsiteX15" fmla="*/ 7055201 w 8071188"/>
              <a:gd name="connsiteY15" fmla="*/ 3028720 h 5602252"/>
              <a:gd name="connsiteX16" fmla="*/ 7055201 w 8071188"/>
              <a:gd name="connsiteY16" fmla="*/ 1101493 h 5602252"/>
              <a:gd name="connsiteX17" fmla="*/ 7127209 w 8071188"/>
              <a:gd name="connsiteY17" fmla="*/ 740139 h 5602252"/>
              <a:gd name="connsiteX18" fmla="*/ 7631265 w 8071188"/>
              <a:gd name="connsiteY18" fmla="*/ 740139 h 5602252"/>
              <a:gd name="connsiteX19" fmla="*/ 7991305 w 8071188"/>
              <a:gd name="connsiteY19" fmla="*/ 740138 h 5602252"/>
              <a:gd name="connsiteX20" fmla="*/ 8063313 w 8071188"/>
              <a:gd name="connsiteY20" fmla="*/ 1250845 h 5602252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016374 w 7352841"/>
              <a:gd name="connsiteY0" fmla="*/ 4623493 h 4864397"/>
              <a:gd name="connsiteX1" fmla="*/ 1872357 w 7352841"/>
              <a:gd name="connsiteY1" fmla="*/ 378782 h 4864397"/>
              <a:gd name="connsiteX2" fmla="*/ 978195 w 7352841"/>
              <a:gd name="connsiteY2" fmla="*/ 205929 h 4864397"/>
              <a:gd name="connsiteX3" fmla="*/ 510362 w 7352841"/>
              <a:gd name="connsiteY3" fmla="*/ 227195 h 4864397"/>
              <a:gd name="connsiteX4" fmla="*/ 318976 w 7352841"/>
              <a:gd name="connsiteY4" fmla="*/ 248460 h 4864397"/>
              <a:gd name="connsiteX5" fmla="*/ 191386 w 7352841"/>
              <a:gd name="connsiteY5" fmla="*/ 290990 h 4864397"/>
              <a:gd name="connsiteX6" fmla="*/ 170121 w 7352841"/>
              <a:gd name="connsiteY6" fmla="*/ 439846 h 4864397"/>
              <a:gd name="connsiteX7" fmla="*/ 127590 w 7352841"/>
              <a:gd name="connsiteY7" fmla="*/ 609967 h 4864397"/>
              <a:gd name="connsiteX8" fmla="*/ 106325 w 7352841"/>
              <a:gd name="connsiteY8" fmla="*/ 907678 h 4864397"/>
              <a:gd name="connsiteX9" fmla="*/ 63795 w 7352841"/>
              <a:gd name="connsiteY9" fmla="*/ 971474 h 4864397"/>
              <a:gd name="connsiteX10" fmla="*/ 42530 w 7352841"/>
              <a:gd name="connsiteY10" fmla="*/ 1226655 h 4864397"/>
              <a:gd name="connsiteX11" fmla="*/ 0 w 7352841"/>
              <a:gd name="connsiteY11" fmla="*/ 1737018 h 4864397"/>
              <a:gd name="connsiteX12" fmla="*/ 6336854 w 7352841"/>
              <a:gd name="connsiteY12" fmla="*/ 4864397 h 4864397"/>
              <a:gd name="connsiteX13" fmla="*/ 6336854 w 7352841"/>
              <a:gd name="connsiteY13" fmla="*/ 3028720 h 4864397"/>
              <a:gd name="connsiteX14" fmla="*/ 6336854 w 7352841"/>
              <a:gd name="connsiteY14" fmla="*/ 1101493 h 4864397"/>
              <a:gd name="connsiteX15" fmla="*/ 6408862 w 7352841"/>
              <a:gd name="connsiteY15" fmla="*/ 740139 h 4864397"/>
              <a:gd name="connsiteX16" fmla="*/ 6912918 w 7352841"/>
              <a:gd name="connsiteY16" fmla="*/ 740139 h 4864397"/>
              <a:gd name="connsiteX17" fmla="*/ 7272958 w 7352841"/>
              <a:gd name="connsiteY17" fmla="*/ 740138 h 4864397"/>
              <a:gd name="connsiteX18" fmla="*/ 7344966 w 7352841"/>
              <a:gd name="connsiteY18" fmla="*/ 1250845 h 4864397"/>
              <a:gd name="connsiteX0" fmla="*/ 2003619 w 7340086"/>
              <a:gd name="connsiteY0" fmla="*/ 4623493 h 5544812"/>
              <a:gd name="connsiteX1" fmla="*/ 1859602 w 7340086"/>
              <a:gd name="connsiteY1" fmla="*/ 378782 h 5544812"/>
              <a:gd name="connsiteX2" fmla="*/ 965440 w 7340086"/>
              <a:gd name="connsiteY2" fmla="*/ 205929 h 5544812"/>
              <a:gd name="connsiteX3" fmla="*/ 497607 w 7340086"/>
              <a:gd name="connsiteY3" fmla="*/ 227195 h 5544812"/>
              <a:gd name="connsiteX4" fmla="*/ 306221 w 7340086"/>
              <a:gd name="connsiteY4" fmla="*/ 248460 h 5544812"/>
              <a:gd name="connsiteX5" fmla="*/ 178631 w 7340086"/>
              <a:gd name="connsiteY5" fmla="*/ 290990 h 5544812"/>
              <a:gd name="connsiteX6" fmla="*/ 157366 w 7340086"/>
              <a:gd name="connsiteY6" fmla="*/ 439846 h 5544812"/>
              <a:gd name="connsiteX7" fmla="*/ 114835 w 7340086"/>
              <a:gd name="connsiteY7" fmla="*/ 609967 h 5544812"/>
              <a:gd name="connsiteX8" fmla="*/ 93570 w 7340086"/>
              <a:gd name="connsiteY8" fmla="*/ 907678 h 5544812"/>
              <a:gd name="connsiteX9" fmla="*/ 51040 w 7340086"/>
              <a:gd name="connsiteY9" fmla="*/ 971474 h 5544812"/>
              <a:gd name="connsiteX10" fmla="*/ 29775 w 7340086"/>
              <a:gd name="connsiteY10" fmla="*/ 1226655 h 5544812"/>
              <a:gd name="connsiteX11" fmla="*/ 67278 w 7340086"/>
              <a:gd name="connsiteY11" fmla="*/ 4938522 h 5544812"/>
              <a:gd name="connsiteX12" fmla="*/ 6324099 w 7340086"/>
              <a:gd name="connsiteY12" fmla="*/ 4864397 h 5544812"/>
              <a:gd name="connsiteX13" fmla="*/ 6324099 w 7340086"/>
              <a:gd name="connsiteY13" fmla="*/ 3028720 h 5544812"/>
              <a:gd name="connsiteX14" fmla="*/ 6324099 w 7340086"/>
              <a:gd name="connsiteY14" fmla="*/ 1101493 h 5544812"/>
              <a:gd name="connsiteX15" fmla="*/ 6396107 w 7340086"/>
              <a:gd name="connsiteY15" fmla="*/ 740139 h 5544812"/>
              <a:gd name="connsiteX16" fmla="*/ 6900163 w 7340086"/>
              <a:gd name="connsiteY16" fmla="*/ 740139 h 5544812"/>
              <a:gd name="connsiteX17" fmla="*/ 7260203 w 7340086"/>
              <a:gd name="connsiteY17" fmla="*/ 740138 h 5544812"/>
              <a:gd name="connsiteX18" fmla="*/ 7332211 w 7340086"/>
              <a:gd name="connsiteY18" fmla="*/ 1250845 h 5544812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55770 w 7344816"/>
              <a:gd name="connsiteY9" fmla="*/ 971474 h 5785714"/>
              <a:gd name="connsiteX10" fmla="*/ 34505 w 7344816"/>
              <a:gd name="connsiteY10" fmla="*/ 1226655 h 5785714"/>
              <a:gd name="connsiteX11" fmla="*/ 0 w 7344816"/>
              <a:gd name="connsiteY11" fmla="*/ 5179424 h 5785714"/>
              <a:gd name="connsiteX12" fmla="*/ 6328829 w 7344816"/>
              <a:gd name="connsiteY12" fmla="*/ 4864397 h 5785714"/>
              <a:gd name="connsiteX13" fmla="*/ 6328829 w 7344816"/>
              <a:gd name="connsiteY13" fmla="*/ 3028720 h 5785714"/>
              <a:gd name="connsiteX14" fmla="*/ 6328829 w 7344816"/>
              <a:gd name="connsiteY14" fmla="*/ 1101493 h 5785714"/>
              <a:gd name="connsiteX15" fmla="*/ 6400837 w 7344816"/>
              <a:gd name="connsiteY15" fmla="*/ 740139 h 5785714"/>
              <a:gd name="connsiteX16" fmla="*/ 6904893 w 7344816"/>
              <a:gd name="connsiteY16" fmla="*/ 740139 h 5785714"/>
              <a:gd name="connsiteX17" fmla="*/ 7264933 w 7344816"/>
              <a:gd name="connsiteY17" fmla="*/ 740138 h 5785714"/>
              <a:gd name="connsiteX18" fmla="*/ 7336941 w 7344816"/>
              <a:gd name="connsiteY18" fmla="*/ 1250845 h 5785714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432048 w 7344816"/>
              <a:gd name="connsiteY3" fmla="*/ 722709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119565 w 7344816"/>
              <a:gd name="connsiteY6" fmla="*/ 609967 h 5785714"/>
              <a:gd name="connsiteX7" fmla="*/ 98300 w 7344816"/>
              <a:gd name="connsiteY7" fmla="*/ 907678 h 5785714"/>
              <a:gd name="connsiteX8" fmla="*/ 34505 w 7344816"/>
              <a:gd name="connsiteY8" fmla="*/ 1226655 h 5785714"/>
              <a:gd name="connsiteX9" fmla="*/ 0 w 7344816"/>
              <a:gd name="connsiteY9" fmla="*/ 5179424 h 5785714"/>
              <a:gd name="connsiteX10" fmla="*/ 6328829 w 7344816"/>
              <a:gd name="connsiteY10" fmla="*/ 4864397 h 5785714"/>
              <a:gd name="connsiteX11" fmla="*/ 6328829 w 7344816"/>
              <a:gd name="connsiteY11" fmla="*/ 3028720 h 5785714"/>
              <a:gd name="connsiteX12" fmla="*/ 6328829 w 7344816"/>
              <a:gd name="connsiteY12" fmla="*/ 1101493 h 5785714"/>
              <a:gd name="connsiteX13" fmla="*/ 6400837 w 7344816"/>
              <a:gd name="connsiteY13" fmla="*/ 740139 h 5785714"/>
              <a:gd name="connsiteX14" fmla="*/ 6904893 w 7344816"/>
              <a:gd name="connsiteY14" fmla="*/ 740139 h 5785714"/>
              <a:gd name="connsiteX15" fmla="*/ 7264933 w 7344816"/>
              <a:gd name="connsiteY15" fmla="*/ 740138 h 5785714"/>
              <a:gd name="connsiteX16" fmla="*/ 7336941 w 7344816"/>
              <a:gd name="connsiteY16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98300 w 7344816"/>
              <a:gd name="connsiteY6" fmla="*/ 907678 h 5785714"/>
              <a:gd name="connsiteX7" fmla="*/ 34505 w 7344816"/>
              <a:gd name="connsiteY7" fmla="*/ 1226655 h 5785714"/>
              <a:gd name="connsiteX8" fmla="*/ 0 w 7344816"/>
              <a:gd name="connsiteY8" fmla="*/ 5179424 h 5785714"/>
              <a:gd name="connsiteX9" fmla="*/ 6328829 w 7344816"/>
              <a:gd name="connsiteY9" fmla="*/ 4864397 h 5785714"/>
              <a:gd name="connsiteX10" fmla="*/ 6328829 w 7344816"/>
              <a:gd name="connsiteY10" fmla="*/ 3028720 h 5785714"/>
              <a:gd name="connsiteX11" fmla="*/ 6328829 w 7344816"/>
              <a:gd name="connsiteY11" fmla="*/ 1101493 h 5785714"/>
              <a:gd name="connsiteX12" fmla="*/ 6400837 w 7344816"/>
              <a:gd name="connsiteY12" fmla="*/ 740139 h 5785714"/>
              <a:gd name="connsiteX13" fmla="*/ 6904893 w 7344816"/>
              <a:gd name="connsiteY13" fmla="*/ 740139 h 5785714"/>
              <a:gd name="connsiteX14" fmla="*/ 7264933 w 7344816"/>
              <a:gd name="connsiteY14" fmla="*/ 740138 h 5785714"/>
              <a:gd name="connsiteX15" fmla="*/ 7336941 w 7344816"/>
              <a:gd name="connsiteY15" fmla="*/ 1250845 h 5785714"/>
              <a:gd name="connsiteX0" fmla="*/ 3046770 w 8383237"/>
              <a:gd name="connsiteY0" fmla="*/ 4623493 h 5785714"/>
              <a:gd name="connsiteX1" fmla="*/ 2838621 w 8383237"/>
              <a:gd name="connsiteY1" fmla="*/ 843161 h 5785714"/>
              <a:gd name="connsiteX2" fmla="*/ 1974525 w 8383237"/>
              <a:gd name="connsiteY2" fmla="*/ 722709 h 5785714"/>
              <a:gd name="connsiteX3" fmla="*/ 1349372 w 8383237"/>
              <a:gd name="connsiteY3" fmla="*/ 248460 h 5785714"/>
              <a:gd name="connsiteX4" fmla="*/ 1221782 w 8383237"/>
              <a:gd name="connsiteY4" fmla="*/ 290990 h 5785714"/>
              <a:gd name="connsiteX5" fmla="*/ 1200517 w 8383237"/>
              <a:gd name="connsiteY5" fmla="*/ 439846 h 5785714"/>
              <a:gd name="connsiteX6" fmla="*/ 1136721 w 8383237"/>
              <a:gd name="connsiteY6" fmla="*/ 907678 h 5785714"/>
              <a:gd name="connsiteX7" fmla="*/ 1038421 w 8383237"/>
              <a:gd name="connsiteY7" fmla="*/ 5179424 h 5785714"/>
              <a:gd name="connsiteX8" fmla="*/ 7367250 w 8383237"/>
              <a:gd name="connsiteY8" fmla="*/ 4864397 h 5785714"/>
              <a:gd name="connsiteX9" fmla="*/ 7367250 w 8383237"/>
              <a:gd name="connsiteY9" fmla="*/ 3028720 h 5785714"/>
              <a:gd name="connsiteX10" fmla="*/ 7367250 w 8383237"/>
              <a:gd name="connsiteY10" fmla="*/ 1101493 h 5785714"/>
              <a:gd name="connsiteX11" fmla="*/ 7439258 w 8383237"/>
              <a:gd name="connsiteY11" fmla="*/ 740139 h 5785714"/>
              <a:gd name="connsiteX12" fmla="*/ 7943314 w 8383237"/>
              <a:gd name="connsiteY12" fmla="*/ 740139 h 5785714"/>
              <a:gd name="connsiteX13" fmla="*/ 8303354 w 8383237"/>
              <a:gd name="connsiteY13" fmla="*/ 740138 h 5785714"/>
              <a:gd name="connsiteX14" fmla="*/ 8375362 w 8383237"/>
              <a:gd name="connsiteY14" fmla="*/ 1250845 h 5785714"/>
              <a:gd name="connsiteX0" fmla="*/ 3036138 w 8372605"/>
              <a:gd name="connsiteY0" fmla="*/ 4623493 h 5785714"/>
              <a:gd name="connsiteX1" fmla="*/ 2827989 w 8372605"/>
              <a:gd name="connsiteY1" fmla="*/ 843161 h 5785714"/>
              <a:gd name="connsiteX2" fmla="*/ 1963893 w 8372605"/>
              <a:gd name="connsiteY2" fmla="*/ 722709 h 5785714"/>
              <a:gd name="connsiteX3" fmla="*/ 1338740 w 8372605"/>
              <a:gd name="connsiteY3" fmla="*/ 248460 h 5785714"/>
              <a:gd name="connsiteX4" fmla="*/ 1211150 w 8372605"/>
              <a:gd name="connsiteY4" fmla="*/ 290990 h 5785714"/>
              <a:gd name="connsiteX5" fmla="*/ 1189885 w 8372605"/>
              <a:gd name="connsiteY5" fmla="*/ 439846 h 5785714"/>
              <a:gd name="connsiteX6" fmla="*/ 1027789 w 8372605"/>
              <a:gd name="connsiteY6" fmla="*/ 5179424 h 5785714"/>
              <a:gd name="connsiteX7" fmla="*/ 7356618 w 8372605"/>
              <a:gd name="connsiteY7" fmla="*/ 4864397 h 5785714"/>
              <a:gd name="connsiteX8" fmla="*/ 7356618 w 8372605"/>
              <a:gd name="connsiteY8" fmla="*/ 3028720 h 5785714"/>
              <a:gd name="connsiteX9" fmla="*/ 7356618 w 8372605"/>
              <a:gd name="connsiteY9" fmla="*/ 1101493 h 5785714"/>
              <a:gd name="connsiteX10" fmla="*/ 7428626 w 8372605"/>
              <a:gd name="connsiteY10" fmla="*/ 740139 h 5785714"/>
              <a:gd name="connsiteX11" fmla="*/ 7932682 w 8372605"/>
              <a:gd name="connsiteY11" fmla="*/ 740139 h 5785714"/>
              <a:gd name="connsiteX12" fmla="*/ 8292722 w 8372605"/>
              <a:gd name="connsiteY12" fmla="*/ 740138 h 5785714"/>
              <a:gd name="connsiteX13" fmla="*/ 8364730 w 8372605"/>
              <a:gd name="connsiteY13" fmla="*/ 1250845 h 5785714"/>
              <a:gd name="connsiteX0" fmla="*/ 3032594 w 8369061"/>
              <a:gd name="connsiteY0" fmla="*/ 4623493 h 5785714"/>
              <a:gd name="connsiteX1" fmla="*/ 2824445 w 8369061"/>
              <a:gd name="connsiteY1" fmla="*/ 843161 h 5785714"/>
              <a:gd name="connsiteX2" fmla="*/ 1960349 w 8369061"/>
              <a:gd name="connsiteY2" fmla="*/ 722709 h 5785714"/>
              <a:gd name="connsiteX3" fmla="*/ 1335196 w 8369061"/>
              <a:gd name="connsiteY3" fmla="*/ 248460 h 5785714"/>
              <a:gd name="connsiteX4" fmla="*/ 1207606 w 8369061"/>
              <a:gd name="connsiteY4" fmla="*/ 290990 h 5785714"/>
              <a:gd name="connsiteX5" fmla="*/ 1024245 w 8369061"/>
              <a:gd name="connsiteY5" fmla="*/ 5179424 h 5785714"/>
              <a:gd name="connsiteX6" fmla="*/ 7353074 w 8369061"/>
              <a:gd name="connsiteY6" fmla="*/ 4864397 h 5785714"/>
              <a:gd name="connsiteX7" fmla="*/ 7353074 w 8369061"/>
              <a:gd name="connsiteY7" fmla="*/ 3028720 h 5785714"/>
              <a:gd name="connsiteX8" fmla="*/ 7353074 w 8369061"/>
              <a:gd name="connsiteY8" fmla="*/ 1101493 h 5785714"/>
              <a:gd name="connsiteX9" fmla="*/ 7425082 w 8369061"/>
              <a:gd name="connsiteY9" fmla="*/ 740139 h 5785714"/>
              <a:gd name="connsiteX10" fmla="*/ 7929138 w 8369061"/>
              <a:gd name="connsiteY10" fmla="*/ 740139 h 5785714"/>
              <a:gd name="connsiteX11" fmla="*/ 8289178 w 8369061"/>
              <a:gd name="connsiteY11" fmla="*/ 740138 h 5785714"/>
              <a:gd name="connsiteX12" fmla="*/ 8361186 w 8369061"/>
              <a:gd name="connsiteY12" fmla="*/ 1250845 h 5785714"/>
              <a:gd name="connsiteX0" fmla="*/ 2166889 w 7503356"/>
              <a:gd name="connsiteY0" fmla="*/ 4623493 h 5785714"/>
              <a:gd name="connsiteX1" fmla="*/ 1958740 w 7503356"/>
              <a:gd name="connsiteY1" fmla="*/ 843161 h 5785714"/>
              <a:gd name="connsiteX2" fmla="*/ 1094644 w 7503356"/>
              <a:gd name="connsiteY2" fmla="*/ 722709 h 5785714"/>
              <a:gd name="connsiteX3" fmla="*/ 469491 w 7503356"/>
              <a:gd name="connsiteY3" fmla="*/ 248460 h 5785714"/>
              <a:gd name="connsiteX4" fmla="*/ 341901 w 7503356"/>
              <a:gd name="connsiteY4" fmla="*/ 290990 h 5785714"/>
              <a:gd name="connsiteX5" fmla="*/ 158540 w 7503356"/>
              <a:gd name="connsiteY5" fmla="*/ 5179424 h 5785714"/>
              <a:gd name="connsiteX6" fmla="*/ 6487369 w 7503356"/>
              <a:gd name="connsiteY6" fmla="*/ 4864397 h 5785714"/>
              <a:gd name="connsiteX7" fmla="*/ 6487369 w 7503356"/>
              <a:gd name="connsiteY7" fmla="*/ 3028720 h 5785714"/>
              <a:gd name="connsiteX8" fmla="*/ 6487369 w 7503356"/>
              <a:gd name="connsiteY8" fmla="*/ 1101493 h 5785714"/>
              <a:gd name="connsiteX9" fmla="*/ 6559377 w 7503356"/>
              <a:gd name="connsiteY9" fmla="*/ 740139 h 5785714"/>
              <a:gd name="connsiteX10" fmla="*/ 7063433 w 7503356"/>
              <a:gd name="connsiteY10" fmla="*/ 740139 h 5785714"/>
              <a:gd name="connsiteX11" fmla="*/ 7423473 w 7503356"/>
              <a:gd name="connsiteY11" fmla="*/ 740138 h 5785714"/>
              <a:gd name="connsiteX12" fmla="*/ 7495481 w 7503356"/>
              <a:gd name="connsiteY12" fmla="*/ 1250845 h 5785714"/>
              <a:gd name="connsiteX0" fmla="*/ 2166889 w 7503356"/>
              <a:gd name="connsiteY0" fmla="*/ 4623493 h 5328500"/>
              <a:gd name="connsiteX1" fmla="*/ 1958740 w 7503356"/>
              <a:gd name="connsiteY1" fmla="*/ 843161 h 5328500"/>
              <a:gd name="connsiteX2" fmla="*/ 1094644 w 7503356"/>
              <a:gd name="connsiteY2" fmla="*/ 722709 h 5328500"/>
              <a:gd name="connsiteX3" fmla="*/ 469491 w 7503356"/>
              <a:gd name="connsiteY3" fmla="*/ 248460 h 5328500"/>
              <a:gd name="connsiteX4" fmla="*/ 341901 w 7503356"/>
              <a:gd name="connsiteY4" fmla="*/ 290990 h 5328500"/>
              <a:gd name="connsiteX5" fmla="*/ 158540 w 7503356"/>
              <a:gd name="connsiteY5" fmla="*/ 5179424 h 5328500"/>
              <a:gd name="connsiteX6" fmla="*/ 6487369 w 7503356"/>
              <a:gd name="connsiteY6" fmla="*/ 4864397 h 5328500"/>
              <a:gd name="connsiteX7" fmla="*/ 6487369 w 7503356"/>
              <a:gd name="connsiteY7" fmla="*/ 3028720 h 5328500"/>
              <a:gd name="connsiteX8" fmla="*/ 6487369 w 7503356"/>
              <a:gd name="connsiteY8" fmla="*/ 1101493 h 5328500"/>
              <a:gd name="connsiteX9" fmla="*/ 6559377 w 7503356"/>
              <a:gd name="connsiteY9" fmla="*/ 740139 h 5328500"/>
              <a:gd name="connsiteX10" fmla="*/ 7063433 w 7503356"/>
              <a:gd name="connsiteY10" fmla="*/ 740139 h 5328500"/>
              <a:gd name="connsiteX11" fmla="*/ 7423473 w 7503356"/>
              <a:gd name="connsiteY11" fmla="*/ 740138 h 5328500"/>
              <a:gd name="connsiteX12" fmla="*/ 7495481 w 7503356"/>
              <a:gd name="connsiteY12" fmla="*/ 1250845 h 5328500"/>
              <a:gd name="connsiteX0" fmla="*/ 2022873 w 7359340"/>
              <a:gd name="connsiteY0" fmla="*/ 4623493 h 5087596"/>
              <a:gd name="connsiteX1" fmla="*/ 1814724 w 7359340"/>
              <a:gd name="connsiteY1" fmla="*/ 843161 h 5087596"/>
              <a:gd name="connsiteX2" fmla="*/ 950628 w 7359340"/>
              <a:gd name="connsiteY2" fmla="*/ 722709 h 5087596"/>
              <a:gd name="connsiteX3" fmla="*/ 325475 w 7359340"/>
              <a:gd name="connsiteY3" fmla="*/ 248460 h 5087596"/>
              <a:gd name="connsiteX4" fmla="*/ 197885 w 7359340"/>
              <a:gd name="connsiteY4" fmla="*/ 290990 h 5087596"/>
              <a:gd name="connsiteX5" fmla="*/ 158540 w 7359340"/>
              <a:gd name="connsiteY5" fmla="*/ 4938521 h 5087596"/>
              <a:gd name="connsiteX6" fmla="*/ 6343353 w 7359340"/>
              <a:gd name="connsiteY6" fmla="*/ 4864397 h 5087596"/>
              <a:gd name="connsiteX7" fmla="*/ 6343353 w 7359340"/>
              <a:gd name="connsiteY7" fmla="*/ 3028720 h 5087596"/>
              <a:gd name="connsiteX8" fmla="*/ 6343353 w 7359340"/>
              <a:gd name="connsiteY8" fmla="*/ 1101493 h 5087596"/>
              <a:gd name="connsiteX9" fmla="*/ 6415361 w 7359340"/>
              <a:gd name="connsiteY9" fmla="*/ 740139 h 5087596"/>
              <a:gd name="connsiteX10" fmla="*/ 6919417 w 7359340"/>
              <a:gd name="connsiteY10" fmla="*/ 740139 h 5087596"/>
              <a:gd name="connsiteX11" fmla="*/ 7279457 w 7359340"/>
              <a:gd name="connsiteY11" fmla="*/ 740138 h 5087596"/>
              <a:gd name="connsiteX12" fmla="*/ 7351465 w 7359340"/>
              <a:gd name="connsiteY12" fmla="*/ 1250845 h 5087596"/>
              <a:gd name="connsiteX0" fmla="*/ 2022873 w 7359340"/>
              <a:gd name="connsiteY0" fmla="*/ 4623493 h 5087598"/>
              <a:gd name="connsiteX1" fmla="*/ 1814724 w 7359340"/>
              <a:gd name="connsiteY1" fmla="*/ 843161 h 5087598"/>
              <a:gd name="connsiteX2" fmla="*/ 950628 w 7359340"/>
              <a:gd name="connsiteY2" fmla="*/ 722709 h 5087598"/>
              <a:gd name="connsiteX3" fmla="*/ 325475 w 7359340"/>
              <a:gd name="connsiteY3" fmla="*/ 248460 h 5087598"/>
              <a:gd name="connsiteX4" fmla="*/ 197885 w 7359340"/>
              <a:gd name="connsiteY4" fmla="*/ 290990 h 5087598"/>
              <a:gd name="connsiteX5" fmla="*/ 158540 w 7359340"/>
              <a:gd name="connsiteY5" fmla="*/ 4938521 h 5087598"/>
              <a:gd name="connsiteX6" fmla="*/ 6343353 w 7359340"/>
              <a:gd name="connsiteY6" fmla="*/ 4864397 h 5087598"/>
              <a:gd name="connsiteX7" fmla="*/ 6343353 w 7359340"/>
              <a:gd name="connsiteY7" fmla="*/ 3028720 h 5087598"/>
              <a:gd name="connsiteX8" fmla="*/ 6343353 w 7359340"/>
              <a:gd name="connsiteY8" fmla="*/ 1101493 h 5087598"/>
              <a:gd name="connsiteX9" fmla="*/ 6415361 w 7359340"/>
              <a:gd name="connsiteY9" fmla="*/ 740139 h 5087598"/>
              <a:gd name="connsiteX10" fmla="*/ 6919417 w 7359340"/>
              <a:gd name="connsiteY10" fmla="*/ 740139 h 5087598"/>
              <a:gd name="connsiteX11" fmla="*/ 7279457 w 7359340"/>
              <a:gd name="connsiteY11" fmla="*/ 740138 h 5087598"/>
              <a:gd name="connsiteX12" fmla="*/ 7351465 w 7359340"/>
              <a:gd name="connsiteY12" fmla="*/ 1250845 h 5087598"/>
              <a:gd name="connsiteX0" fmla="*/ 1876813 w 7213280"/>
              <a:gd name="connsiteY0" fmla="*/ 4623493 h 5087596"/>
              <a:gd name="connsiteX1" fmla="*/ 1668664 w 7213280"/>
              <a:gd name="connsiteY1" fmla="*/ 843161 h 5087596"/>
              <a:gd name="connsiteX2" fmla="*/ 804568 w 7213280"/>
              <a:gd name="connsiteY2" fmla="*/ 722709 h 5087596"/>
              <a:gd name="connsiteX3" fmla="*/ 179415 w 7213280"/>
              <a:gd name="connsiteY3" fmla="*/ 248460 h 5087596"/>
              <a:gd name="connsiteX4" fmla="*/ 51825 w 7213280"/>
              <a:gd name="connsiteY4" fmla="*/ 290990 h 5087596"/>
              <a:gd name="connsiteX5" fmla="*/ 12480 w 7213280"/>
              <a:gd name="connsiteY5" fmla="*/ 4938521 h 5087596"/>
              <a:gd name="connsiteX6" fmla="*/ 6197293 w 7213280"/>
              <a:gd name="connsiteY6" fmla="*/ 4864397 h 5087596"/>
              <a:gd name="connsiteX7" fmla="*/ 6197293 w 7213280"/>
              <a:gd name="connsiteY7" fmla="*/ 3028720 h 5087596"/>
              <a:gd name="connsiteX8" fmla="*/ 6197293 w 7213280"/>
              <a:gd name="connsiteY8" fmla="*/ 1101493 h 5087596"/>
              <a:gd name="connsiteX9" fmla="*/ 6269301 w 7213280"/>
              <a:gd name="connsiteY9" fmla="*/ 740139 h 5087596"/>
              <a:gd name="connsiteX10" fmla="*/ 6773357 w 7213280"/>
              <a:gd name="connsiteY10" fmla="*/ 740139 h 5087596"/>
              <a:gd name="connsiteX11" fmla="*/ 7133397 w 7213280"/>
              <a:gd name="connsiteY11" fmla="*/ 740138 h 5087596"/>
              <a:gd name="connsiteX12" fmla="*/ 7205405 w 7213280"/>
              <a:gd name="connsiteY12" fmla="*/ 1250845 h 5087596"/>
              <a:gd name="connsiteX0" fmla="*/ 1876813 w 7213280"/>
              <a:gd name="connsiteY0" fmla="*/ 4623493 h 4983889"/>
              <a:gd name="connsiteX1" fmla="*/ 1668664 w 7213280"/>
              <a:gd name="connsiteY1" fmla="*/ 843161 h 4983889"/>
              <a:gd name="connsiteX2" fmla="*/ 804568 w 7213280"/>
              <a:gd name="connsiteY2" fmla="*/ 722709 h 4983889"/>
              <a:gd name="connsiteX3" fmla="*/ 179415 w 7213280"/>
              <a:gd name="connsiteY3" fmla="*/ 248460 h 4983889"/>
              <a:gd name="connsiteX4" fmla="*/ 51825 w 7213280"/>
              <a:gd name="connsiteY4" fmla="*/ 290990 h 4983889"/>
              <a:gd name="connsiteX5" fmla="*/ 12480 w 7213280"/>
              <a:gd name="connsiteY5" fmla="*/ 4938521 h 4983889"/>
              <a:gd name="connsiteX6" fmla="*/ 6197293 w 7213280"/>
              <a:gd name="connsiteY6" fmla="*/ 4864397 h 4983889"/>
              <a:gd name="connsiteX7" fmla="*/ 6197293 w 7213280"/>
              <a:gd name="connsiteY7" fmla="*/ 3028720 h 4983889"/>
              <a:gd name="connsiteX8" fmla="*/ 6197293 w 7213280"/>
              <a:gd name="connsiteY8" fmla="*/ 1101493 h 4983889"/>
              <a:gd name="connsiteX9" fmla="*/ 6269301 w 7213280"/>
              <a:gd name="connsiteY9" fmla="*/ 740139 h 4983889"/>
              <a:gd name="connsiteX10" fmla="*/ 6773357 w 7213280"/>
              <a:gd name="connsiteY10" fmla="*/ 740139 h 4983889"/>
              <a:gd name="connsiteX11" fmla="*/ 7133397 w 7213280"/>
              <a:gd name="connsiteY11" fmla="*/ 740138 h 4983889"/>
              <a:gd name="connsiteX12" fmla="*/ 7205405 w 7213280"/>
              <a:gd name="connsiteY12" fmla="*/ 1250845 h 4983889"/>
              <a:gd name="connsiteX0" fmla="*/ 1916158 w 7252625"/>
              <a:gd name="connsiteY0" fmla="*/ 4623493 h 4983889"/>
              <a:gd name="connsiteX1" fmla="*/ 1708009 w 7252625"/>
              <a:gd name="connsiteY1" fmla="*/ 843161 h 4983889"/>
              <a:gd name="connsiteX2" fmla="*/ 843913 w 7252625"/>
              <a:gd name="connsiteY2" fmla="*/ 722709 h 4983889"/>
              <a:gd name="connsiteX3" fmla="*/ 218760 w 7252625"/>
              <a:gd name="connsiteY3" fmla="*/ 248460 h 4983889"/>
              <a:gd name="connsiteX4" fmla="*/ 51825 w 7252625"/>
              <a:gd name="connsiteY4" fmla="*/ 722709 h 4983889"/>
              <a:gd name="connsiteX5" fmla="*/ 51825 w 7252625"/>
              <a:gd name="connsiteY5" fmla="*/ 4938521 h 4983889"/>
              <a:gd name="connsiteX6" fmla="*/ 6236638 w 7252625"/>
              <a:gd name="connsiteY6" fmla="*/ 4864397 h 4983889"/>
              <a:gd name="connsiteX7" fmla="*/ 6236638 w 7252625"/>
              <a:gd name="connsiteY7" fmla="*/ 3028720 h 4983889"/>
              <a:gd name="connsiteX8" fmla="*/ 6236638 w 7252625"/>
              <a:gd name="connsiteY8" fmla="*/ 1101493 h 4983889"/>
              <a:gd name="connsiteX9" fmla="*/ 6308646 w 7252625"/>
              <a:gd name="connsiteY9" fmla="*/ 740139 h 4983889"/>
              <a:gd name="connsiteX10" fmla="*/ 6812702 w 7252625"/>
              <a:gd name="connsiteY10" fmla="*/ 740139 h 4983889"/>
              <a:gd name="connsiteX11" fmla="*/ 7172742 w 7252625"/>
              <a:gd name="connsiteY11" fmla="*/ 740138 h 4983889"/>
              <a:gd name="connsiteX12" fmla="*/ 7244750 w 7252625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166935 w 7200800"/>
              <a:gd name="connsiteY3" fmla="*/ 248460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216024 w 7200800"/>
              <a:gd name="connsiteY3" fmla="*/ 481805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722709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7216379 w 7296262"/>
              <a:gd name="connsiteY9" fmla="*/ 740138 h 4983889"/>
              <a:gd name="connsiteX10" fmla="*/ 7288387 w 7296262"/>
              <a:gd name="connsiteY10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352283 w 7296262"/>
              <a:gd name="connsiteY7" fmla="*/ 740139 h 4983889"/>
              <a:gd name="connsiteX8" fmla="*/ 7216379 w 7296262"/>
              <a:gd name="connsiteY8" fmla="*/ 740138 h 4983889"/>
              <a:gd name="connsiteX9" fmla="*/ 7288387 w 7296262"/>
              <a:gd name="connsiteY9" fmla="*/ 1250845 h 4983889"/>
              <a:gd name="connsiteX0" fmla="*/ 1967670 w 7323078"/>
              <a:gd name="connsiteY0" fmla="*/ 3734003 h 4983889"/>
              <a:gd name="connsiteX1" fmla="*/ 1751646 w 7323078"/>
              <a:gd name="connsiteY1" fmla="*/ 843161 h 4983889"/>
              <a:gd name="connsiteX2" fmla="*/ 887550 w 7323078"/>
              <a:gd name="connsiteY2" fmla="*/ 722709 h 4983889"/>
              <a:gd name="connsiteX3" fmla="*/ 95462 w 7323078"/>
              <a:gd name="connsiteY3" fmla="*/ 843161 h 4983889"/>
              <a:gd name="connsiteX4" fmla="*/ 95462 w 7323078"/>
              <a:gd name="connsiteY4" fmla="*/ 4938521 h 4983889"/>
              <a:gd name="connsiteX5" fmla="*/ 6280275 w 7323078"/>
              <a:gd name="connsiteY5" fmla="*/ 4864397 h 4983889"/>
              <a:gd name="connsiteX6" fmla="*/ 6352283 w 7323078"/>
              <a:gd name="connsiteY6" fmla="*/ 740139 h 4983889"/>
              <a:gd name="connsiteX7" fmla="*/ 7216379 w 7323078"/>
              <a:gd name="connsiteY7" fmla="*/ 740138 h 4983889"/>
              <a:gd name="connsiteX8" fmla="*/ 7288387 w 7323078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8150 w 7296262"/>
              <a:gd name="connsiteY6" fmla="*/ 1084064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7152246 w 7288387"/>
              <a:gd name="connsiteY7" fmla="*/ 1204516 h 4983889"/>
              <a:gd name="connsiteX8" fmla="*/ 7288387 w 7288387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6936222 w 7288387"/>
              <a:gd name="connsiteY7" fmla="*/ 1445419 h 4983889"/>
              <a:gd name="connsiteX8" fmla="*/ 7288387 w 7288387"/>
              <a:gd name="connsiteY8" fmla="*/ 1250845 h 4983889"/>
              <a:gd name="connsiteX0" fmla="*/ 1967670 w 7224254"/>
              <a:gd name="connsiteY0" fmla="*/ 3298525 h 4548411"/>
              <a:gd name="connsiteX1" fmla="*/ 1751646 w 7224254"/>
              <a:gd name="connsiteY1" fmla="*/ 407683 h 4548411"/>
              <a:gd name="connsiteX2" fmla="*/ 887550 w 7224254"/>
              <a:gd name="connsiteY2" fmla="*/ 287231 h 4548411"/>
              <a:gd name="connsiteX3" fmla="*/ 95462 w 7224254"/>
              <a:gd name="connsiteY3" fmla="*/ 407683 h 4548411"/>
              <a:gd name="connsiteX4" fmla="*/ 95462 w 7224254"/>
              <a:gd name="connsiteY4" fmla="*/ 4503043 h 4548411"/>
              <a:gd name="connsiteX5" fmla="*/ 6280275 w 7224254"/>
              <a:gd name="connsiteY5" fmla="*/ 4428919 h 4548411"/>
              <a:gd name="connsiteX6" fmla="*/ 6288150 w 7224254"/>
              <a:gd name="connsiteY6" fmla="*/ 648586 h 4548411"/>
              <a:gd name="connsiteX7" fmla="*/ 6936222 w 7224254"/>
              <a:gd name="connsiteY7" fmla="*/ 1009941 h 4548411"/>
              <a:gd name="connsiteX8" fmla="*/ 7224254 w 7224254"/>
              <a:gd name="connsiteY8" fmla="*/ 1250845 h 4548411"/>
              <a:gd name="connsiteX0" fmla="*/ 1967670 w 6936222"/>
              <a:gd name="connsiteY0" fmla="*/ 3011294 h 4261180"/>
              <a:gd name="connsiteX1" fmla="*/ 1751646 w 6936222"/>
              <a:gd name="connsiteY1" fmla="*/ 120452 h 4261180"/>
              <a:gd name="connsiteX2" fmla="*/ 887550 w 6936222"/>
              <a:gd name="connsiteY2" fmla="*/ 0 h 4261180"/>
              <a:gd name="connsiteX3" fmla="*/ 95462 w 6936222"/>
              <a:gd name="connsiteY3" fmla="*/ 120452 h 4261180"/>
              <a:gd name="connsiteX4" fmla="*/ 95462 w 6936222"/>
              <a:gd name="connsiteY4" fmla="*/ 4215812 h 4261180"/>
              <a:gd name="connsiteX5" fmla="*/ 6280275 w 6936222"/>
              <a:gd name="connsiteY5" fmla="*/ 4141688 h 4261180"/>
              <a:gd name="connsiteX6" fmla="*/ 6288150 w 6936222"/>
              <a:gd name="connsiteY6" fmla="*/ 361355 h 4261180"/>
              <a:gd name="connsiteX7" fmla="*/ 6936222 w 6936222"/>
              <a:gd name="connsiteY7" fmla="*/ 722710 h 4261180"/>
              <a:gd name="connsiteX0" fmla="*/ 1967670 w 7080239"/>
              <a:gd name="connsiteY0" fmla="*/ 3011294 h 4261180"/>
              <a:gd name="connsiteX1" fmla="*/ 1751646 w 7080239"/>
              <a:gd name="connsiteY1" fmla="*/ 120452 h 4261180"/>
              <a:gd name="connsiteX2" fmla="*/ 887550 w 7080239"/>
              <a:gd name="connsiteY2" fmla="*/ 0 h 4261180"/>
              <a:gd name="connsiteX3" fmla="*/ 95462 w 7080239"/>
              <a:gd name="connsiteY3" fmla="*/ 120452 h 4261180"/>
              <a:gd name="connsiteX4" fmla="*/ 95462 w 7080239"/>
              <a:gd name="connsiteY4" fmla="*/ 4215812 h 4261180"/>
              <a:gd name="connsiteX5" fmla="*/ 6280275 w 7080239"/>
              <a:gd name="connsiteY5" fmla="*/ 4141688 h 4261180"/>
              <a:gd name="connsiteX6" fmla="*/ 6288150 w 7080239"/>
              <a:gd name="connsiteY6" fmla="*/ 361355 h 4261180"/>
              <a:gd name="connsiteX7" fmla="*/ 7080239 w 7080239"/>
              <a:gd name="connsiteY7" fmla="*/ 481805 h 4261180"/>
              <a:gd name="connsiteX0" fmla="*/ 1967670 w 7224254"/>
              <a:gd name="connsiteY0" fmla="*/ 3011294 h 4261180"/>
              <a:gd name="connsiteX1" fmla="*/ 1751646 w 7224254"/>
              <a:gd name="connsiteY1" fmla="*/ 120452 h 4261180"/>
              <a:gd name="connsiteX2" fmla="*/ 887550 w 7224254"/>
              <a:gd name="connsiteY2" fmla="*/ 0 h 4261180"/>
              <a:gd name="connsiteX3" fmla="*/ 95462 w 7224254"/>
              <a:gd name="connsiteY3" fmla="*/ 120452 h 4261180"/>
              <a:gd name="connsiteX4" fmla="*/ 95462 w 7224254"/>
              <a:gd name="connsiteY4" fmla="*/ 4215812 h 4261180"/>
              <a:gd name="connsiteX5" fmla="*/ 6280275 w 7224254"/>
              <a:gd name="connsiteY5" fmla="*/ 4141688 h 4261180"/>
              <a:gd name="connsiteX6" fmla="*/ 6288150 w 7224254"/>
              <a:gd name="connsiteY6" fmla="*/ 361355 h 4261180"/>
              <a:gd name="connsiteX7" fmla="*/ 7224254 w 7224254"/>
              <a:gd name="connsiteY7" fmla="*/ 722709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82566 w 7267199"/>
              <a:gd name="connsiteY0" fmla="*/ 3011294 h 4261180"/>
              <a:gd name="connsiteX1" fmla="*/ 1766542 w 7267199"/>
              <a:gd name="connsiteY1" fmla="*/ 120452 h 4261180"/>
              <a:gd name="connsiteX2" fmla="*/ 902446 w 7267199"/>
              <a:gd name="connsiteY2" fmla="*/ 0 h 4261180"/>
              <a:gd name="connsiteX3" fmla="*/ 110358 w 7267199"/>
              <a:gd name="connsiteY3" fmla="*/ 120452 h 4261180"/>
              <a:gd name="connsiteX4" fmla="*/ 0 w 7267199"/>
              <a:gd name="connsiteY4" fmla="*/ 4215812 h 4261180"/>
              <a:gd name="connsiteX5" fmla="*/ 6295171 w 7267199"/>
              <a:gd name="connsiteY5" fmla="*/ 4141688 h 4261180"/>
              <a:gd name="connsiteX6" fmla="*/ 6303046 w 7267199"/>
              <a:gd name="connsiteY6" fmla="*/ 361355 h 4261180"/>
              <a:gd name="connsiteX7" fmla="*/ 7267199 w 7267199"/>
              <a:gd name="connsiteY7" fmla="*/ 694558 h 4261180"/>
              <a:gd name="connsiteX0" fmla="*/ 2062263 w 7346896"/>
              <a:gd name="connsiteY0" fmla="*/ 3011294 h 4261180"/>
              <a:gd name="connsiteX1" fmla="*/ 1846239 w 7346896"/>
              <a:gd name="connsiteY1" fmla="*/ 120452 h 4261180"/>
              <a:gd name="connsiteX2" fmla="*/ 982143 w 7346896"/>
              <a:gd name="connsiteY2" fmla="*/ 0 h 4261180"/>
              <a:gd name="connsiteX3" fmla="*/ 95462 w 7346896"/>
              <a:gd name="connsiteY3" fmla="*/ 146823 h 4261180"/>
              <a:gd name="connsiteX4" fmla="*/ 79697 w 7346896"/>
              <a:gd name="connsiteY4" fmla="*/ 4215812 h 4261180"/>
              <a:gd name="connsiteX5" fmla="*/ 6374868 w 7346896"/>
              <a:gd name="connsiteY5" fmla="*/ 4141688 h 4261180"/>
              <a:gd name="connsiteX6" fmla="*/ 6382743 w 7346896"/>
              <a:gd name="connsiteY6" fmla="*/ 361355 h 4261180"/>
              <a:gd name="connsiteX7" fmla="*/ 7346896 w 7346896"/>
              <a:gd name="connsiteY7" fmla="*/ 694558 h 4261180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1990255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24090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928711 h 4928711"/>
              <a:gd name="connsiteX1" fmla="*/ 1990255 w 7346896"/>
              <a:gd name="connsiteY1" fmla="*/ 110641 h 4928711"/>
              <a:gd name="connsiteX2" fmla="*/ 982143 w 7346896"/>
              <a:gd name="connsiteY2" fmla="*/ 231094 h 4928711"/>
              <a:gd name="connsiteX3" fmla="*/ 95462 w 7346896"/>
              <a:gd name="connsiteY3" fmla="*/ 377917 h 4928711"/>
              <a:gd name="connsiteX4" fmla="*/ 79697 w 7346896"/>
              <a:gd name="connsiteY4" fmla="*/ 4446906 h 4928711"/>
              <a:gd name="connsiteX5" fmla="*/ 6374868 w 7346896"/>
              <a:gd name="connsiteY5" fmla="*/ 4372782 h 4928711"/>
              <a:gd name="connsiteX6" fmla="*/ 6382743 w 7346896"/>
              <a:gd name="connsiteY6" fmla="*/ 592449 h 4928711"/>
              <a:gd name="connsiteX7" fmla="*/ 7346896 w 7346896"/>
              <a:gd name="connsiteY7" fmla="*/ 925652 h 4928711"/>
              <a:gd name="connsiteX0" fmla="*/ 2062263 w 7346896"/>
              <a:gd name="connsiteY0" fmla="*/ 4938522 h 4938522"/>
              <a:gd name="connsiteX1" fmla="*/ 1990255 w 7346896"/>
              <a:gd name="connsiteY1" fmla="*/ 120452 h 4938522"/>
              <a:gd name="connsiteX2" fmla="*/ 262063 w 7346896"/>
              <a:gd name="connsiteY2" fmla="*/ 0 h 4938522"/>
              <a:gd name="connsiteX3" fmla="*/ 95462 w 7346896"/>
              <a:gd name="connsiteY3" fmla="*/ 387728 h 4938522"/>
              <a:gd name="connsiteX4" fmla="*/ 79697 w 7346896"/>
              <a:gd name="connsiteY4" fmla="*/ 4456717 h 4938522"/>
              <a:gd name="connsiteX5" fmla="*/ 6374868 w 7346896"/>
              <a:gd name="connsiteY5" fmla="*/ 4382593 h 4938522"/>
              <a:gd name="connsiteX6" fmla="*/ 6382743 w 7346896"/>
              <a:gd name="connsiteY6" fmla="*/ 602260 h 4938522"/>
              <a:gd name="connsiteX7" fmla="*/ 7346896 w 7346896"/>
              <a:gd name="connsiteY7" fmla="*/ 935463 h 4938522"/>
              <a:gd name="connsiteX0" fmla="*/ 2062263 w 7346896"/>
              <a:gd name="connsiteY0" fmla="*/ 5049163 h 5049163"/>
              <a:gd name="connsiteX1" fmla="*/ 1990255 w 7346896"/>
              <a:gd name="connsiteY1" fmla="*/ 110641 h 5049163"/>
              <a:gd name="connsiteX2" fmla="*/ 262063 w 7346896"/>
              <a:gd name="connsiteY2" fmla="*/ 110641 h 5049163"/>
              <a:gd name="connsiteX3" fmla="*/ 95462 w 7346896"/>
              <a:gd name="connsiteY3" fmla="*/ 498369 h 5049163"/>
              <a:gd name="connsiteX4" fmla="*/ 79697 w 7346896"/>
              <a:gd name="connsiteY4" fmla="*/ 4567358 h 5049163"/>
              <a:gd name="connsiteX5" fmla="*/ 6374868 w 7346896"/>
              <a:gd name="connsiteY5" fmla="*/ 4493234 h 5049163"/>
              <a:gd name="connsiteX6" fmla="*/ 6382743 w 7346896"/>
              <a:gd name="connsiteY6" fmla="*/ 712901 h 5049163"/>
              <a:gd name="connsiteX7" fmla="*/ 7346896 w 7346896"/>
              <a:gd name="connsiteY7" fmla="*/ 1046104 h 5049163"/>
              <a:gd name="connsiteX0" fmla="*/ 2090312 w 7346896"/>
              <a:gd name="connsiteY0" fmla="*/ 5771874 h 5771874"/>
              <a:gd name="connsiteX1" fmla="*/ 1990255 w 7346896"/>
              <a:gd name="connsiteY1" fmla="*/ 110641 h 5771874"/>
              <a:gd name="connsiteX2" fmla="*/ 262063 w 7346896"/>
              <a:gd name="connsiteY2" fmla="*/ 110641 h 5771874"/>
              <a:gd name="connsiteX3" fmla="*/ 95462 w 7346896"/>
              <a:gd name="connsiteY3" fmla="*/ 498369 h 5771874"/>
              <a:gd name="connsiteX4" fmla="*/ 79697 w 7346896"/>
              <a:gd name="connsiteY4" fmla="*/ 4567358 h 5771874"/>
              <a:gd name="connsiteX5" fmla="*/ 6374868 w 7346896"/>
              <a:gd name="connsiteY5" fmla="*/ 4493234 h 5771874"/>
              <a:gd name="connsiteX6" fmla="*/ 6382743 w 7346896"/>
              <a:gd name="connsiteY6" fmla="*/ 712901 h 5771874"/>
              <a:gd name="connsiteX7" fmla="*/ 7346896 w 7346896"/>
              <a:gd name="connsiteY7" fmla="*/ 1046104 h 5771874"/>
              <a:gd name="connsiteX0" fmla="*/ 2090312 w 6406240"/>
              <a:gd name="connsiteY0" fmla="*/ 5771874 h 5771874"/>
              <a:gd name="connsiteX1" fmla="*/ 1990255 w 6406240"/>
              <a:gd name="connsiteY1" fmla="*/ 110641 h 5771874"/>
              <a:gd name="connsiteX2" fmla="*/ 262063 w 6406240"/>
              <a:gd name="connsiteY2" fmla="*/ 110641 h 5771874"/>
              <a:gd name="connsiteX3" fmla="*/ 95462 w 6406240"/>
              <a:gd name="connsiteY3" fmla="*/ 498369 h 5771874"/>
              <a:gd name="connsiteX4" fmla="*/ 79697 w 6406240"/>
              <a:gd name="connsiteY4" fmla="*/ 4567358 h 5771874"/>
              <a:gd name="connsiteX5" fmla="*/ 6374868 w 6406240"/>
              <a:gd name="connsiteY5" fmla="*/ 4493234 h 5771874"/>
              <a:gd name="connsiteX6" fmla="*/ 6382743 w 6406240"/>
              <a:gd name="connsiteY6" fmla="*/ 712901 h 5771874"/>
              <a:gd name="connsiteX0" fmla="*/ 2090312 w 6374868"/>
              <a:gd name="connsiteY0" fmla="*/ 5771874 h 5771874"/>
              <a:gd name="connsiteX1" fmla="*/ 1990255 w 6374868"/>
              <a:gd name="connsiteY1" fmla="*/ 110641 h 5771874"/>
              <a:gd name="connsiteX2" fmla="*/ 262063 w 6374868"/>
              <a:gd name="connsiteY2" fmla="*/ 110641 h 5771874"/>
              <a:gd name="connsiteX3" fmla="*/ 95462 w 6374868"/>
              <a:gd name="connsiteY3" fmla="*/ 498369 h 5771874"/>
              <a:gd name="connsiteX4" fmla="*/ 79697 w 6374868"/>
              <a:gd name="connsiteY4" fmla="*/ 4567358 h 5771874"/>
              <a:gd name="connsiteX5" fmla="*/ 6374868 w 6374868"/>
              <a:gd name="connsiteY5" fmla="*/ 4493234 h 5771874"/>
              <a:gd name="connsiteX0" fmla="*/ 2090312 w 2090312"/>
              <a:gd name="connsiteY0" fmla="*/ 5771874 h 5771874"/>
              <a:gd name="connsiteX1" fmla="*/ 1990255 w 2090312"/>
              <a:gd name="connsiteY1" fmla="*/ 110641 h 5771874"/>
              <a:gd name="connsiteX2" fmla="*/ 262063 w 2090312"/>
              <a:gd name="connsiteY2" fmla="*/ 110641 h 5771874"/>
              <a:gd name="connsiteX3" fmla="*/ 95462 w 2090312"/>
              <a:gd name="connsiteY3" fmla="*/ 498369 h 5771874"/>
              <a:gd name="connsiteX4" fmla="*/ 79697 w 2090312"/>
              <a:gd name="connsiteY4" fmla="*/ 4567358 h 5771874"/>
              <a:gd name="connsiteX0" fmla="*/ 2090312 w 2090312"/>
              <a:gd name="connsiteY0" fmla="*/ 5771874 h 5771874"/>
              <a:gd name="connsiteX1" fmla="*/ 1990255 w 2090312"/>
              <a:gd name="connsiteY1" fmla="*/ 110641 h 5771874"/>
              <a:gd name="connsiteX2" fmla="*/ 262063 w 2090312"/>
              <a:gd name="connsiteY2" fmla="*/ 110641 h 5771874"/>
              <a:gd name="connsiteX3" fmla="*/ 95462 w 2090312"/>
              <a:gd name="connsiteY3" fmla="*/ 498369 h 5771874"/>
              <a:gd name="connsiteX4" fmla="*/ 74088 w 2090312"/>
              <a:gd name="connsiteY4" fmla="*/ 1084066 h 5771874"/>
              <a:gd name="connsiteX0" fmla="*/ 2090312 w 2090312"/>
              <a:gd name="connsiteY0" fmla="*/ 5771874 h 5771874"/>
              <a:gd name="connsiteX1" fmla="*/ 1990255 w 2090312"/>
              <a:gd name="connsiteY1" fmla="*/ 110641 h 5771874"/>
              <a:gd name="connsiteX2" fmla="*/ 262063 w 2090312"/>
              <a:gd name="connsiteY2" fmla="*/ 110641 h 5771874"/>
              <a:gd name="connsiteX3" fmla="*/ 95462 w 2090312"/>
              <a:gd name="connsiteY3" fmla="*/ 498369 h 5771874"/>
              <a:gd name="connsiteX4" fmla="*/ 50337 w 2090312"/>
              <a:gd name="connsiteY4" fmla="*/ 1093999 h 5771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0312" h="5771874">
                <a:moveTo>
                  <a:pt x="2090312" y="5771874"/>
                </a:moveTo>
                <a:cubicBezTo>
                  <a:pt x="2086266" y="5547807"/>
                  <a:pt x="1992355" y="520175"/>
                  <a:pt x="1990255" y="110641"/>
                </a:cubicBezTo>
                <a:cubicBezTo>
                  <a:pt x="1921104" y="0"/>
                  <a:pt x="367666" y="145844"/>
                  <a:pt x="262063" y="110641"/>
                </a:cubicBezTo>
                <a:lnTo>
                  <a:pt x="95462" y="498369"/>
                </a:lnTo>
                <a:cubicBezTo>
                  <a:pt x="0" y="1117554"/>
                  <a:pt x="57881" y="824243"/>
                  <a:pt x="50337" y="1093999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6" name="Freeform 705"/>
          <p:cNvSpPr/>
          <p:nvPr/>
        </p:nvSpPr>
        <p:spPr bwMode="auto">
          <a:xfrm flipH="1">
            <a:off x="2268295" y="4319344"/>
            <a:ext cx="3052386" cy="3433584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  <a:gd name="connsiteX0" fmla="*/ 110359 w 3026980"/>
              <a:gd name="connsiteY0" fmla="*/ 3602671 h 3602671"/>
              <a:gd name="connsiteX1" fmla="*/ 78828 w 3026980"/>
              <a:gd name="connsiteY1" fmla="*/ 3413484 h 3602671"/>
              <a:gd name="connsiteX2" fmla="*/ 47297 w 3026980"/>
              <a:gd name="connsiteY2" fmla="*/ 2861691 h 3602671"/>
              <a:gd name="connsiteX3" fmla="*/ 31531 w 3026980"/>
              <a:gd name="connsiteY3" fmla="*/ 2593678 h 3602671"/>
              <a:gd name="connsiteX4" fmla="*/ 15766 w 3026980"/>
              <a:gd name="connsiteY4" fmla="*/ 2546381 h 3602671"/>
              <a:gd name="connsiteX5" fmla="*/ 0 w 3026980"/>
              <a:gd name="connsiteY5" fmla="*/ 2451788 h 3602671"/>
              <a:gd name="connsiteX6" fmla="*/ 15766 w 3026980"/>
              <a:gd name="connsiteY6" fmla="*/ 354974 h 3602671"/>
              <a:gd name="connsiteX7" fmla="*/ 94593 w 3026980"/>
              <a:gd name="connsiteY7" fmla="*/ 213084 h 3602671"/>
              <a:gd name="connsiteX8" fmla="*/ 110359 w 3026980"/>
              <a:gd name="connsiteY8" fmla="*/ 165788 h 3602671"/>
              <a:gd name="connsiteX9" fmla="*/ 220718 w 3026980"/>
              <a:gd name="connsiteY9" fmla="*/ 134257 h 3602671"/>
              <a:gd name="connsiteX10" fmla="*/ 299545 w 3026980"/>
              <a:gd name="connsiteY10" fmla="*/ 118491 h 3602671"/>
              <a:gd name="connsiteX11" fmla="*/ 346842 w 3026980"/>
              <a:gd name="connsiteY11" fmla="*/ 102726 h 3602671"/>
              <a:gd name="connsiteX12" fmla="*/ 583324 w 3026980"/>
              <a:gd name="connsiteY12" fmla="*/ 86960 h 3602671"/>
              <a:gd name="connsiteX13" fmla="*/ 1954924 w 3026980"/>
              <a:gd name="connsiteY13" fmla="*/ 86960 h 3602671"/>
              <a:gd name="connsiteX14" fmla="*/ 2317531 w 3026980"/>
              <a:gd name="connsiteY14" fmla="*/ 71195 h 3602671"/>
              <a:gd name="connsiteX15" fmla="*/ 2601311 w 3026980"/>
              <a:gd name="connsiteY15" fmla="*/ 86960 h 3602671"/>
              <a:gd name="connsiteX16" fmla="*/ 2648607 w 3026980"/>
              <a:gd name="connsiteY16" fmla="*/ 102726 h 3602671"/>
              <a:gd name="connsiteX17" fmla="*/ 2743200 w 3026980"/>
              <a:gd name="connsiteY17" fmla="*/ 118491 h 3602671"/>
              <a:gd name="connsiteX18" fmla="*/ 2853559 w 3026980"/>
              <a:gd name="connsiteY18" fmla="*/ 150022 h 3602671"/>
              <a:gd name="connsiteX19" fmla="*/ 2885090 w 3026980"/>
              <a:gd name="connsiteY19" fmla="*/ 197319 h 3602671"/>
              <a:gd name="connsiteX20" fmla="*/ 2916621 w 3026980"/>
              <a:gd name="connsiteY20" fmla="*/ 291912 h 3602671"/>
              <a:gd name="connsiteX21" fmla="*/ 2932387 w 3026980"/>
              <a:gd name="connsiteY21" fmla="*/ 449567 h 3602671"/>
              <a:gd name="connsiteX22" fmla="*/ 2948152 w 3026980"/>
              <a:gd name="connsiteY22" fmla="*/ 496864 h 3602671"/>
              <a:gd name="connsiteX23" fmla="*/ 2963918 w 3026980"/>
              <a:gd name="connsiteY23" fmla="*/ 796409 h 3602671"/>
              <a:gd name="connsiteX24" fmla="*/ 3026980 w 3026980"/>
              <a:gd name="connsiteY24" fmla="*/ 2751333 h 3602671"/>
              <a:gd name="connsiteX0" fmla="*/ 110359 w 2963918"/>
              <a:gd name="connsiteY0" fmla="*/ 3602671 h 3602671"/>
              <a:gd name="connsiteX1" fmla="*/ 78828 w 2963918"/>
              <a:gd name="connsiteY1" fmla="*/ 3413484 h 3602671"/>
              <a:gd name="connsiteX2" fmla="*/ 47297 w 2963918"/>
              <a:gd name="connsiteY2" fmla="*/ 2861691 h 3602671"/>
              <a:gd name="connsiteX3" fmla="*/ 31531 w 2963918"/>
              <a:gd name="connsiteY3" fmla="*/ 2593678 h 3602671"/>
              <a:gd name="connsiteX4" fmla="*/ 15766 w 2963918"/>
              <a:gd name="connsiteY4" fmla="*/ 2546381 h 3602671"/>
              <a:gd name="connsiteX5" fmla="*/ 0 w 2963918"/>
              <a:gd name="connsiteY5" fmla="*/ 2451788 h 3602671"/>
              <a:gd name="connsiteX6" fmla="*/ 15766 w 2963918"/>
              <a:gd name="connsiteY6" fmla="*/ 354974 h 3602671"/>
              <a:gd name="connsiteX7" fmla="*/ 94593 w 2963918"/>
              <a:gd name="connsiteY7" fmla="*/ 213084 h 3602671"/>
              <a:gd name="connsiteX8" fmla="*/ 110359 w 2963918"/>
              <a:gd name="connsiteY8" fmla="*/ 165788 h 3602671"/>
              <a:gd name="connsiteX9" fmla="*/ 220718 w 2963918"/>
              <a:gd name="connsiteY9" fmla="*/ 134257 h 3602671"/>
              <a:gd name="connsiteX10" fmla="*/ 299545 w 2963918"/>
              <a:gd name="connsiteY10" fmla="*/ 118491 h 3602671"/>
              <a:gd name="connsiteX11" fmla="*/ 346842 w 2963918"/>
              <a:gd name="connsiteY11" fmla="*/ 102726 h 3602671"/>
              <a:gd name="connsiteX12" fmla="*/ 583324 w 2963918"/>
              <a:gd name="connsiteY12" fmla="*/ 86960 h 3602671"/>
              <a:gd name="connsiteX13" fmla="*/ 1954924 w 2963918"/>
              <a:gd name="connsiteY13" fmla="*/ 86960 h 3602671"/>
              <a:gd name="connsiteX14" fmla="*/ 2317531 w 2963918"/>
              <a:gd name="connsiteY14" fmla="*/ 71195 h 3602671"/>
              <a:gd name="connsiteX15" fmla="*/ 2601311 w 2963918"/>
              <a:gd name="connsiteY15" fmla="*/ 86960 h 3602671"/>
              <a:gd name="connsiteX16" fmla="*/ 2648607 w 2963918"/>
              <a:gd name="connsiteY16" fmla="*/ 102726 h 3602671"/>
              <a:gd name="connsiteX17" fmla="*/ 2743200 w 2963918"/>
              <a:gd name="connsiteY17" fmla="*/ 118491 h 3602671"/>
              <a:gd name="connsiteX18" fmla="*/ 2853559 w 2963918"/>
              <a:gd name="connsiteY18" fmla="*/ 150022 h 3602671"/>
              <a:gd name="connsiteX19" fmla="*/ 2885090 w 2963918"/>
              <a:gd name="connsiteY19" fmla="*/ 197319 h 3602671"/>
              <a:gd name="connsiteX20" fmla="*/ 2916621 w 2963918"/>
              <a:gd name="connsiteY20" fmla="*/ 291912 h 3602671"/>
              <a:gd name="connsiteX21" fmla="*/ 2932387 w 2963918"/>
              <a:gd name="connsiteY21" fmla="*/ 449567 h 3602671"/>
              <a:gd name="connsiteX22" fmla="*/ 2948152 w 2963918"/>
              <a:gd name="connsiteY22" fmla="*/ 496864 h 3602671"/>
              <a:gd name="connsiteX23" fmla="*/ 2963918 w 2963918"/>
              <a:gd name="connsiteY23" fmla="*/ 796409 h 3602671"/>
              <a:gd name="connsiteX0" fmla="*/ 110359 w 3024337"/>
              <a:gd name="connsiteY0" fmla="*/ 3602671 h 3602671"/>
              <a:gd name="connsiteX1" fmla="*/ 78828 w 3024337"/>
              <a:gd name="connsiteY1" fmla="*/ 3413484 h 3602671"/>
              <a:gd name="connsiteX2" fmla="*/ 47297 w 3024337"/>
              <a:gd name="connsiteY2" fmla="*/ 2861691 h 3602671"/>
              <a:gd name="connsiteX3" fmla="*/ 31531 w 3024337"/>
              <a:gd name="connsiteY3" fmla="*/ 2593678 h 3602671"/>
              <a:gd name="connsiteX4" fmla="*/ 15766 w 3024337"/>
              <a:gd name="connsiteY4" fmla="*/ 2546381 h 3602671"/>
              <a:gd name="connsiteX5" fmla="*/ 0 w 3024337"/>
              <a:gd name="connsiteY5" fmla="*/ 2451788 h 3602671"/>
              <a:gd name="connsiteX6" fmla="*/ 15766 w 3024337"/>
              <a:gd name="connsiteY6" fmla="*/ 354974 h 3602671"/>
              <a:gd name="connsiteX7" fmla="*/ 94593 w 3024337"/>
              <a:gd name="connsiteY7" fmla="*/ 213084 h 3602671"/>
              <a:gd name="connsiteX8" fmla="*/ 110359 w 3024337"/>
              <a:gd name="connsiteY8" fmla="*/ 165788 h 3602671"/>
              <a:gd name="connsiteX9" fmla="*/ 220718 w 3024337"/>
              <a:gd name="connsiteY9" fmla="*/ 134257 h 3602671"/>
              <a:gd name="connsiteX10" fmla="*/ 299545 w 3024337"/>
              <a:gd name="connsiteY10" fmla="*/ 118491 h 3602671"/>
              <a:gd name="connsiteX11" fmla="*/ 346842 w 3024337"/>
              <a:gd name="connsiteY11" fmla="*/ 102726 h 3602671"/>
              <a:gd name="connsiteX12" fmla="*/ 583324 w 3024337"/>
              <a:gd name="connsiteY12" fmla="*/ 86960 h 3602671"/>
              <a:gd name="connsiteX13" fmla="*/ 1954924 w 3024337"/>
              <a:gd name="connsiteY13" fmla="*/ 86960 h 3602671"/>
              <a:gd name="connsiteX14" fmla="*/ 2317531 w 3024337"/>
              <a:gd name="connsiteY14" fmla="*/ 71195 h 3602671"/>
              <a:gd name="connsiteX15" fmla="*/ 2601311 w 3024337"/>
              <a:gd name="connsiteY15" fmla="*/ 86960 h 3602671"/>
              <a:gd name="connsiteX16" fmla="*/ 2648607 w 3024337"/>
              <a:gd name="connsiteY16" fmla="*/ 102726 h 3602671"/>
              <a:gd name="connsiteX17" fmla="*/ 2743200 w 3024337"/>
              <a:gd name="connsiteY17" fmla="*/ 118491 h 3602671"/>
              <a:gd name="connsiteX18" fmla="*/ 2853559 w 3024337"/>
              <a:gd name="connsiteY18" fmla="*/ 150022 h 3602671"/>
              <a:gd name="connsiteX19" fmla="*/ 2885090 w 3024337"/>
              <a:gd name="connsiteY19" fmla="*/ 197319 h 3602671"/>
              <a:gd name="connsiteX20" fmla="*/ 2916621 w 3024337"/>
              <a:gd name="connsiteY20" fmla="*/ 291912 h 3602671"/>
              <a:gd name="connsiteX21" fmla="*/ 2932387 w 3024337"/>
              <a:gd name="connsiteY21" fmla="*/ 449567 h 3602671"/>
              <a:gd name="connsiteX22" fmla="*/ 2948152 w 3024337"/>
              <a:gd name="connsiteY22" fmla="*/ 496864 h 3602671"/>
              <a:gd name="connsiteX23" fmla="*/ 3024337 w 3024337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8 w 2957204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9 w 2957204"/>
              <a:gd name="connsiteY23" fmla="*/ 648073 h 3602671"/>
              <a:gd name="connsiteX0" fmla="*/ 110359 w 2974963"/>
              <a:gd name="connsiteY0" fmla="*/ 3602671 h 3602671"/>
              <a:gd name="connsiteX1" fmla="*/ 78828 w 2974963"/>
              <a:gd name="connsiteY1" fmla="*/ 3413484 h 3602671"/>
              <a:gd name="connsiteX2" fmla="*/ 47297 w 2974963"/>
              <a:gd name="connsiteY2" fmla="*/ 2861691 h 3602671"/>
              <a:gd name="connsiteX3" fmla="*/ 31531 w 2974963"/>
              <a:gd name="connsiteY3" fmla="*/ 2593678 h 3602671"/>
              <a:gd name="connsiteX4" fmla="*/ 15766 w 2974963"/>
              <a:gd name="connsiteY4" fmla="*/ 2546381 h 3602671"/>
              <a:gd name="connsiteX5" fmla="*/ 0 w 2974963"/>
              <a:gd name="connsiteY5" fmla="*/ 2451788 h 3602671"/>
              <a:gd name="connsiteX6" fmla="*/ 15766 w 2974963"/>
              <a:gd name="connsiteY6" fmla="*/ 354974 h 3602671"/>
              <a:gd name="connsiteX7" fmla="*/ 94593 w 2974963"/>
              <a:gd name="connsiteY7" fmla="*/ 213084 h 3602671"/>
              <a:gd name="connsiteX8" fmla="*/ 110359 w 2974963"/>
              <a:gd name="connsiteY8" fmla="*/ 165788 h 3602671"/>
              <a:gd name="connsiteX9" fmla="*/ 220718 w 2974963"/>
              <a:gd name="connsiteY9" fmla="*/ 134257 h 3602671"/>
              <a:gd name="connsiteX10" fmla="*/ 299545 w 2974963"/>
              <a:gd name="connsiteY10" fmla="*/ 118491 h 3602671"/>
              <a:gd name="connsiteX11" fmla="*/ 346842 w 2974963"/>
              <a:gd name="connsiteY11" fmla="*/ 102726 h 3602671"/>
              <a:gd name="connsiteX12" fmla="*/ 583324 w 2974963"/>
              <a:gd name="connsiteY12" fmla="*/ 86960 h 3602671"/>
              <a:gd name="connsiteX13" fmla="*/ 1954924 w 2974963"/>
              <a:gd name="connsiteY13" fmla="*/ 86960 h 3602671"/>
              <a:gd name="connsiteX14" fmla="*/ 2317531 w 2974963"/>
              <a:gd name="connsiteY14" fmla="*/ 71195 h 3602671"/>
              <a:gd name="connsiteX15" fmla="*/ 2601311 w 2974963"/>
              <a:gd name="connsiteY15" fmla="*/ 86960 h 3602671"/>
              <a:gd name="connsiteX16" fmla="*/ 2648607 w 2974963"/>
              <a:gd name="connsiteY16" fmla="*/ 102726 h 3602671"/>
              <a:gd name="connsiteX17" fmla="*/ 2743200 w 2974963"/>
              <a:gd name="connsiteY17" fmla="*/ 118491 h 3602671"/>
              <a:gd name="connsiteX18" fmla="*/ 2853559 w 2974963"/>
              <a:gd name="connsiteY18" fmla="*/ 150022 h 3602671"/>
              <a:gd name="connsiteX19" fmla="*/ 2885090 w 2974963"/>
              <a:gd name="connsiteY19" fmla="*/ 197319 h 3602671"/>
              <a:gd name="connsiteX20" fmla="*/ 2916621 w 2974963"/>
              <a:gd name="connsiteY20" fmla="*/ 291912 h 3602671"/>
              <a:gd name="connsiteX21" fmla="*/ 2932387 w 2974963"/>
              <a:gd name="connsiteY21" fmla="*/ 449567 h 3602671"/>
              <a:gd name="connsiteX22" fmla="*/ 2948152 w 2974963"/>
              <a:gd name="connsiteY22" fmla="*/ 496864 h 3602671"/>
              <a:gd name="connsiteX23" fmla="*/ 2974963 w 2974963"/>
              <a:gd name="connsiteY23" fmla="*/ 648073 h 3602671"/>
              <a:gd name="connsiteX0" fmla="*/ 110359 w 2974963"/>
              <a:gd name="connsiteY0" fmla="*/ 3602671 h 3602671"/>
              <a:gd name="connsiteX1" fmla="*/ 47297 w 2974963"/>
              <a:gd name="connsiteY1" fmla="*/ 2861691 h 3602671"/>
              <a:gd name="connsiteX2" fmla="*/ 31531 w 2974963"/>
              <a:gd name="connsiteY2" fmla="*/ 2593678 h 3602671"/>
              <a:gd name="connsiteX3" fmla="*/ 15766 w 2974963"/>
              <a:gd name="connsiteY3" fmla="*/ 2546381 h 3602671"/>
              <a:gd name="connsiteX4" fmla="*/ 0 w 2974963"/>
              <a:gd name="connsiteY4" fmla="*/ 2451788 h 3602671"/>
              <a:gd name="connsiteX5" fmla="*/ 15766 w 2974963"/>
              <a:gd name="connsiteY5" fmla="*/ 354974 h 3602671"/>
              <a:gd name="connsiteX6" fmla="*/ 94593 w 2974963"/>
              <a:gd name="connsiteY6" fmla="*/ 213084 h 3602671"/>
              <a:gd name="connsiteX7" fmla="*/ 110359 w 2974963"/>
              <a:gd name="connsiteY7" fmla="*/ 165788 h 3602671"/>
              <a:gd name="connsiteX8" fmla="*/ 220718 w 2974963"/>
              <a:gd name="connsiteY8" fmla="*/ 134257 h 3602671"/>
              <a:gd name="connsiteX9" fmla="*/ 299545 w 2974963"/>
              <a:gd name="connsiteY9" fmla="*/ 118491 h 3602671"/>
              <a:gd name="connsiteX10" fmla="*/ 346842 w 2974963"/>
              <a:gd name="connsiteY10" fmla="*/ 102726 h 3602671"/>
              <a:gd name="connsiteX11" fmla="*/ 583324 w 2974963"/>
              <a:gd name="connsiteY11" fmla="*/ 86960 h 3602671"/>
              <a:gd name="connsiteX12" fmla="*/ 1954924 w 2974963"/>
              <a:gd name="connsiteY12" fmla="*/ 86960 h 3602671"/>
              <a:gd name="connsiteX13" fmla="*/ 2317531 w 2974963"/>
              <a:gd name="connsiteY13" fmla="*/ 71195 h 3602671"/>
              <a:gd name="connsiteX14" fmla="*/ 2601311 w 2974963"/>
              <a:gd name="connsiteY14" fmla="*/ 86960 h 3602671"/>
              <a:gd name="connsiteX15" fmla="*/ 2648607 w 2974963"/>
              <a:gd name="connsiteY15" fmla="*/ 102726 h 3602671"/>
              <a:gd name="connsiteX16" fmla="*/ 2743200 w 2974963"/>
              <a:gd name="connsiteY16" fmla="*/ 118491 h 3602671"/>
              <a:gd name="connsiteX17" fmla="*/ 2853559 w 2974963"/>
              <a:gd name="connsiteY17" fmla="*/ 150022 h 3602671"/>
              <a:gd name="connsiteX18" fmla="*/ 2885090 w 2974963"/>
              <a:gd name="connsiteY18" fmla="*/ 197319 h 3602671"/>
              <a:gd name="connsiteX19" fmla="*/ 2916621 w 2974963"/>
              <a:gd name="connsiteY19" fmla="*/ 291912 h 3602671"/>
              <a:gd name="connsiteX20" fmla="*/ 2932387 w 2974963"/>
              <a:gd name="connsiteY20" fmla="*/ 449567 h 3602671"/>
              <a:gd name="connsiteX21" fmla="*/ 2948152 w 2974963"/>
              <a:gd name="connsiteY21" fmla="*/ 496864 h 3602671"/>
              <a:gd name="connsiteX22" fmla="*/ 2974963 w 2974963"/>
              <a:gd name="connsiteY22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15766 w 2974963"/>
              <a:gd name="connsiteY2" fmla="*/ 2546381 h 3602671"/>
              <a:gd name="connsiteX3" fmla="*/ 0 w 2974963"/>
              <a:gd name="connsiteY3" fmla="*/ 2451788 h 3602671"/>
              <a:gd name="connsiteX4" fmla="*/ 15766 w 2974963"/>
              <a:gd name="connsiteY4" fmla="*/ 354974 h 3602671"/>
              <a:gd name="connsiteX5" fmla="*/ 94593 w 2974963"/>
              <a:gd name="connsiteY5" fmla="*/ 213084 h 3602671"/>
              <a:gd name="connsiteX6" fmla="*/ 110359 w 2974963"/>
              <a:gd name="connsiteY6" fmla="*/ 165788 h 3602671"/>
              <a:gd name="connsiteX7" fmla="*/ 220718 w 2974963"/>
              <a:gd name="connsiteY7" fmla="*/ 134257 h 3602671"/>
              <a:gd name="connsiteX8" fmla="*/ 299545 w 2974963"/>
              <a:gd name="connsiteY8" fmla="*/ 118491 h 3602671"/>
              <a:gd name="connsiteX9" fmla="*/ 346842 w 2974963"/>
              <a:gd name="connsiteY9" fmla="*/ 102726 h 3602671"/>
              <a:gd name="connsiteX10" fmla="*/ 583324 w 2974963"/>
              <a:gd name="connsiteY10" fmla="*/ 86960 h 3602671"/>
              <a:gd name="connsiteX11" fmla="*/ 1954924 w 2974963"/>
              <a:gd name="connsiteY11" fmla="*/ 86960 h 3602671"/>
              <a:gd name="connsiteX12" fmla="*/ 2317531 w 2974963"/>
              <a:gd name="connsiteY12" fmla="*/ 71195 h 3602671"/>
              <a:gd name="connsiteX13" fmla="*/ 2601311 w 2974963"/>
              <a:gd name="connsiteY13" fmla="*/ 86960 h 3602671"/>
              <a:gd name="connsiteX14" fmla="*/ 2648607 w 2974963"/>
              <a:gd name="connsiteY14" fmla="*/ 102726 h 3602671"/>
              <a:gd name="connsiteX15" fmla="*/ 2743200 w 2974963"/>
              <a:gd name="connsiteY15" fmla="*/ 118491 h 3602671"/>
              <a:gd name="connsiteX16" fmla="*/ 2853559 w 2974963"/>
              <a:gd name="connsiteY16" fmla="*/ 150022 h 3602671"/>
              <a:gd name="connsiteX17" fmla="*/ 2885090 w 2974963"/>
              <a:gd name="connsiteY17" fmla="*/ 197319 h 3602671"/>
              <a:gd name="connsiteX18" fmla="*/ 2916621 w 2974963"/>
              <a:gd name="connsiteY18" fmla="*/ 291912 h 3602671"/>
              <a:gd name="connsiteX19" fmla="*/ 2932387 w 2974963"/>
              <a:gd name="connsiteY19" fmla="*/ 449567 h 3602671"/>
              <a:gd name="connsiteX20" fmla="*/ 2948152 w 2974963"/>
              <a:gd name="connsiteY20" fmla="*/ 496864 h 3602671"/>
              <a:gd name="connsiteX21" fmla="*/ 2974963 w 2974963"/>
              <a:gd name="connsiteY21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0 w 2974963"/>
              <a:gd name="connsiteY2" fmla="*/ 2451788 h 3602671"/>
              <a:gd name="connsiteX3" fmla="*/ 15766 w 2974963"/>
              <a:gd name="connsiteY3" fmla="*/ 354974 h 3602671"/>
              <a:gd name="connsiteX4" fmla="*/ 94593 w 2974963"/>
              <a:gd name="connsiteY4" fmla="*/ 213084 h 3602671"/>
              <a:gd name="connsiteX5" fmla="*/ 110359 w 2974963"/>
              <a:gd name="connsiteY5" fmla="*/ 165788 h 3602671"/>
              <a:gd name="connsiteX6" fmla="*/ 220718 w 2974963"/>
              <a:gd name="connsiteY6" fmla="*/ 134257 h 3602671"/>
              <a:gd name="connsiteX7" fmla="*/ 299545 w 2974963"/>
              <a:gd name="connsiteY7" fmla="*/ 118491 h 3602671"/>
              <a:gd name="connsiteX8" fmla="*/ 346842 w 2974963"/>
              <a:gd name="connsiteY8" fmla="*/ 102726 h 3602671"/>
              <a:gd name="connsiteX9" fmla="*/ 583324 w 2974963"/>
              <a:gd name="connsiteY9" fmla="*/ 86960 h 3602671"/>
              <a:gd name="connsiteX10" fmla="*/ 1954924 w 2974963"/>
              <a:gd name="connsiteY10" fmla="*/ 86960 h 3602671"/>
              <a:gd name="connsiteX11" fmla="*/ 2317531 w 2974963"/>
              <a:gd name="connsiteY11" fmla="*/ 71195 h 3602671"/>
              <a:gd name="connsiteX12" fmla="*/ 2601311 w 2974963"/>
              <a:gd name="connsiteY12" fmla="*/ 86960 h 3602671"/>
              <a:gd name="connsiteX13" fmla="*/ 2648607 w 2974963"/>
              <a:gd name="connsiteY13" fmla="*/ 102726 h 3602671"/>
              <a:gd name="connsiteX14" fmla="*/ 2743200 w 2974963"/>
              <a:gd name="connsiteY14" fmla="*/ 118491 h 3602671"/>
              <a:gd name="connsiteX15" fmla="*/ 2853559 w 2974963"/>
              <a:gd name="connsiteY15" fmla="*/ 150022 h 3602671"/>
              <a:gd name="connsiteX16" fmla="*/ 2885090 w 2974963"/>
              <a:gd name="connsiteY16" fmla="*/ 197319 h 3602671"/>
              <a:gd name="connsiteX17" fmla="*/ 2916621 w 2974963"/>
              <a:gd name="connsiteY17" fmla="*/ 291912 h 3602671"/>
              <a:gd name="connsiteX18" fmla="*/ 2932387 w 2974963"/>
              <a:gd name="connsiteY18" fmla="*/ 449567 h 3602671"/>
              <a:gd name="connsiteX19" fmla="*/ 2948152 w 2974963"/>
              <a:gd name="connsiteY19" fmla="*/ 496864 h 3602671"/>
              <a:gd name="connsiteX20" fmla="*/ 2974963 w 2974963"/>
              <a:gd name="connsiteY20" fmla="*/ 648073 h 3602671"/>
              <a:gd name="connsiteX0" fmla="*/ 110359 w 2974963"/>
              <a:gd name="connsiteY0" fmla="*/ 3602671 h 3602671"/>
              <a:gd name="connsiteX1" fmla="*/ 0 w 2974963"/>
              <a:gd name="connsiteY1" fmla="*/ 2451788 h 3602671"/>
              <a:gd name="connsiteX2" fmla="*/ 15766 w 2974963"/>
              <a:gd name="connsiteY2" fmla="*/ 354974 h 3602671"/>
              <a:gd name="connsiteX3" fmla="*/ 94593 w 2974963"/>
              <a:gd name="connsiteY3" fmla="*/ 213084 h 3602671"/>
              <a:gd name="connsiteX4" fmla="*/ 110359 w 2974963"/>
              <a:gd name="connsiteY4" fmla="*/ 165788 h 3602671"/>
              <a:gd name="connsiteX5" fmla="*/ 220718 w 2974963"/>
              <a:gd name="connsiteY5" fmla="*/ 134257 h 3602671"/>
              <a:gd name="connsiteX6" fmla="*/ 299545 w 2974963"/>
              <a:gd name="connsiteY6" fmla="*/ 118491 h 3602671"/>
              <a:gd name="connsiteX7" fmla="*/ 346842 w 2974963"/>
              <a:gd name="connsiteY7" fmla="*/ 102726 h 3602671"/>
              <a:gd name="connsiteX8" fmla="*/ 583324 w 2974963"/>
              <a:gd name="connsiteY8" fmla="*/ 86960 h 3602671"/>
              <a:gd name="connsiteX9" fmla="*/ 1954924 w 2974963"/>
              <a:gd name="connsiteY9" fmla="*/ 86960 h 3602671"/>
              <a:gd name="connsiteX10" fmla="*/ 2317531 w 2974963"/>
              <a:gd name="connsiteY10" fmla="*/ 71195 h 3602671"/>
              <a:gd name="connsiteX11" fmla="*/ 2601311 w 2974963"/>
              <a:gd name="connsiteY11" fmla="*/ 86960 h 3602671"/>
              <a:gd name="connsiteX12" fmla="*/ 2648607 w 2974963"/>
              <a:gd name="connsiteY12" fmla="*/ 102726 h 3602671"/>
              <a:gd name="connsiteX13" fmla="*/ 2743200 w 2974963"/>
              <a:gd name="connsiteY13" fmla="*/ 118491 h 3602671"/>
              <a:gd name="connsiteX14" fmla="*/ 2853559 w 2974963"/>
              <a:gd name="connsiteY14" fmla="*/ 150022 h 3602671"/>
              <a:gd name="connsiteX15" fmla="*/ 2885090 w 2974963"/>
              <a:gd name="connsiteY15" fmla="*/ 197319 h 3602671"/>
              <a:gd name="connsiteX16" fmla="*/ 2916621 w 2974963"/>
              <a:gd name="connsiteY16" fmla="*/ 291912 h 3602671"/>
              <a:gd name="connsiteX17" fmla="*/ 2932387 w 2974963"/>
              <a:gd name="connsiteY17" fmla="*/ 449567 h 3602671"/>
              <a:gd name="connsiteX18" fmla="*/ 2948152 w 2974963"/>
              <a:gd name="connsiteY18" fmla="*/ 496864 h 3602671"/>
              <a:gd name="connsiteX19" fmla="*/ 2974963 w 2974963"/>
              <a:gd name="connsiteY19" fmla="*/ 648073 h 3602671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75497 w 3040101"/>
              <a:gd name="connsiteY0" fmla="*/ 3602671 h 4069675"/>
              <a:gd name="connsiteX1" fmla="*/ 15765 w 3040101"/>
              <a:gd name="connsiteY1" fmla="*/ 3528392 h 4069675"/>
              <a:gd name="connsiteX2" fmla="*/ 80904 w 3040101"/>
              <a:gd name="connsiteY2" fmla="*/ 354974 h 4069675"/>
              <a:gd name="connsiteX3" fmla="*/ 159731 w 3040101"/>
              <a:gd name="connsiteY3" fmla="*/ 213084 h 4069675"/>
              <a:gd name="connsiteX4" fmla="*/ 175497 w 3040101"/>
              <a:gd name="connsiteY4" fmla="*/ 165788 h 4069675"/>
              <a:gd name="connsiteX5" fmla="*/ 285856 w 3040101"/>
              <a:gd name="connsiteY5" fmla="*/ 134257 h 4069675"/>
              <a:gd name="connsiteX6" fmla="*/ 364683 w 3040101"/>
              <a:gd name="connsiteY6" fmla="*/ 118491 h 4069675"/>
              <a:gd name="connsiteX7" fmla="*/ 411980 w 3040101"/>
              <a:gd name="connsiteY7" fmla="*/ 102726 h 4069675"/>
              <a:gd name="connsiteX8" fmla="*/ 648462 w 3040101"/>
              <a:gd name="connsiteY8" fmla="*/ 86960 h 4069675"/>
              <a:gd name="connsiteX9" fmla="*/ 2020062 w 3040101"/>
              <a:gd name="connsiteY9" fmla="*/ 86960 h 4069675"/>
              <a:gd name="connsiteX10" fmla="*/ 2382669 w 3040101"/>
              <a:gd name="connsiteY10" fmla="*/ 71195 h 4069675"/>
              <a:gd name="connsiteX11" fmla="*/ 2666449 w 3040101"/>
              <a:gd name="connsiteY11" fmla="*/ 86960 h 4069675"/>
              <a:gd name="connsiteX12" fmla="*/ 2713745 w 3040101"/>
              <a:gd name="connsiteY12" fmla="*/ 102726 h 4069675"/>
              <a:gd name="connsiteX13" fmla="*/ 2808338 w 3040101"/>
              <a:gd name="connsiteY13" fmla="*/ 118491 h 4069675"/>
              <a:gd name="connsiteX14" fmla="*/ 2918697 w 3040101"/>
              <a:gd name="connsiteY14" fmla="*/ 150022 h 4069675"/>
              <a:gd name="connsiteX15" fmla="*/ 2950228 w 3040101"/>
              <a:gd name="connsiteY15" fmla="*/ 197319 h 4069675"/>
              <a:gd name="connsiteX16" fmla="*/ 2981759 w 3040101"/>
              <a:gd name="connsiteY16" fmla="*/ 291912 h 4069675"/>
              <a:gd name="connsiteX17" fmla="*/ 2997525 w 3040101"/>
              <a:gd name="connsiteY17" fmla="*/ 449567 h 4069675"/>
              <a:gd name="connsiteX18" fmla="*/ 3013290 w 3040101"/>
              <a:gd name="connsiteY18" fmla="*/ 496864 h 4069675"/>
              <a:gd name="connsiteX19" fmla="*/ 3040101 w 3040101"/>
              <a:gd name="connsiteY19" fmla="*/ 648073 h 4069675"/>
              <a:gd name="connsiteX0" fmla="*/ 316894 w 3181498"/>
              <a:gd name="connsiteY0" fmla="*/ 3602671 h 4033292"/>
              <a:gd name="connsiteX1" fmla="*/ 1165274 w 3181498"/>
              <a:gd name="connsiteY1" fmla="*/ 3384376 h 4033292"/>
              <a:gd name="connsiteX2" fmla="*/ 157162 w 3181498"/>
              <a:gd name="connsiteY2" fmla="*/ 3528392 h 4033292"/>
              <a:gd name="connsiteX3" fmla="*/ 222301 w 3181498"/>
              <a:gd name="connsiteY3" fmla="*/ 354974 h 4033292"/>
              <a:gd name="connsiteX4" fmla="*/ 301128 w 3181498"/>
              <a:gd name="connsiteY4" fmla="*/ 213084 h 4033292"/>
              <a:gd name="connsiteX5" fmla="*/ 316894 w 3181498"/>
              <a:gd name="connsiteY5" fmla="*/ 165788 h 4033292"/>
              <a:gd name="connsiteX6" fmla="*/ 427253 w 3181498"/>
              <a:gd name="connsiteY6" fmla="*/ 134257 h 4033292"/>
              <a:gd name="connsiteX7" fmla="*/ 506080 w 3181498"/>
              <a:gd name="connsiteY7" fmla="*/ 118491 h 4033292"/>
              <a:gd name="connsiteX8" fmla="*/ 553377 w 3181498"/>
              <a:gd name="connsiteY8" fmla="*/ 102726 h 4033292"/>
              <a:gd name="connsiteX9" fmla="*/ 789859 w 3181498"/>
              <a:gd name="connsiteY9" fmla="*/ 86960 h 4033292"/>
              <a:gd name="connsiteX10" fmla="*/ 2161459 w 3181498"/>
              <a:gd name="connsiteY10" fmla="*/ 86960 h 4033292"/>
              <a:gd name="connsiteX11" fmla="*/ 2524066 w 3181498"/>
              <a:gd name="connsiteY11" fmla="*/ 71195 h 4033292"/>
              <a:gd name="connsiteX12" fmla="*/ 2807846 w 3181498"/>
              <a:gd name="connsiteY12" fmla="*/ 86960 h 4033292"/>
              <a:gd name="connsiteX13" fmla="*/ 2855142 w 3181498"/>
              <a:gd name="connsiteY13" fmla="*/ 102726 h 4033292"/>
              <a:gd name="connsiteX14" fmla="*/ 2949735 w 3181498"/>
              <a:gd name="connsiteY14" fmla="*/ 118491 h 4033292"/>
              <a:gd name="connsiteX15" fmla="*/ 3060094 w 3181498"/>
              <a:gd name="connsiteY15" fmla="*/ 150022 h 4033292"/>
              <a:gd name="connsiteX16" fmla="*/ 3091625 w 3181498"/>
              <a:gd name="connsiteY16" fmla="*/ 197319 h 4033292"/>
              <a:gd name="connsiteX17" fmla="*/ 3123156 w 3181498"/>
              <a:gd name="connsiteY17" fmla="*/ 291912 h 4033292"/>
              <a:gd name="connsiteX18" fmla="*/ 3138922 w 3181498"/>
              <a:gd name="connsiteY18" fmla="*/ 449567 h 4033292"/>
              <a:gd name="connsiteX19" fmla="*/ 3154687 w 3181498"/>
              <a:gd name="connsiteY19" fmla="*/ 496864 h 4033292"/>
              <a:gd name="connsiteX20" fmla="*/ 3181498 w 3181498"/>
              <a:gd name="connsiteY20" fmla="*/ 648073 h 4033292"/>
              <a:gd name="connsiteX0" fmla="*/ 94593 w 2959197"/>
              <a:gd name="connsiteY0" fmla="*/ 3602671 h 3817268"/>
              <a:gd name="connsiteX1" fmla="*/ 942973 w 2959197"/>
              <a:gd name="connsiteY1" fmla="*/ 3384376 h 3817268"/>
              <a:gd name="connsiteX2" fmla="*/ 222893 w 2959197"/>
              <a:gd name="connsiteY2" fmla="*/ 3312368 h 3817268"/>
              <a:gd name="connsiteX3" fmla="*/ 0 w 2959197"/>
              <a:gd name="connsiteY3" fmla="*/ 354974 h 3817268"/>
              <a:gd name="connsiteX4" fmla="*/ 78827 w 2959197"/>
              <a:gd name="connsiteY4" fmla="*/ 213084 h 3817268"/>
              <a:gd name="connsiteX5" fmla="*/ 94593 w 2959197"/>
              <a:gd name="connsiteY5" fmla="*/ 165788 h 3817268"/>
              <a:gd name="connsiteX6" fmla="*/ 204952 w 2959197"/>
              <a:gd name="connsiteY6" fmla="*/ 134257 h 3817268"/>
              <a:gd name="connsiteX7" fmla="*/ 283779 w 2959197"/>
              <a:gd name="connsiteY7" fmla="*/ 118491 h 3817268"/>
              <a:gd name="connsiteX8" fmla="*/ 331076 w 2959197"/>
              <a:gd name="connsiteY8" fmla="*/ 102726 h 3817268"/>
              <a:gd name="connsiteX9" fmla="*/ 567558 w 2959197"/>
              <a:gd name="connsiteY9" fmla="*/ 86960 h 3817268"/>
              <a:gd name="connsiteX10" fmla="*/ 1939158 w 2959197"/>
              <a:gd name="connsiteY10" fmla="*/ 86960 h 3817268"/>
              <a:gd name="connsiteX11" fmla="*/ 2301765 w 2959197"/>
              <a:gd name="connsiteY11" fmla="*/ 71195 h 3817268"/>
              <a:gd name="connsiteX12" fmla="*/ 2585545 w 2959197"/>
              <a:gd name="connsiteY12" fmla="*/ 86960 h 3817268"/>
              <a:gd name="connsiteX13" fmla="*/ 2632841 w 2959197"/>
              <a:gd name="connsiteY13" fmla="*/ 102726 h 3817268"/>
              <a:gd name="connsiteX14" fmla="*/ 2727434 w 2959197"/>
              <a:gd name="connsiteY14" fmla="*/ 118491 h 3817268"/>
              <a:gd name="connsiteX15" fmla="*/ 2837793 w 2959197"/>
              <a:gd name="connsiteY15" fmla="*/ 150022 h 3817268"/>
              <a:gd name="connsiteX16" fmla="*/ 2869324 w 2959197"/>
              <a:gd name="connsiteY16" fmla="*/ 197319 h 3817268"/>
              <a:gd name="connsiteX17" fmla="*/ 2900855 w 2959197"/>
              <a:gd name="connsiteY17" fmla="*/ 291912 h 3817268"/>
              <a:gd name="connsiteX18" fmla="*/ 2916621 w 2959197"/>
              <a:gd name="connsiteY18" fmla="*/ 449567 h 3817268"/>
              <a:gd name="connsiteX19" fmla="*/ 2932386 w 2959197"/>
              <a:gd name="connsiteY19" fmla="*/ 496864 h 3817268"/>
              <a:gd name="connsiteX20" fmla="*/ 2959197 w 2959197"/>
              <a:gd name="connsiteY20" fmla="*/ 648073 h 3817268"/>
              <a:gd name="connsiteX0" fmla="*/ 94593 w 2959197"/>
              <a:gd name="connsiteY0" fmla="*/ 3602671 h 3925659"/>
              <a:gd name="connsiteX1" fmla="*/ 942973 w 2959197"/>
              <a:gd name="connsiteY1" fmla="*/ 3384376 h 3925659"/>
              <a:gd name="connsiteX2" fmla="*/ 0 w 2959197"/>
              <a:gd name="connsiteY2" fmla="*/ 354974 h 3925659"/>
              <a:gd name="connsiteX3" fmla="*/ 78827 w 2959197"/>
              <a:gd name="connsiteY3" fmla="*/ 213084 h 3925659"/>
              <a:gd name="connsiteX4" fmla="*/ 94593 w 2959197"/>
              <a:gd name="connsiteY4" fmla="*/ 165788 h 3925659"/>
              <a:gd name="connsiteX5" fmla="*/ 204952 w 2959197"/>
              <a:gd name="connsiteY5" fmla="*/ 134257 h 3925659"/>
              <a:gd name="connsiteX6" fmla="*/ 283779 w 2959197"/>
              <a:gd name="connsiteY6" fmla="*/ 118491 h 3925659"/>
              <a:gd name="connsiteX7" fmla="*/ 331076 w 2959197"/>
              <a:gd name="connsiteY7" fmla="*/ 102726 h 3925659"/>
              <a:gd name="connsiteX8" fmla="*/ 567558 w 2959197"/>
              <a:gd name="connsiteY8" fmla="*/ 86960 h 3925659"/>
              <a:gd name="connsiteX9" fmla="*/ 1939158 w 2959197"/>
              <a:gd name="connsiteY9" fmla="*/ 86960 h 3925659"/>
              <a:gd name="connsiteX10" fmla="*/ 2301765 w 2959197"/>
              <a:gd name="connsiteY10" fmla="*/ 71195 h 3925659"/>
              <a:gd name="connsiteX11" fmla="*/ 2585545 w 2959197"/>
              <a:gd name="connsiteY11" fmla="*/ 86960 h 3925659"/>
              <a:gd name="connsiteX12" fmla="*/ 2632841 w 2959197"/>
              <a:gd name="connsiteY12" fmla="*/ 102726 h 3925659"/>
              <a:gd name="connsiteX13" fmla="*/ 2727434 w 2959197"/>
              <a:gd name="connsiteY13" fmla="*/ 118491 h 3925659"/>
              <a:gd name="connsiteX14" fmla="*/ 2837793 w 2959197"/>
              <a:gd name="connsiteY14" fmla="*/ 150022 h 3925659"/>
              <a:gd name="connsiteX15" fmla="*/ 2869324 w 2959197"/>
              <a:gd name="connsiteY15" fmla="*/ 197319 h 3925659"/>
              <a:gd name="connsiteX16" fmla="*/ 2900855 w 2959197"/>
              <a:gd name="connsiteY16" fmla="*/ 291912 h 3925659"/>
              <a:gd name="connsiteX17" fmla="*/ 2916621 w 2959197"/>
              <a:gd name="connsiteY17" fmla="*/ 449567 h 3925659"/>
              <a:gd name="connsiteX18" fmla="*/ 2932386 w 2959197"/>
              <a:gd name="connsiteY18" fmla="*/ 496864 h 3925659"/>
              <a:gd name="connsiteX19" fmla="*/ 2959197 w 2959197"/>
              <a:gd name="connsiteY19" fmla="*/ 648073 h 3925659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9707 w 3044043"/>
              <a:gd name="connsiteY0" fmla="*/ 3672408 h 3672408"/>
              <a:gd name="connsiteX1" fmla="*/ 84846 w 3044043"/>
              <a:gd name="connsiteY1" fmla="*/ 354974 h 3672408"/>
              <a:gd name="connsiteX2" fmla="*/ 163673 w 3044043"/>
              <a:gd name="connsiteY2" fmla="*/ 213084 h 3672408"/>
              <a:gd name="connsiteX3" fmla="*/ 179439 w 3044043"/>
              <a:gd name="connsiteY3" fmla="*/ 165788 h 3672408"/>
              <a:gd name="connsiteX4" fmla="*/ 289798 w 3044043"/>
              <a:gd name="connsiteY4" fmla="*/ 134257 h 3672408"/>
              <a:gd name="connsiteX5" fmla="*/ 368625 w 3044043"/>
              <a:gd name="connsiteY5" fmla="*/ 118491 h 3672408"/>
              <a:gd name="connsiteX6" fmla="*/ 415922 w 3044043"/>
              <a:gd name="connsiteY6" fmla="*/ 102726 h 3672408"/>
              <a:gd name="connsiteX7" fmla="*/ 652404 w 3044043"/>
              <a:gd name="connsiteY7" fmla="*/ 86960 h 3672408"/>
              <a:gd name="connsiteX8" fmla="*/ 2024004 w 3044043"/>
              <a:gd name="connsiteY8" fmla="*/ 86960 h 3672408"/>
              <a:gd name="connsiteX9" fmla="*/ 2386611 w 3044043"/>
              <a:gd name="connsiteY9" fmla="*/ 71195 h 3672408"/>
              <a:gd name="connsiteX10" fmla="*/ 2670391 w 3044043"/>
              <a:gd name="connsiteY10" fmla="*/ 86960 h 3672408"/>
              <a:gd name="connsiteX11" fmla="*/ 2717687 w 3044043"/>
              <a:gd name="connsiteY11" fmla="*/ 102726 h 3672408"/>
              <a:gd name="connsiteX12" fmla="*/ 2812280 w 3044043"/>
              <a:gd name="connsiteY12" fmla="*/ 118491 h 3672408"/>
              <a:gd name="connsiteX13" fmla="*/ 2922639 w 3044043"/>
              <a:gd name="connsiteY13" fmla="*/ 150022 h 3672408"/>
              <a:gd name="connsiteX14" fmla="*/ 2954170 w 3044043"/>
              <a:gd name="connsiteY14" fmla="*/ 197319 h 3672408"/>
              <a:gd name="connsiteX15" fmla="*/ 2985701 w 3044043"/>
              <a:gd name="connsiteY15" fmla="*/ 291912 h 3672408"/>
              <a:gd name="connsiteX16" fmla="*/ 3001467 w 3044043"/>
              <a:gd name="connsiteY16" fmla="*/ 449567 h 3672408"/>
              <a:gd name="connsiteX17" fmla="*/ 3017232 w 3044043"/>
              <a:gd name="connsiteY17" fmla="*/ 496864 h 3672408"/>
              <a:gd name="connsiteX18" fmla="*/ 3044043 w 3044043"/>
              <a:gd name="connsiteY18" fmla="*/ 648073 h 3672408"/>
              <a:gd name="connsiteX0" fmla="*/ 19707 w 3044043"/>
              <a:gd name="connsiteY0" fmla="*/ 2808311 h 2808311"/>
              <a:gd name="connsiteX1" fmla="*/ 84846 w 3044043"/>
              <a:gd name="connsiteY1" fmla="*/ 354974 h 2808311"/>
              <a:gd name="connsiteX2" fmla="*/ 163673 w 3044043"/>
              <a:gd name="connsiteY2" fmla="*/ 213084 h 2808311"/>
              <a:gd name="connsiteX3" fmla="*/ 179439 w 3044043"/>
              <a:gd name="connsiteY3" fmla="*/ 165788 h 2808311"/>
              <a:gd name="connsiteX4" fmla="*/ 289798 w 3044043"/>
              <a:gd name="connsiteY4" fmla="*/ 134257 h 2808311"/>
              <a:gd name="connsiteX5" fmla="*/ 368625 w 3044043"/>
              <a:gd name="connsiteY5" fmla="*/ 118491 h 2808311"/>
              <a:gd name="connsiteX6" fmla="*/ 415922 w 3044043"/>
              <a:gd name="connsiteY6" fmla="*/ 102726 h 2808311"/>
              <a:gd name="connsiteX7" fmla="*/ 652404 w 3044043"/>
              <a:gd name="connsiteY7" fmla="*/ 86960 h 2808311"/>
              <a:gd name="connsiteX8" fmla="*/ 2024004 w 3044043"/>
              <a:gd name="connsiteY8" fmla="*/ 86960 h 2808311"/>
              <a:gd name="connsiteX9" fmla="*/ 2386611 w 3044043"/>
              <a:gd name="connsiteY9" fmla="*/ 71195 h 2808311"/>
              <a:gd name="connsiteX10" fmla="*/ 2670391 w 3044043"/>
              <a:gd name="connsiteY10" fmla="*/ 86960 h 2808311"/>
              <a:gd name="connsiteX11" fmla="*/ 2717687 w 3044043"/>
              <a:gd name="connsiteY11" fmla="*/ 102726 h 2808311"/>
              <a:gd name="connsiteX12" fmla="*/ 2812280 w 3044043"/>
              <a:gd name="connsiteY12" fmla="*/ 118491 h 2808311"/>
              <a:gd name="connsiteX13" fmla="*/ 2922639 w 3044043"/>
              <a:gd name="connsiteY13" fmla="*/ 150022 h 2808311"/>
              <a:gd name="connsiteX14" fmla="*/ 2954170 w 3044043"/>
              <a:gd name="connsiteY14" fmla="*/ 197319 h 2808311"/>
              <a:gd name="connsiteX15" fmla="*/ 2985701 w 3044043"/>
              <a:gd name="connsiteY15" fmla="*/ 291912 h 2808311"/>
              <a:gd name="connsiteX16" fmla="*/ 3001467 w 3044043"/>
              <a:gd name="connsiteY16" fmla="*/ 449567 h 2808311"/>
              <a:gd name="connsiteX17" fmla="*/ 3017232 w 3044043"/>
              <a:gd name="connsiteY17" fmla="*/ 496864 h 2808311"/>
              <a:gd name="connsiteX18" fmla="*/ 3044043 w 3044043"/>
              <a:gd name="connsiteY18" fmla="*/ 648073 h 2808311"/>
              <a:gd name="connsiteX0" fmla="*/ 19707 w 3044043"/>
              <a:gd name="connsiteY0" fmla="*/ 2016224 h 2016224"/>
              <a:gd name="connsiteX1" fmla="*/ 84846 w 3044043"/>
              <a:gd name="connsiteY1" fmla="*/ 354974 h 2016224"/>
              <a:gd name="connsiteX2" fmla="*/ 163673 w 3044043"/>
              <a:gd name="connsiteY2" fmla="*/ 213084 h 2016224"/>
              <a:gd name="connsiteX3" fmla="*/ 179439 w 3044043"/>
              <a:gd name="connsiteY3" fmla="*/ 165788 h 2016224"/>
              <a:gd name="connsiteX4" fmla="*/ 289798 w 3044043"/>
              <a:gd name="connsiteY4" fmla="*/ 134257 h 2016224"/>
              <a:gd name="connsiteX5" fmla="*/ 368625 w 3044043"/>
              <a:gd name="connsiteY5" fmla="*/ 118491 h 2016224"/>
              <a:gd name="connsiteX6" fmla="*/ 415922 w 3044043"/>
              <a:gd name="connsiteY6" fmla="*/ 102726 h 2016224"/>
              <a:gd name="connsiteX7" fmla="*/ 652404 w 3044043"/>
              <a:gd name="connsiteY7" fmla="*/ 86960 h 2016224"/>
              <a:gd name="connsiteX8" fmla="*/ 2024004 w 3044043"/>
              <a:gd name="connsiteY8" fmla="*/ 86960 h 2016224"/>
              <a:gd name="connsiteX9" fmla="*/ 2386611 w 3044043"/>
              <a:gd name="connsiteY9" fmla="*/ 71195 h 2016224"/>
              <a:gd name="connsiteX10" fmla="*/ 2670391 w 3044043"/>
              <a:gd name="connsiteY10" fmla="*/ 86960 h 2016224"/>
              <a:gd name="connsiteX11" fmla="*/ 2717687 w 3044043"/>
              <a:gd name="connsiteY11" fmla="*/ 102726 h 2016224"/>
              <a:gd name="connsiteX12" fmla="*/ 2812280 w 3044043"/>
              <a:gd name="connsiteY12" fmla="*/ 118491 h 2016224"/>
              <a:gd name="connsiteX13" fmla="*/ 2922639 w 3044043"/>
              <a:gd name="connsiteY13" fmla="*/ 150022 h 2016224"/>
              <a:gd name="connsiteX14" fmla="*/ 2954170 w 3044043"/>
              <a:gd name="connsiteY14" fmla="*/ 197319 h 2016224"/>
              <a:gd name="connsiteX15" fmla="*/ 2985701 w 3044043"/>
              <a:gd name="connsiteY15" fmla="*/ 291912 h 2016224"/>
              <a:gd name="connsiteX16" fmla="*/ 3001467 w 3044043"/>
              <a:gd name="connsiteY16" fmla="*/ 449567 h 2016224"/>
              <a:gd name="connsiteX17" fmla="*/ 3017232 w 3044043"/>
              <a:gd name="connsiteY17" fmla="*/ 496864 h 2016224"/>
              <a:gd name="connsiteX18" fmla="*/ 3044043 w 3044043"/>
              <a:gd name="connsiteY18" fmla="*/ 648073 h 2016224"/>
              <a:gd name="connsiteX0" fmla="*/ 10856 w 3035192"/>
              <a:gd name="connsiteY0" fmla="*/ 2016224 h 3301211"/>
              <a:gd name="connsiteX1" fmla="*/ 10856 w 3035192"/>
              <a:gd name="connsiteY1" fmla="*/ 3024336 h 3301211"/>
              <a:gd name="connsiteX2" fmla="*/ 75995 w 3035192"/>
              <a:gd name="connsiteY2" fmla="*/ 354974 h 3301211"/>
              <a:gd name="connsiteX3" fmla="*/ 154822 w 3035192"/>
              <a:gd name="connsiteY3" fmla="*/ 213084 h 3301211"/>
              <a:gd name="connsiteX4" fmla="*/ 170588 w 3035192"/>
              <a:gd name="connsiteY4" fmla="*/ 165788 h 3301211"/>
              <a:gd name="connsiteX5" fmla="*/ 280947 w 3035192"/>
              <a:gd name="connsiteY5" fmla="*/ 134257 h 3301211"/>
              <a:gd name="connsiteX6" fmla="*/ 359774 w 3035192"/>
              <a:gd name="connsiteY6" fmla="*/ 118491 h 3301211"/>
              <a:gd name="connsiteX7" fmla="*/ 407071 w 3035192"/>
              <a:gd name="connsiteY7" fmla="*/ 102726 h 3301211"/>
              <a:gd name="connsiteX8" fmla="*/ 643553 w 3035192"/>
              <a:gd name="connsiteY8" fmla="*/ 86960 h 3301211"/>
              <a:gd name="connsiteX9" fmla="*/ 2015153 w 3035192"/>
              <a:gd name="connsiteY9" fmla="*/ 86960 h 3301211"/>
              <a:gd name="connsiteX10" fmla="*/ 2377760 w 3035192"/>
              <a:gd name="connsiteY10" fmla="*/ 71195 h 3301211"/>
              <a:gd name="connsiteX11" fmla="*/ 2661540 w 3035192"/>
              <a:gd name="connsiteY11" fmla="*/ 86960 h 3301211"/>
              <a:gd name="connsiteX12" fmla="*/ 2708836 w 3035192"/>
              <a:gd name="connsiteY12" fmla="*/ 102726 h 3301211"/>
              <a:gd name="connsiteX13" fmla="*/ 2803429 w 3035192"/>
              <a:gd name="connsiteY13" fmla="*/ 118491 h 3301211"/>
              <a:gd name="connsiteX14" fmla="*/ 2913788 w 3035192"/>
              <a:gd name="connsiteY14" fmla="*/ 150022 h 3301211"/>
              <a:gd name="connsiteX15" fmla="*/ 2945319 w 3035192"/>
              <a:gd name="connsiteY15" fmla="*/ 197319 h 3301211"/>
              <a:gd name="connsiteX16" fmla="*/ 2976850 w 3035192"/>
              <a:gd name="connsiteY16" fmla="*/ 291912 h 3301211"/>
              <a:gd name="connsiteX17" fmla="*/ 2992616 w 3035192"/>
              <a:gd name="connsiteY17" fmla="*/ 449567 h 3301211"/>
              <a:gd name="connsiteX18" fmla="*/ 3008381 w 3035192"/>
              <a:gd name="connsiteY18" fmla="*/ 496864 h 3301211"/>
              <a:gd name="connsiteX19" fmla="*/ 3035192 w 3035192"/>
              <a:gd name="connsiteY19" fmla="*/ 648073 h 3301211"/>
              <a:gd name="connsiteX0" fmla="*/ 17218 w 3041554"/>
              <a:gd name="connsiteY0" fmla="*/ 2016224 h 3301211"/>
              <a:gd name="connsiteX1" fmla="*/ 17218 w 3041554"/>
              <a:gd name="connsiteY1" fmla="*/ 3024336 h 3301211"/>
              <a:gd name="connsiteX2" fmla="*/ 82357 w 3041554"/>
              <a:gd name="connsiteY2" fmla="*/ 354974 h 3301211"/>
              <a:gd name="connsiteX3" fmla="*/ 161184 w 3041554"/>
              <a:gd name="connsiteY3" fmla="*/ 213084 h 3301211"/>
              <a:gd name="connsiteX4" fmla="*/ 176950 w 3041554"/>
              <a:gd name="connsiteY4" fmla="*/ 165788 h 3301211"/>
              <a:gd name="connsiteX5" fmla="*/ 287309 w 3041554"/>
              <a:gd name="connsiteY5" fmla="*/ 134257 h 3301211"/>
              <a:gd name="connsiteX6" fmla="*/ 366136 w 3041554"/>
              <a:gd name="connsiteY6" fmla="*/ 118491 h 3301211"/>
              <a:gd name="connsiteX7" fmla="*/ 413433 w 3041554"/>
              <a:gd name="connsiteY7" fmla="*/ 102726 h 3301211"/>
              <a:gd name="connsiteX8" fmla="*/ 649915 w 3041554"/>
              <a:gd name="connsiteY8" fmla="*/ 86960 h 3301211"/>
              <a:gd name="connsiteX9" fmla="*/ 2021515 w 3041554"/>
              <a:gd name="connsiteY9" fmla="*/ 86960 h 3301211"/>
              <a:gd name="connsiteX10" fmla="*/ 2384122 w 3041554"/>
              <a:gd name="connsiteY10" fmla="*/ 71195 h 3301211"/>
              <a:gd name="connsiteX11" fmla="*/ 2667902 w 3041554"/>
              <a:gd name="connsiteY11" fmla="*/ 86960 h 3301211"/>
              <a:gd name="connsiteX12" fmla="*/ 2715198 w 3041554"/>
              <a:gd name="connsiteY12" fmla="*/ 102726 h 3301211"/>
              <a:gd name="connsiteX13" fmla="*/ 2809791 w 3041554"/>
              <a:gd name="connsiteY13" fmla="*/ 118491 h 3301211"/>
              <a:gd name="connsiteX14" fmla="*/ 2920150 w 3041554"/>
              <a:gd name="connsiteY14" fmla="*/ 150022 h 3301211"/>
              <a:gd name="connsiteX15" fmla="*/ 2951681 w 3041554"/>
              <a:gd name="connsiteY15" fmla="*/ 197319 h 3301211"/>
              <a:gd name="connsiteX16" fmla="*/ 2983212 w 3041554"/>
              <a:gd name="connsiteY16" fmla="*/ 291912 h 3301211"/>
              <a:gd name="connsiteX17" fmla="*/ 2998978 w 3041554"/>
              <a:gd name="connsiteY17" fmla="*/ 449567 h 3301211"/>
              <a:gd name="connsiteX18" fmla="*/ 3014743 w 3041554"/>
              <a:gd name="connsiteY18" fmla="*/ 496864 h 3301211"/>
              <a:gd name="connsiteX19" fmla="*/ 3041554 w 3041554"/>
              <a:gd name="connsiteY19" fmla="*/ 648073 h 3301211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504057 w 3528393"/>
              <a:gd name="connsiteY0" fmla="*/ 2016224 h 3469230"/>
              <a:gd name="connsiteX1" fmla="*/ 0 w 3528393"/>
              <a:gd name="connsiteY1" fmla="*/ 2016223 h 3469230"/>
              <a:gd name="connsiteX2" fmla="*/ 504056 w 3528393"/>
              <a:gd name="connsiteY2" fmla="*/ 3024336 h 3469230"/>
              <a:gd name="connsiteX3" fmla="*/ 504057 w 3528393"/>
              <a:gd name="connsiteY3" fmla="*/ 3024336 h 3469230"/>
              <a:gd name="connsiteX4" fmla="*/ 569196 w 3528393"/>
              <a:gd name="connsiteY4" fmla="*/ 354974 h 3469230"/>
              <a:gd name="connsiteX5" fmla="*/ 648023 w 3528393"/>
              <a:gd name="connsiteY5" fmla="*/ 213084 h 3469230"/>
              <a:gd name="connsiteX6" fmla="*/ 663789 w 3528393"/>
              <a:gd name="connsiteY6" fmla="*/ 165788 h 3469230"/>
              <a:gd name="connsiteX7" fmla="*/ 774148 w 3528393"/>
              <a:gd name="connsiteY7" fmla="*/ 134257 h 3469230"/>
              <a:gd name="connsiteX8" fmla="*/ 852975 w 3528393"/>
              <a:gd name="connsiteY8" fmla="*/ 118491 h 3469230"/>
              <a:gd name="connsiteX9" fmla="*/ 900272 w 3528393"/>
              <a:gd name="connsiteY9" fmla="*/ 102726 h 3469230"/>
              <a:gd name="connsiteX10" fmla="*/ 1136754 w 3528393"/>
              <a:gd name="connsiteY10" fmla="*/ 86960 h 3469230"/>
              <a:gd name="connsiteX11" fmla="*/ 2508354 w 3528393"/>
              <a:gd name="connsiteY11" fmla="*/ 86960 h 3469230"/>
              <a:gd name="connsiteX12" fmla="*/ 2870961 w 3528393"/>
              <a:gd name="connsiteY12" fmla="*/ 71195 h 3469230"/>
              <a:gd name="connsiteX13" fmla="*/ 3154741 w 3528393"/>
              <a:gd name="connsiteY13" fmla="*/ 86960 h 3469230"/>
              <a:gd name="connsiteX14" fmla="*/ 3202037 w 3528393"/>
              <a:gd name="connsiteY14" fmla="*/ 102726 h 3469230"/>
              <a:gd name="connsiteX15" fmla="*/ 3296630 w 3528393"/>
              <a:gd name="connsiteY15" fmla="*/ 118491 h 3469230"/>
              <a:gd name="connsiteX16" fmla="*/ 3406989 w 3528393"/>
              <a:gd name="connsiteY16" fmla="*/ 150022 h 3469230"/>
              <a:gd name="connsiteX17" fmla="*/ 3438520 w 3528393"/>
              <a:gd name="connsiteY17" fmla="*/ 197319 h 3469230"/>
              <a:gd name="connsiteX18" fmla="*/ 3470051 w 3528393"/>
              <a:gd name="connsiteY18" fmla="*/ 291912 h 3469230"/>
              <a:gd name="connsiteX19" fmla="*/ 3485817 w 3528393"/>
              <a:gd name="connsiteY19" fmla="*/ 449567 h 3469230"/>
              <a:gd name="connsiteX20" fmla="*/ 3501582 w 3528393"/>
              <a:gd name="connsiteY20" fmla="*/ 496864 h 3469230"/>
              <a:gd name="connsiteX21" fmla="*/ 3528393 w 3528393"/>
              <a:gd name="connsiteY21" fmla="*/ 648073 h 3469230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10856 w 3035193"/>
              <a:gd name="connsiteY0" fmla="*/ 3024336 h 3469230"/>
              <a:gd name="connsiteX1" fmla="*/ 10857 w 3035193"/>
              <a:gd name="connsiteY1" fmla="*/ 3024336 h 3469230"/>
              <a:gd name="connsiteX2" fmla="*/ 75996 w 3035193"/>
              <a:gd name="connsiteY2" fmla="*/ 354974 h 3469230"/>
              <a:gd name="connsiteX3" fmla="*/ 154823 w 3035193"/>
              <a:gd name="connsiteY3" fmla="*/ 213084 h 3469230"/>
              <a:gd name="connsiteX4" fmla="*/ 170589 w 3035193"/>
              <a:gd name="connsiteY4" fmla="*/ 165788 h 3469230"/>
              <a:gd name="connsiteX5" fmla="*/ 280948 w 3035193"/>
              <a:gd name="connsiteY5" fmla="*/ 134257 h 3469230"/>
              <a:gd name="connsiteX6" fmla="*/ 359775 w 3035193"/>
              <a:gd name="connsiteY6" fmla="*/ 118491 h 3469230"/>
              <a:gd name="connsiteX7" fmla="*/ 407072 w 3035193"/>
              <a:gd name="connsiteY7" fmla="*/ 102726 h 3469230"/>
              <a:gd name="connsiteX8" fmla="*/ 643554 w 3035193"/>
              <a:gd name="connsiteY8" fmla="*/ 86960 h 3469230"/>
              <a:gd name="connsiteX9" fmla="*/ 2015154 w 3035193"/>
              <a:gd name="connsiteY9" fmla="*/ 86960 h 3469230"/>
              <a:gd name="connsiteX10" fmla="*/ 2377761 w 3035193"/>
              <a:gd name="connsiteY10" fmla="*/ 71195 h 3469230"/>
              <a:gd name="connsiteX11" fmla="*/ 2661541 w 3035193"/>
              <a:gd name="connsiteY11" fmla="*/ 86960 h 3469230"/>
              <a:gd name="connsiteX12" fmla="*/ 2708837 w 3035193"/>
              <a:gd name="connsiteY12" fmla="*/ 102726 h 3469230"/>
              <a:gd name="connsiteX13" fmla="*/ 2803430 w 3035193"/>
              <a:gd name="connsiteY13" fmla="*/ 118491 h 3469230"/>
              <a:gd name="connsiteX14" fmla="*/ 2913789 w 3035193"/>
              <a:gd name="connsiteY14" fmla="*/ 150022 h 3469230"/>
              <a:gd name="connsiteX15" fmla="*/ 2945320 w 3035193"/>
              <a:gd name="connsiteY15" fmla="*/ 197319 h 3469230"/>
              <a:gd name="connsiteX16" fmla="*/ 2976851 w 3035193"/>
              <a:gd name="connsiteY16" fmla="*/ 291912 h 3469230"/>
              <a:gd name="connsiteX17" fmla="*/ 2992617 w 3035193"/>
              <a:gd name="connsiteY17" fmla="*/ 449567 h 3469230"/>
              <a:gd name="connsiteX18" fmla="*/ 3008382 w 3035193"/>
              <a:gd name="connsiteY18" fmla="*/ 496864 h 3469230"/>
              <a:gd name="connsiteX19" fmla="*/ 3035193 w 3035193"/>
              <a:gd name="connsiteY19" fmla="*/ 648073 h 3469230"/>
              <a:gd name="connsiteX0" fmla="*/ 0 w 3024337"/>
              <a:gd name="connsiteY0" fmla="*/ 3024336 h 3469229"/>
              <a:gd name="connsiteX1" fmla="*/ 288032 w 3024337"/>
              <a:gd name="connsiteY1" fmla="*/ 3024335 h 3469229"/>
              <a:gd name="connsiteX2" fmla="*/ 65140 w 3024337"/>
              <a:gd name="connsiteY2" fmla="*/ 354974 h 3469229"/>
              <a:gd name="connsiteX3" fmla="*/ 143967 w 3024337"/>
              <a:gd name="connsiteY3" fmla="*/ 213084 h 3469229"/>
              <a:gd name="connsiteX4" fmla="*/ 159733 w 3024337"/>
              <a:gd name="connsiteY4" fmla="*/ 165788 h 3469229"/>
              <a:gd name="connsiteX5" fmla="*/ 270092 w 3024337"/>
              <a:gd name="connsiteY5" fmla="*/ 134257 h 3469229"/>
              <a:gd name="connsiteX6" fmla="*/ 348919 w 3024337"/>
              <a:gd name="connsiteY6" fmla="*/ 118491 h 3469229"/>
              <a:gd name="connsiteX7" fmla="*/ 396216 w 3024337"/>
              <a:gd name="connsiteY7" fmla="*/ 102726 h 3469229"/>
              <a:gd name="connsiteX8" fmla="*/ 632698 w 3024337"/>
              <a:gd name="connsiteY8" fmla="*/ 86960 h 3469229"/>
              <a:gd name="connsiteX9" fmla="*/ 2004298 w 3024337"/>
              <a:gd name="connsiteY9" fmla="*/ 86960 h 3469229"/>
              <a:gd name="connsiteX10" fmla="*/ 2366905 w 3024337"/>
              <a:gd name="connsiteY10" fmla="*/ 71195 h 3469229"/>
              <a:gd name="connsiteX11" fmla="*/ 2650685 w 3024337"/>
              <a:gd name="connsiteY11" fmla="*/ 86960 h 3469229"/>
              <a:gd name="connsiteX12" fmla="*/ 2697981 w 3024337"/>
              <a:gd name="connsiteY12" fmla="*/ 102726 h 3469229"/>
              <a:gd name="connsiteX13" fmla="*/ 2792574 w 3024337"/>
              <a:gd name="connsiteY13" fmla="*/ 118491 h 3469229"/>
              <a:gd name="connsiteX14" fmla="*/ 2902933 w 3024337"/>
              <a:gd name="connsiteY14" fmla="*/ 150022 h 3469229"/>
              <a:gd name="connsiteX15" fmla="*/ 2934464 w 3024337"/>
              <a:gd name="connsiteY15" fmla="*/ 197319 h 3469229"/>
              <a:gd name="connsiteX16" fmla="*/ 2965995 w 3024337"/>
              <a:gd name="connsiteY16" fmla="*/ 291912 h 3469229"/>
              <a:gd name="connsiteX17" fmla="*/ 2981761 w 3024337"/>
              <a:gd name="connsiteY17" fmla="*/ 449567 h 3469229"/>
              <a:gd name="connsiteX18" fmla="*/ 2997526 w 3024337"/>
              <a:gd name="connsiteY18" fmla="*/ 496864 h 3469229"/>
              <a:gd name="connsiteX19" fmla="*/ 3024337 w 3024337"/>
              <a:gd name="connsiteY19" fmla="*/ 648073 h 3469229"/>
              <a:gd name="connsiteX0" fmla="*/ 0 w 3024337"/>
              <a:gd name="connsiteY0" fmla="*/ 3024336 h 3024336"/>
              <a:gd name="connsiteX1" fmla="*/ 65140 w 3024337"/>
              <a:gd name="connsiteY1" fmla="*/ 354974 h 3024336"/>
              <a:gd name="connsiteX2" fmla="*/ 143967 w 3024337"/>
              <a:gd name="connsiteY2" fmla="*/ 213084 h 3024336"/>
              <a:gd name="connsiteX3" fmla="*/ 159733 w 3024337"/>
              <a:gd name="connsiteY3" fmla="*/ 165788 h 3024336"/>
              <a:gd name="connsiteX4" fmla="*/ 270092 w 3024337"/>
              <a:gd name="connsiteY4" fmla="*/ 134257 h 3024336"/>
              <a:gd name="connsiteX5" fmla="*/ 348919 w 3024337"/>
              <a:gd name="connsiteY5" fmla="*/ 118491 h 3024336"/>
              <a:gd name="connsiteX6" fmla="*/ 396216 w 3024337"/>
              <a:gd name="connsiteY6" fmla="*/ 102726 h 3024336"/>
              <a:gd name="connsiteX7" fmla="*/ 632698 w 3024337"/>
              <a:gd name="connsiteY7" fmla="*/ 86960 h 3024336"/>
              <a:gd name="connsiteX8" fmla="*/ 2004298 w 3024337"/>
              <a:gd name="connsiteY8" fmla="*/ 86960 h 3024336"/>
              <a:gd name="connsiteX9" fmla="*/ 2366905 w 3024337"/>
              <a:gd name="connsiteY9" fmla="*/ 71195 h 3024336"/>
              <a:gd name="connsiteX10" fmla="*/ 2650685 w 3024337"/>
              <a:gd name="connsiteY10" fmla="*/ 86960 h 3024336"/>
              <a:gd name="connsiteX11" fmla="*/ 2697981 w 3024337"/>
              <a:gd name="connsiteY11" fmla="*/ 102726 h 3024336"/>
              <a:gd name="connsiteX12" fmla="*/ 2792574 w 3024337"/>
              <a:gd name="connsiteY12" fmla="*/ 118491 h 3024336"/>
              <a:gd name="connsiteX13" fmla="*/ 2902933 w 3024337"/>
              <a:gd name="connsiteY13" fmla="*/ 150022 h 3024336"/>
              <a:gd name="connsiteX14" fmla="*/ 2934464 w 3024337"/>
              <a:gd name="connsiteY14" fmla="*/ 197319 h 3024336"/>
              <a:gd name="connsiteX15" fmla="*/ 2965995 w 3024337"/>
              <a:gd name="connsiteY15" fmla="*/ 291912 h 3024336"/>
              <a:gd name="connsiteX16" fmla="*/ 2981761 w 3024337"/>
              <a:gd name="connsiteY16" fmla="*/ 449567 h 3024336"/>
              <a:gd name="connsiteX17" fmla="*/ 2997526 w 3024337"/>
              <a:gd name="connsiteY17" fmla="*/ 496864 h 3024336"/>
              <a:gd name="connsiteX18" fmla="*/ 3024337 w 3024337"/>
              <a:gd name="connsiteY18" fmla="*/ 648073 h 3024336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396216 w 3024337"/>
              <a:gd name="connsiteY6" fmla="*/ 31531 h 2953141"/>
              <a:gd name="connsiteX7" fmla="*/ 2004298 w 3024337"/>
              <a:gd name="connsiteY7" fmla="*/ 15765 h 2953141"/>
              <a:gd name="connsiteX8" fmla="*/ 2366905 w 3024337"/>
              <a:gd name="connsiteY8" fmla="*/ 0 h 2953141"/>
              <a:gd name="connsiteX9" fmla="*/ 2650685 w 3024337"/>
              <a:gd name="connsiteY9" fmla="*/ 15765 h 2953141"/>
              <a:gd name="connsiteX10" fmla="*/ 2697981 w 3024337"/>
              <a:gd name="connsiteY10" fmla="*/ 31531 h 2953141"/>
              <a:gd name="connsiteX11" fmla="*/ 2792574 w 3024337"/>
              <a:gd name="connsiteY11" fmla="*/ 47296 h 2953141"/>
              <a:gd name="connsiteX12" fmla="*/ 2902933 w 3024337"/>
              <a:gd name="connsiteY12" fmla="*/ 78827 h 2953141"/>
              <a:gd name="connsiteX13" fmla="*/ 2934464 w 3024337"/>
              <a:gd name="connsiteY13" fmla="*/ 126124 h 2953141"/>
              <a:gd name="connsiteX14" fmla="*/ 2965995 w 3024337"/>
              <a:gd name="connsiteY14" fmla="*/ 220717 h 2953141"/>
              <a:gd name="connsiteX15" fmla="*/ 2981761 w 3024337"/>
              <a:gd name="connsiteY15" fmla="*/ 378372 h 2953141"/>
              <a:gd name="connsiteX16" fmla="*/ 2997526 w 3024337"/>
              <a:gd name="connsiteY16" fmla="*/ 425669 h 2953141"/>
              <a:gd name="connsiteX17" fmla="*/ 3024337 w 3024337"/>
              <a:gd name="connsiteY17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2004298 w 3024337"/>
              <a:gd name="connsiteY6" fmla="*/ 15765 h 2953141"/>
              <a:gd name="connsiteX7" fmla="*/ 2366905 w 3024337"/>
              <a:gd name="connsiteY7" fmla="*/ 0 h 2953141"/>
              <a:gd name="connsiteX8" fmla="*/ 2650685 w 3024337"/>
              <a:gd name="connsiteY8" fmla="*/ 15765 h 2953141"/>
              <a:gd name="connsiteX9" fmla="*/ 2697981 w 3024337"/>
              <a:gd name="connsiteY9" fmla="*/ 31531 h 2953141"/>
              <a:gd name="connsiteX10" fmla="*/ 2792574 w 3024337"/>
              <a:gd name="connsiteY10" fmla="*/ 47296 h 2953141"/>
              <a:gd name="connsiteX11" fmla="*/ 2902933 w 3024337"/>
              <a:gd name="connsiteY11" fmla="*/ 78827 h 2953141"/>
              <a:gd name="connsiteX12" fmla="*/ 2934464 w 3024337"/>
              <a:gd name="connsiteY12" fmla="*/ 126124 h 2953141"/>
              <a:gd name="connsiteX13" fmla="*/ 2965995 w 3024337"/>
              <a:gd name="connsiteY13" fmla="*/ 220717 h 2953141"/>
              <a:gd name="connsiteX14" fmla="*/ 2981761 w 3024337"/>
              <a:gd name="connsiteY14" fmla="*/ 378372 h 2953141"/>
              <a:gd name="connsiteX15" fmla="*/ 2997526 w 3024337"/>
              <a:gd name="connsiteY15" fmla="*/ 425669 h 2953141"/>
              <a:gd name="connsiteX16" fmla="*/ 3024337 w 3024337"/>
              <a:gd name="connsiteY16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2004298 w 3024337"/>
              <a:gd name="connsiteY5" fmla="*/ 15765 h 2953141"/>
              <a:gd name="connsiteX6" fmla="*/ 2366905 w 3024337"/>
              <a:gd name="connsiteY6" fmla="*/ 0 h 2953141"/>
              <a:gd name="connsiteX7" fmla="*/ 2650685 w 3024337"/>
              <a:gd name="connsiteY7" fmla="*/ 15765 h 2953141"/>
              <a:gd name="connsiteX8" fmla="*/ 2697981 w 3024337"/>
              <a:gd name="connsiteY8" fmla="*/ 31531 h 2953141"/>
              <a:gd name="connsiteX9" fmla="*/ 2792574 w 3024337"/>
              <a:gd name="connsiteY9" fmla="*/ 47296 h 2953141"/>
              <a:gd name="connsiteX10" fmla="*/ 2902933 w 3024337"/>
              <a:gd name="connsiteY10" fmla="*/ 78827 h 2953141"/>
              <a:gd name="connsiteX11" fmla="*/ 2934464 w 3024337"/>
              <a:gd name="connsiteY11" fmla="*/ 126124 h 2953141"/>
              <a:gd name="connsiteX12" fmla="*/ 2965995 w 3024337"/>
              <a:gd name="connsiteY12" fmla="*/ 220717 h 2953141"/>
              <a:gd name="connsiteX13" fmla="*/ 2981761 w 3024337"/>
              <a:gd name="connsiteY13" fmla="*/ 378372 h 2953141"/>
              <a:gd name="connsiteX14" fmla="*/ 2997526 w 3024337"/>
              <a:gd name="connsiteY14" fmla="*/ 425669 h 2953141"/>
              <a:gd name="connsiteX15" fmla="*/ 3024337 w 3024337"/>
              <a:gd name="connsiteY15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004298 w 3024337"/>
              <a:gd name="connsiteY4" fmla="*/ 15765 h 2953141"/>
              <a:gd name="connsiteX5" fmla="*/ 2366905 w 3024337"/>
              <a:gd name="connsiteY5" fmla="*/ 0 h 2953141"/>
              <a:gd name="connsiteX6" fmla="*/ 2650685 w 3024337"/>
              <a:gd name="connsiteY6" fmla="*/ 15765 h 2953141"/>
              <a:gd name="connsiteX7" fmla="*/ 2697981 w 3024337"/>
              <a:gd name="connsiteY7" fmla="*/ 31531 h 2953141"/>
              <a:gd name="connsiteX8" fmla="*/ 2792574 w 3024337"/>
              <a:gd name="connsiteY8" fmla="*/ 47296 h 2953141"/>
              <a:gd name="connsiteX9" fmla="*/ 2902933 w 3024337"/>
              <a:gd name="connsiteY9" fmla="*/ 78827 h 2953141"/>
              <a:gd name="connsiteX10" fmla="*/ 2934464 w 3024337"/>
              <a:gd name="connsiteY10" fmla="*/ 126124 h 2953141"/>
              <a:gd name="connsiteX11" fmla="*/ 2965995 w 3024337"/>
              <a:gd name="connsiteY11" fmla="*/ 220717 h 2953141"/>
              <a:gd name="connsiteX12" fmla="*/ 2981761 w 3024337"/>
              <a:gd name="connsiteY12" fmla="*/ 378372 h 2953141"/>
              <a:gd name="connsiteX13" fmla="*/ 2997526 w 3024337"/>
              <a:gd name="connsiteY13" fmla="*/ 425669 h 2953141"/>
              <a:gd name="connsiteX14" fmla="*/ 3024337 w 3024337"/>
              <a:gd name="connsiteY14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2004298 w 3024337"/>
              <a:gd name="connsiteY3" fmla="*/ 15765 h 2953141"/>
              <a:gd name="connsiteX4" fmla="*/ 2366905 w 3024337"/>
              <a:gd name="connsiteY4" fmla="*/ 0 h 2953141"/>
              <a:gd name="connsiteX5" fmla="*/ 2650685 w 3024337"/>
              <a:gd name="connsiteY5" fmla="*/ 15765 h 2953141"/>
              <a:gd name="connsiteX6" fmla="*/ 2697981 w 3024337"/>
              <a:gd name="connsiteY6" fmla="*/ 31531 h 2953141"/>
              <a:gd name="connsiteX7" fmla="*/ 2792574 w 3024337"/>
              <a:gd name="connsiteY7" fmla="*/ 47296 h 2953141"/>
              <a:gd name="connsiteX8" fmla="*/ 2902933 w 3024337"/>
              <a:gd name="connsiteY8" fmla="*/ 78827 h 2953141"/>
              <a:gd name="connsiteX9" fmla="*/ 2934464 w 3024337"/>
              <a:gd name="connsiteY9" fmla="*/ 126124 h 2953141"/>
              <a:gd name="connsiteX10" fmla="*/ 2965995 w 3024337"/>
              <a:gd name="connsiteY10" fmla="*/ 220717 h 2953141"/>
              <a:gd name="connsiteX11" fmla="*/ 2981761 w 3024337"/>
              <a:gd name="connsiteY11" fmla="*/ 378372 h 2953141"/>
              <a:gd name="connsiteX12" fmla="*/ 2997526 w 3024337"/>
              <a:gd name="connsiteY12" fmla="*/ 425669 h 2953141"/>
              <a:gd name="connsiteX13" fmla="*/ 3024337 w 3024337"/>
              <a:gd name="connsiteY13" fmla="*/ 576878 h 2953141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004298 w 3024337"/>
              <a:gd name="connsiteY2" fmla="*/ 221549 h 3158925"/>
              <a:gd name="connsiteX3" fmla="*/ 2366905 w 3024337"/>
              <a:gd name="connsiteY3" fmla="*/ 205784 h 3158925"/>
              <a:gd name="connsiteX4" fmla="*/ 2650685 w 3024337"/>
              <a:gd name="connsiteY4" fmla="*/ 221549 h 3158925"/>
              <a:gd name="connsiteX5" fmla="*/ 2697981 w 3024337"/>
              <a:gd name="connsiteY5" fmla="*/ 237315 h 3158925"/>
              <a:gd name="connsiteX6" fmla="*/ 2792574 w 3024337"/>
              <a:gd name="connsiteY6" fmla="*/ 253080 h 3158925"/>
              <a:gd name="connsiteX7" fmla="*/ 2902933 w 3024337"/>
              <a:gd name="connsiteY7" fmla="*/ 284611 h 3158925"/>
              <a:gd name="connsiteX8" fmla="*/ 2934464 w 3024337"/>
              <a:gd name="connsiteY8" fmla="*/ 331908 h 3158925"/>
              <a:gd name="connsiteX9" fmla="*/ 2965995 w 3024337"/>
              <a:gd name="connsiteY9" fmla="*/ 426501 h 3158925"/>
              <a:gd name="connsiteX10" fmla="*/ 2981761 w 3024337"/>
              <a:gd name="connsiteY10" fmla="*/ 584156 h 3158925"/>
              <a:gd name="connsiteX11" fmla="*/ 2997526 w 3024337"/>
              <a:gd name="connsiteY11" fmla="*/ 631453 h 3158925"/>
              <a:gd name="connsiteX12" fmla="*/ 3024337 w 3024337"/>
              <a:gd name="connsiteY12" fmla="*/ 782662 h 3158925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697981 w 3024337"/>
              <a:gd name="connsiteY4" fmla="*/ 239942 h 3161552"/>
              <a:gd name="connsiteX5" fmla="*/ 2792574 w 3024337"/>
              <a:gd name="connsiteY5" fmla="*/ 255707 h 3161552"/>
              <a:gd name="connsiteX6" fmla="*/ 2902933 w 3024337"/>
              <a:gd name="connsiteY6" fmla="*/ 287238 h 3161552"/>
              <a:gd name="connsiteX7" fmla="*/ 2934464 w 3024337"/>
              <a:gd name="connsiteY7" fmla="*/ 334535 h 3161552"/>
              <a:gd name="connsiteX8" fmla="*/ 2965995 w 3024337"/>
              <a:gd name="connsiteY8" fmla="*/ 429128 h 3161552"/>
              <a:gd name="connsiteX9" fmla="*/ 2981761 w 3024337"/>
              <a:gd name="connsiteY9" fmla="*/ 586783 h 3161552"/>
              <a:gd name="connsiteX10" fmla="*/ 2997526 w 3024337"/>
              <a:gd name="connsiteY10" fmla="*/ 634080 h 3161552"/>
              <a:gd name="connsiteX11" fmla="*/ 3024337 w 3024337"/>
              <a:gd name="connsiteY11" fmla="*/ 785289 h 3161552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792574 w 3024337"/>
              <a:gd name="connsiteY4" fmla="*/ 255707 h 3161552"/>
              <a:gd name="connsiteX5" fmla="*/ 2902933 w 3024337"/>
              <a:gd name="connsiteY5" fmla="*/ 287238 h 3161552"/>
              <a:gd name="connsiteX6" fmla="*/ 2934464 w 3024337"/>
              <a:gd name="connsiteY6" fmla="*/ 334535 h 3161552"/>
              <a:gd name="connsiteX7" fmla="*/ 2965995 w 3024337"/>
              <a:gd name="connsiteY7" fmla="*/ 429128 h 3161552"/>
              <a:gd name="connsiteX8" fmla="*/ 2981761 w 3024337"/>
              <a:gd name="connsiteY8" fmla="*/ 586783 h 3161552"/>
              <a:gd name="connsiteX9" fmla="*/ 2997526 w 3024337"/>
              <a:gd name="connsiteY9" fmla="*/ 634080 h 3161552"/>
              <a:gd name="connsiteX10" fmla="*/ 3024337 w 3024337"/>
              <a:gd name="connsiteY10" fmla="*/ 785289 h 3161552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650685 w 3024337"/>
              <a:gd name="connsiteY2" fmla="*/ 221549 h 3158925"/>
              <a:gd name="connsiteX3" fmla="*/ 2792574 w 3024337"/>
              <a:gd name="connsiteY3" fmla="*/ 253080 h 3158925"/>
              <a:gd name="connsiteX4" fmla="*/ 2902933 w 3024337"/>
              <a:gd name="connsiteY4" fmla="*/ 284611 h 3158925"/>
              <a:gd name="connsiteX5" fmla="*/ 2934464 w 3024337"/>
              <a:gd name="connsiteY5" fmla="*/ 331908 h 3158925"/>
              <a:gd name="connsiteX6" fmla="*/ 2965995 w 3024337"/>
              <a:gd name="connsiteY6" fmla="*/ 426501 h 3158925"/>
              <a:gd name="connsiteX7" fmla="*/ 2981761 w 3024337"/>
              <a:gd name="connsiteY7" fmla="*/ 584156 h 3158925"/>
              <a:gd name="connsiteX8" fmla="*/ 2997526 w 3024337"/>
              <a:gd name="connsiteY8" fmla="*/ 631453 h 3158925"/>
              <a:gd name="connsiteX9" fmla="*/ 3024337 w 3024337"/>
              <a:gd name="connsiteY9" fmla="*/ 782662 h 3158925"/>
              <a:gd name="connsiteX0" fmla="*/ 0 w 3024337"/>
              <a:gd name="connsiteY0" fmla="*/ 3153669 h 3153669"/>
              <a:gd name="connsiteX1" fmla="*/ 65140 w 3024337"/>
              <a:gd name="connsiteY1" fmla="*/ 484307 h 3153669"/>
              <a:gd name="connsiteX2" fmla="*/ 2792574 w 3024337"/>
              <a:gd name="connsiteY2" fmla="*/ 247824 h 3153669"/>
              <a:gd name="connsiteX3" fmla="*/ 2902933 w 3024337"/>
              <a:gd name="connsiteY3" fmla="*/ 279355 h 3153669"/>
              <a:gd name="connsiteX4" fmla="*/ 2934464 w 3024337"/>
              <a:gd name="connsiteY4" fmla="*/ 326652 h 3153669"/>
              <a:gd name="connsiteX5" fmla="*/ 2965995 w 3024337"/>
              <a:gd name="connsiteY5" fmla="*/ 421245 h 3153669"/>
              <a:gd name="connsiteX6" fmla="*/ 2981761 w 3024337"/>
              <a:gd name="connsiteY6" fmla="*/ 578900 h 3153669"/>
              <a:gd name="connsiteX7" fmla="*/ 2997526 w 3024337"/>
              <a:gd name="connsiteY7" fmla="*/ 626197 h 3153669"/>
              <a:gd name="connsiteX8" fmla="*/ 3024337 w 3024337"/>
              <a:gd name="connsiteY8" fmla="*/ 777406 h 3153669"/>
              <a:gd name="connsiteX0" fmla="*/ 0 w 3024337"/>
              <a:gd name="connsiteY0" fmla="*/ 3148414 h 3148414"/>
              <a:gd name="connsiteX1" fmla="*/ 65140 w 3024337"/>
              <a:gd name="connsiteY1" fmla="*/ 479052 h 3148414"/>
              <a:gd name="connsiteX2" fmla="*/ 2902933 w 3024337"/>
              <a:gd name="connsiteY2" fmla="*/ 274100 h 3148414"/>
              <a:gd name="connsiteX3" fmla="*/ 2934464 w 3024337"/>
              <a:gd name="connsiteY3" fmla="*/ 321397 h 3148414"/>
              <a:gd name="connsiteX4" fmla="*/ 2965995 w 3024337"/>
              <a:gd name="connsiteY4" fmla="*/ 415990 h 3148414"/>
              <a:gd name="connsiteX5" fmla="*/ 2981761 w 3024337"/>
              <a:gd name="connsiteY5" fmla="*/ 573645 h 3148414"/>
              <a:gd name="connsiteX6" fmla="*/ 2997526 w 3024337"/>
              <a:gd name="connsiteY6" fmla="*/ 620942 h 3148414"/>
              <a:gd name="connsiteX7" fmla="*/ 3024337 w 3024337"/>
              <a:gd name="connsiteY7" fmla="*/ 772151 h 3148414"/>
              <a:gd name="connsiteX0" fmla="*/ 0 w 3386409"/>
              <a:gd name="connsiteY0" fmla="*/ 3148414 h 3148414"/>
              <a:gd name="connsiteX1" fmla="*/ 65140 w 3386409"/>
              <a:gd name="connsiteY1" fmla="*/ 479052 h 3148414"/>
              <a:gd name="connsiteX2" fmla="*/ 2902933 w 3386409"/>
              <a:gd name="connsiteY2" fmla="*/ 274100 h 3148414"/>
              <a:gd name="connsiteX3" fmla="*/ 2965995 w 3386409"/>
              <a:gd name="connsiteY3" fmla="*/ 415990 h 3148414"/>
              <a:gd name="connsiteX4" fmla="*/ 2981761 w 3386409"/>
              <a:gd name="connsiteY4" fmla="*/ 573645 h 3148414"/>
              <a:gd name="connsiteX5" fmla="*/ 2997526 w 3386409"/>
              <a:gd name="connsiteY5" fmla="*/ 620942 h 3148414"/>
              <a:gd name="connsiteX6" fmla="*/ 3024337 w 3386409"/>
              <a:gd name="connsiteY6" fmla="*/ 772151 h 3148414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965995 w 3024337"/>
              <a:gd name="connsiteY2" fmla="*/ 269112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880320 w 3024337"/>
              <a:gd name="connsiteY2" fmla="*/ 49207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52386"/>
              <a:gd name="connsiteY0" fmla="*/ 3433584 h 3433584"/>
              <a:gd name="connsiteX1" fmla="*/ 100057 w 3052386"/>
              <a:gd name="connsiteY1" fmla="*/ 49207 h 3433584"/>
              <a:gd name="connsiteX2" fmla="*/ 2908369 w 3052386"/>
              <a:gd name="connsiteY2" fmla="*/ 49207 h 3433584"/>
              <a:gd name="connsiteX3" fmla="*/ 3009810 w 3052386"/>
              <a:gd name="connsiteY3" fmla="*/ 426767 h 3433584"/>
              <a:gd name="connsiteX4" fmla="*/ 3025575 w 3052386"/>
              <a:gd name="connsiteY4" fmla="*/ 474064 h 3433584"/>
              <a:gd name="connsiteX5" fmla="*/ 3052386 w 3052386"/>
              <a:gd name="connsiteY5" fmla="*/ 625273 h 3433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2386" h="3433584">
                <a:moveTo>
                  <a:pt x="0" y="3433584"/>
                </a:moveTo>
                <a:cubicBezTo>
                  <a:pt x="13571" y="2877467"/>
                  <a:pt x="97403" y="201740"/>
                  <a:pt x="100057" y="49207"/>
                </a:cubicBezTo>
                <a:cubicBezTo>
                  <a:pt x="237797" y="0"/>
                  <a:pt x="2691237" y="32302"/>
                  <a:pt x="2908369" y="49207"/>
                </a:cubicBezTo>
                <a:cubicBezTo>
                  <a:pt x="2913624" y="101759"/>
                  <a:pt x="3001779" y="374567"/>
                  <a:pt x="3009810" y="426767"/>
                </a:cubicBezTo>
                <a:cubicBezTo>
                  <a:pt x="3012337" y="443192"/>
                  <a:pt x="3024070" y="457514"/>
                  <a:pt x="3025575" y="474064"/>
                </a:cubicBezTo>
                <a:cubicBezTo>
                  <a:pt x="3034627" y="573640"/>
                  <a:pt x="3044413" y="525605"/>
                  <a:pt x="3052386" y="625273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709" name="Isosceles Triangle 708"/>
          <p:cNvSpPr/>
          <p:nvPr/>
        </p:nvSpPr>
        <p:spPr bwMode="auto">
          <a:xfrm>
            <a:off x="6216308" y="91210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13" name="Straight Connector 712"/>
          <p:cNvCxnSpPr/>
          <p:nvPr/>
        </p:nvCxnSpPr>
        <p:spPr bwMode="auto">
          <a:xfrm>
            <a:off x="4888632" y="7752928"/>
            <a:ext cx="3096344" cy="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7" name="Straight Connector 716"/>
          <p:cNvCxnSpPr/>
          <p:nvPr/>
        </p:nvCxnSpPr>
        <p:spPr bwMode="auto">
          <a:xfrm>
            <a:off x="6328792" y="7752928"/>
            <a:ext cx="0" cy="144016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8" name="TextBox 727"/>
          <p:cNvSpPr txBox="1"/>
          <p:nvPr/>
        </p:nvSpPr>
        <p:spPr>
          <a:xfrm>
            <a:off x="6616824" y="7849072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P2P EC Network Operator MA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29" name="TextBox 728"/>
          <p:cNvSpPr txBox="1"/>
          <p:nvPr/>
        </p:nvSpPr>
        <p:spPr>
          <a:xfrm>
            <a:off x="-7912" y="9348137"/>
            <a:ext cx="118974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>
                <a:solidFill>
                  <a:schemeClr val="bg1">
                    <a:lumMod val="50000"/>
                  </a:schemeClr>
                </a:solidFill>
              </a:rPr>
              <a:t>animated slide</a:t>
            </a:r>
            <a:endParaRPr lang="en-US" sz="1200" b="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31" name="Straight Arrow Connector 730"/>
          <p:cNvCxnSpPr>
            <a:stCxn id="513" idx="1"/>
            <a:endCxn id="735" idx="2"/>
          </p:cNvCxnSpPr>
          <p:nvPr/>
        </p:nvCxnSpPr>
        <p:spPr bwMode="auto">
          <a:xfrm flipH="1" flipV="1">
            <a:off x="6684876" y="3290504"/>
            <a:ext cx="3802378" cy="17621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cxnSp>
        <p:nvCxnSpPr>
          <p:cNvPr id="733" name="Straight Arrow Connector 732"/>
          <p:cNvCxnSpPr>
            <a:stCxn id="459" idx="5"/>
            <a:endCxn id="735" idx="2"/>
          </p:cNvCxnSpPr>
          <p:nvPr/>
        </p:nvCxnSpPr>
        <p:spPr bwMode="auto">
          <a:xfrm flipV="1">
            <a:off x="2314346" y="3290504"/>
            <a:ext cx="4370530" cy="17621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sp>
        <p:nvSpPr>
          <p:cNvPr id="735" name="TextBox 734"/>
          <p:cNvSpPr txBox="1"/>
          <p:nvPr/>
        </p:nvSpPr>
        <p:spPr>
          <a:xfrm>
            <a:off x="568152" y="1813176"/>
            <a:ext cx="12233447" cy="147732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Three alternatives for the operation of these </a:t>
            </a:r>
            <a:r>
              <a:rPr lang="en-GB" sz="1800" dirty="0" smtClean="0">
                <a:solidFill>
                  <a:srgbClr val="FF0000"/>
                </a:solidFill>
              </a:rPr>
              <a:t>four</a:t>
            </a:r>
            <a:r>
              <a:rPr lang="en-GB" sz="1800" b="0" dirty="0" smtClean="0">
                <a:solidFill>
                  <a:srgbClr val="FF0000"/>
                </a:solidFill>
              </a:rPr>
              <a:t> EC NO MEP functions in the two nodes in a carrier’s portal: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four independent MEP functions with </a:t>
            </a:r>
            <a:r>
              <a:rPr lang="en-GB" sz="1800" b="0" dirty="0" smtClean="0">
                <a:solidFill>
                  <a:srgbClr val="FF0000"/>
                </a:solidFill>
              </a:rPr>
              <a:t>their own MEPID (2, 3,4,5</a:t>
            </a:r>
            <a:r>
              <a:rPr lang="en-GB" sz="1800" b="0" dirty="0" smtClean="0">
                <a:solidFill>
                  <a:srgbClr val="FF0000"/>
                </a:solidFill>
              </a:rPr>
              <a:t>) and their </a:t>
            </a:r>
            <a:r>
              <a:rPr lang="en-GB" sz="1800" b="0" dirty="0" smtClean="0">
                <a:solidFill>
                  <a:srgbClr val="FF0000"/>
                </a:solidFill>
              </a:rPr>
              <a:t>own MAC Address (@A,@B,@C,@D</a:t>
            </a:r>
            <a:r>
              <a:rPr lang="en-GB" sz="1800" b="0" dirty="0" smtClean="0">
                <a:solidFill>
                  <a:srgbClr val="FF0000"/>
                </a:solidFill>
              </a:rPr>
              <a:t>)</a:t>
            </a:r>
            <a:endParaRPr lang="en-GB" sz="1800" b="0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one virtual MEP function with the same MEPID (2) but with different MAC Addresses (@A,@B,@C,@D)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one virtual MEP function with the same MEPID (2) and the same MAC address (@S)</a:t>
            </a:r>
            <a:endParaRPr lang="en-US" sz="1800" b="0" dirty="0" smtClean="0">
              <a:solidFill>
                <a:srgbClr val="FF0000"/>
              </a:solidFill>
            </a:endParaRPr>
          </a:p>
        </p:txBody>
      </p:sp>
      <p:sp>
        <p:nvSpPr>
          <p:cNvPr id="738" name="TextBox 737"/>
          <p:cNvSpPr txBox="1"/>
          <p:nvPr/>
        </p:nvSpPr>
        <p:spPr>
          <a:xfrm flipH="1">
            <a:off x="6328792" y="9049072"/>
            <a:ext cx="957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solidFill>
                  <a:srgbClr val="FF0000"/>
                </a:solidFill>
              </a:rPr>
              <a:t>MEPID=1</a:t>
            </a:r>
            <a:endParaRPr lang="en-GB" sz="1400" b="0" dirty="0">
              <a:solidFill>
                <a:srgbClr val="FF0000"/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4713084" y="4887517"/>
            <a:ext cx="10886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>
                <a:solidFill>
                  <a:srgbClr val="FF0000"/>
                </a:solidFill>
              </a:rPr>
              <a:t>EC NO 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6952593" y="4887517"/>
            <a:ext cx="10728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r>
              <a:rPr lang="en-US" sz="1100" b="0" dirty="0" smtClean="0">
                <a:solidFill>
                  <a:srgbClr val="FF0000"/>
                </a:solidFill>
              </a:rPr>
              <a:t> </a:t>
            </a:r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cxnSp>
        <p:nvCxnSpPr>
          <p:cNvPr id="191" name="Straight Arrow Connector 190"/>
          <p:cNvCxnSpPr>
            <a:stCxn id="546" idx="5"/>
            <a:endCxn id="735" idx="2"/>
          </p:cNvCxnSpPr>
          <p:nvPr/>
        </p:nvCxnSpPr>
        <p:spPr bwMode="auto">
          <a:xfrm flipV="1">
            <a:off x="3322458" y="3290504"/>
            <a:ext cx="3362418" cy="17621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cxnSp>
        <p:nvCxnSpPr>
          <p:cNvPr id="194" name="Straight Arrow Connector 193"/>
          <p:cNvCxnSpPr>
            <a:stCxn id="686" idx="1"/>
            <a:endCxn id="735" idx="2"/>
          </p:cNvCxnSpPr>
          <p:nvPr/>
        </p:nvCxnSpPr>
        <p:spPr bwMode="auto">
          <a:xfrm flipH="1" flipV="1">
            <a:off x="6684876" y="3290504"/>
            <a:ext cx="2794266" cy="17621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" grpId="0" animBg="1"/>
      <p:bldP spid="698" grpId="0" animBg="1"/>
      <p:bldP spid="705" grpId="0" animBg="1"/>
      <p:bldP spid="70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Cloud 707"/>
          <p:cNvSpPr/>
          <p:nvPr/>
        </p:nvSpPr>
        <p:spPr bwMode="auto">
          <a:xfrm>
            <a:off x="2080320" y="3288432"/>
            <a:ext cx="8640960" cy="6120680"/>
          </a:xfrm>
          <a:prstGeom prst="cloud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Generic </a:t>
            </a:r>
            <a:r>
              <a:rPr lang="en-GB" dirty="0" smtClean="0"/>
              <a:t>DRNI Data </a:t>
            </a:r>
            <a:r>
              <a:rPr lang="en-GB" dirty="0" smtClean="0"/>
              <a:t>Plane Model II </a:t>
            </a:r>
            <a:br>
              <a:rPr lang="en-GB" dirty="0" smtClean="0"/>
            </a:br>
            <a:r>
              <a:rPr lang="en-GB" sz="2800" i="1" u="sng" dirty="0" smtClean="0"/>
              <a:t>4 alternative </a:t>
            </a:r>
            <a:r>
              <a:rPr lang="en-GB" sz="2800" i="1" u="sng" dirty="0" smtClean="0"/>
              <a:t>MP </a:t>
            </a:r>
            <a:r>
              <a:rPr lang="en-GB" sz="2800" i="1" u="sng" dirty="0" smtClean="0"/>
              <a:t>EC Network Operator (NO) MAs</a:t>
            </a:r>
            <a:endParaRPr lang="en-US" sz="2400" i="1" u="sng" dirty="0"/>
          </a:p>
        </p:txBody>
      </p:sp>
      <p:sp>
        <p:nvSpPr>
          <p:cNvPr id="357" name="TextBox 356"/>
          <p:cNvSpPr txBox="1"/>
          <p:nvPr/>
        </p:nvSpPr>
        <p:spPr>
          <a:xfrm>
            <a:off x="1000200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2" name="TextBox 361"/>
          <p:cNvSpPr txBox="1"/>
          <p:nvPr/>
        </p:nvSpPr>
        <p:spPr>
          <a:xfrm>
            <a:off x="3016424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3" name="TextBox 362"/>
          <p:cNvSpPr txBox="1"/>
          <p:nvPr/>
        </p:nvSpPr>
        <p:spPr>
          <a:xfrm>
            <a:off x="8345016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66" name="TextBox 365"/>
          <p:cNvSpPr txBox="1"/>
          <p:nvPr/>
        </p:nvSpPr>
        <p:spPr>
          <a:xfrm>
            <a:off x="10361240" y="516064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70" name="Rectangle 369"/>
          <p:cNvSpPr/>
          <p:nvPr/>
        </p:nvSpPr>
        <p:spPr bwMode="auto">
          <a:xfrm>
            <a:off x="8056984" y="580871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1" name="Rectangle 370"/>
          <p:cNvSpPr/>
          <p:nvPr/>
        </p:nvSpPr>
        <p:spPr bwMode="auto">
          <a:xfrm>
            <a:off x="8056984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2" name="Isosceles Triangle 371"/>
          <p:cNvSpPr/>
          <p:nvPr/>
        </p:nvSpPr>
        <p:spPr bwMode="auto">
          <a:xfrm flipV="1">
            <a:off x="8856986" y="631276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3" name="Rectangle 372"/>
          <p:cNvSpPr/>
          <p:nvPr/>
        </p:nvSpPr>
        <p:spPr bwMode="auto">
          <a:xfrm>
            <a:off x="2800400" y="580871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Isosceles Triangle 402"/>
          <p:cNvSpPr/>
          <p:nvPr/>
        </p:nvSpPr>
        <p:spPr bwMode="auto">
          <a:xfrm flipV="1">
            <a:off x="3600402" y="631276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14" name="Straight Connector 413"/>
          <p:cNvCxnSpPr/>
          <p:nvPr/>
        </p:nvCxnSpPr>
        <p:spPr bwMode="auto">
          <a:xfrm flipV="1">
            <a:off x="3808512" y="6528792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6" name="Straight Connector 415"/>
          <p:cNvCxnSpPr/>
          <p:nvPr/>
        </p:nvCxnSpPr>
        <p:spPr bwMode="auto">
          <a:xfrm flipV="1">
            <a:off x="9065096" y="6528792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9" name="Straight Connector 418"/>
          <p:cNvCxnSpPr/>
          <p:nvPr/>
        </p:nvCxnSpPr>
        <p:spPr bwMode="auto">
          <a:xfrm flipH="1">
            <a:off x="3808512" y="6816824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2" name="TextBox 421"/>
          <p:cNvSpPr txBox="1"/>
          <p:nvPr/>
        </p:nvSpPr>
        <p:spPr>
          <a:xfrm>
            <a:off x="5248672" y="645678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430" name="Rectangle 429"/>
          <p:cNvSpPr/>
          <p:nvPr/>
        </p:nvSpPr>
        <p:spPr bwMode="auto">
          <a:xfrm flipH="1">
            <a:off x="8056984" y="4656584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1" name="Rectangle 430"/>
          <p:cNvSpPr/>
          <p:nvPr/>
        </p:nvSpPr>
        <p:spPr bwMode="auto">
          <a:xfrm>
            <a:off x="2800400" y="4656585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2" name="Rectangle 431"/>
          <p:cNvSpPr/>
          <p:nvPr/>
        </p:nvSpPr>
        <p:spPr bwMode="auto">
          <a:xfrm flipH="1">
            <a:off x="10073208" y="4656584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784174" y="465658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4" name="Rectangle 433"/>
          <p:cNvSpPr/>
          <p:nvPr/>
        </p:nvSpPr>
        <p:spPr bwMode="auto">
          <a:xfrm flipH="1">
            <a:off x="9067274" y="465658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Rectangle 434"/>
          <p:cNvSpPr/>
          <p:nvPr/>
        </p:nvSpPr>
        <p:spPr bwMode="auto">
          <a:xfrm flipH="1">
            <a:off x="1792286" y="465658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6" name="TextBox 435"/>
          <p:cNvSpPr txBox="1"/>
          <p:nvPr/>
        </p:nvSpPr>
        <p:spPr>
          <a:xfrm>
            <a:off x="1019447" y="730171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437" name="Rectangle 436"/>
          <p:cNvSpPr/>
          <p:nvPr/>
        </p:nvSpPr>
        <p:spPr bwMode="auto">
          <a:xfrm>
            <a:off x="784174" y="580871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784174" y="602473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784174" y="624076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>
            <a:off x="784174" y="660080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>
            <a:off x="784174" y="681682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2" name="Straight Connector 441"/>
          <p:cNvCxnSpPr/>
          <p:nvPr/>
        </p:nvCxnSpPr>
        <p:spPr bwMode="auto">
          <a:xfrm flipV="1">
            <a:off x="1720280" y="70328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3" name="Rectangle 442"/>
          <p:cNvSpPr/>
          <p:nvPr/>
        </p:nvSpPr>
        <p:spPr bwMode="auto">
          <a:xfrm flipH="1">
            <a:off x="10073208" y="580871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4" name="Rectangle 443"/>
          <p:cNvSpPr/>
          <p:nvPr/>
        </p:nvSpPr>
        <p:spPr bwMode="auto">
          <a:xfrm flipH="1">
            <a:off x="10073208" y="602473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5" name="Rectangle 444"/>
          <p:cNvSpPr/>
          <p:nvPr/>
        </p:nvSpPr>
        <p:spPr bwMode="auto">
          <a:xfrm flipH="1">
            <a:off x="10073208" y="6240760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 flipH="1">
            <a:off x="10073208" y="660080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7" name="Rectangle 446"/>
          <p:cNvSpPr/>
          <p:nvPr/>
        </p:nvSpPr>
        <p:spPr bwMode="auto">
          <a:xfrm flipH="1">
            <a:off x="10073208" y="681682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8" name="Straight Connector 447"/>
          <p:cNvCxnSpPr/>
          <p:nvPr/>
        </p:nvCxnSpPr>
        <p:spPr bwMode="auto">
          <a:xfrm flipH="1" flipV="1">
            <a:off x="11009312" y="70328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9" name="TextBox 448"/>
          <p:cNvSpPr txBox="1"/>
          <p:nvPr/>
        </p:nvSpPr>
        <p:spPr>
          <a:xfrm flipH="1">
            <a:off x="11009312" y="730171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450" name="Isosceles Triangle 449"/>
          <p:cNvSpPr/>
          <p:nvPr/>
        </p:nvSpPr>
        <p:spPr bwMode="auto">
          <a:xfrm flipV="1">
            <a:off x="10793288" y="631276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1" name="Isosceles Triangle 450"/>
          <p:cNvSpPr/>
          <p:nvPr/>
        </p:nvSpPr>
        <p:spPr bwMode="auto">
          <a:xfrm flipV="1">
            <a:off x="1584176" y="631276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2" name="Rectangle 451"/>
          <p:cNvSpPr/>
          <p:nvPr/>
        </p:nvSpPr>
        <p:spPr bwMode="auto">
          <a:xfrm flipH="1">
            <a:off x="7051050" y="415252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3" name="Rectangle 452"/>
          <p:cNvSpPr/>
          <p:nvPr/>
        </p:nvSpPr>
        <p:spPr bwMode="auto">
          <a:xfrm flipH="1">
            <a:off x="784175" y="415252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4" name="Isosceles Triangle 453"/>
          <p:cNvSpPr/>
          <p:nvPr/>
        </p:nvSpPr>
        <p:spPr bwMode="auto">
          <a:xfrm>
            <a:off x="186429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1"/>
          <p:cNvGrpSpPr/>
          <p:nvPr/>
        </p:nvGrpSpPr>
        <p:grpSpPr>
          <a:xfrm>
            <a:off x="1864296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56" name="Flowchart: Delay 45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7" name="Flowchart: Delay 45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58" name="Isosceles Triangle 457"/>
          <p:cNvSpPr/>
          <p:nvPr/>
        </p:nvSpPr>
        <p:spPr bwMode="auto">
          <a:xfrm flipV="1">
            <a:off x="186429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9" name="Isosceles Triangle 458"/>
          <p:cNvSpPr/>
          <p:nvPr/>
        </p:nvSpPr>
        <p:spPr bwMode="auto">
          <a:xfrm>
            <a:off x="215232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54"/>
          <p:cNvGrpSpPr/>
          <p:nvPr/>
        </p:nvGrpSpPr>
        <p:grpSpPr>
          <a:xfrm>
            <a:off x="215232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61" name="Flowchart: Delay 46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2" name="Flowchart: Delay 46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3" name="Isosceles Triangle 462"/>
          <p:cNvSpPr/>
          <p:nvPr/>
        </p:nvSpPr>
        <p:spPr bwMode="auto">
          <a:xfrm flipV="1">
            <a:off x="215232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Isosceles Triangle 463"/>
          <p:cNvSpPr/>
          <p:nvPr/>
        </p:nvSpPr>
        <p:spPr bwMode="auto">
          <a:xfrm>
            <a:off x="244036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257"/>
          <p:cNvGrpSpPr/>
          <p:nvPr/>
        </p:nvGrpSpPr>
        <p:grpSpPr>
          <a:xfrm>
            <a:off x="2440360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66" name="Flowchart: Delay 46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Flowchart: Delay 46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8" name="Isosceles Triangle 467"/>
          <p:cNvSpPr/>
          <p:nvPr/>
        </p:nvSpPr>
        <p:spPr bwMode="auto">
          <a:xfrm flipV="1">
            <a:off x="244036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9" name="Isosceles Triangle 468"/>
          <p:cNvSpPr/>
          <p:nvPr/>
        </p:nvSpPr>
        <p:spPr bwMode="auto">
          <a:xfrm>
            <a:off x="85618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67"/>
          <p:cNvGrpSpPr/>
          <p:nvPr/>
        </p:nvGrpSpPr>
        <p:grpSpPr>
          <a:xfrm>
            <a:off x="856184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1" name="Flowchart: Delay 47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2" name="Flowchart: Delay 47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3" name="Isosceles Triangle 472"/>
          <p:cNvSpPr/>
          <p:nvPr/>
        </p:nvSpPr>
        <p:spPr bwMode="auto">
          <a:xfrm flipV="1">
            <a:off x="85618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4" name="Isosceles Triangle 473"/>
          <p:cNvSpPr/>
          <p:nvPr/>
        </p:nvSpPr>
        <p:spPr bwMode="auto">
          <a:xfrm>
            <a:off x="114421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0"/>
          <p:cNvGrpSpPr/>
          <p:nvPr/>
        </p:nvGrpSpPr>
        <p:grpSpPr>
          <a:xfrm>
            <a:off x="1144216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6" name="Flowchart: Delay 47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7" name="Flowchart: Delay 47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8" name="Isosceles Triangle 477"/>
          <p:cNvSpPr/>
          <p:nvPr/>
        </p:nvSpPr>
        <p:spPr bwMode="auto">
          <a:xfrm flipV="1">
            <a:off x="114421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9" name="Isosceles Triangle 478"/>
          <p:cNvSpPr/>
          <p:nvPr/>
        </p:nvSpPr>
        <p:spPr bwMode="auto">
          <a:xfrm>
            <a:off x="143224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8" name="Group 273"/>
          <p:cNvGrpSpPr/>
          <p:nvPr/>
        </p:nvGrpSpPr>
        <p:grpSpPr>
          <a:xfrm>
            <a:off x="143224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81" name="Flowchart: Delay 4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2" name="Flowchart: Delay 4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83" name="Isosceles Triangle 482"/>
          <p:cNvSpPr/>
          <p:nvPr/>
        </p:nvSpPr>
        <p:spPr bwMode="auto">
          <a:xfrm flipV="1">
            <a:off x="143224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4" name="TextBox 483"/>
          <p:cNvSpPr txBox="1"/>
          <p:nvPr/>
        </p:nvSpPr>
        <p:spPr>
          <a:xfrm>
            <a:off x="12017424" y="480060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485" name="TextBox 484"/>
          <p:cNvSpPr txBox="1"/>
          <p:nvPr/>
        </p:nvSpPr>
        <p:spPr>
          <a:xfrm>
            <a:off x="12017424" y="552184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86" name="TextBox 485"/>
          <p:cNvSpPr txBox="1"/>
          <p:nvPr/>
        </p:nvSpPr>
        <p:spPr>
          <a:xfrm>
            <a:off x="12017424" y="516180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87" name="TextBox 486"/>
          <p:cNvSpPr txBox="1"/>
          <p:nvPr/>
        </p:nvSpPr>
        <p:spPr>
          <a:xfrm>
            <a:off x="4744616" y="6267182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488" name="Isosceles Triangle 487"/>
          <p:cNvSpPr/>
          <p:nvPr/>
        </p:nvSpPr>
        <p:spPr bwMode="auto">
          <a:xfrm>
            <a:off x="1115332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178"/>
          <p:cNvGrpSpPr/>
          <p:nvPr/>
        </p:nvGrpSpPr>
        <p:grpSpPr>
          <a:xfrm>
            <a:off x="11153328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90" name="Flowchart: Delay 48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1" name="Flowchart: Delay 49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2" name="Isosceles Triangle 491"/>
          <p:cNvSpPr/>
          <p:nvPr/>
        </p:nvSpPr>
        <p:spPr bwMode="auto">
          <a:xfrm flipV="1">
            <a:off x="1115332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3" name="Isosceles Triangle 492"/>
          <p:cNvSpPr/>
          <p:nvPr/>
        </p:nvSpPr>
        <p:spPr bwMode="auto">
          <a:xfrm>
            <a:off x="1144136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0" name="Group 183"/>
          <p:cNvGrpSpPr/>
          <p:nvPr/>
        </p:nvGrpSpPr>
        <p:grpSpPr>
          <a:xfrm>
            <a:off x="11441360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95" name="Flowchart: Delay 49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Flowchart: Delay 49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7" name="Isosceles Triangle 496"/>
          <p:cNvSpPr/>
          <p:nvPr/>
        </p:nvSpPr>
        <p:spPr bwMode="auto">
          <a:xfrm flipV="1">
            <a:off x="1144136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8" name="Isosceles Triangle 497"/>
          <p:cNvSpPr/>
          <p:nvPr/>
        </p:nvSpPr>
        <p:spPr bwMode="auto">
          <a:xfrm>
            <a:off x="11729392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188"/>
          <p:cNvGrpSpPr/>
          <p:nvPr/>
        </p:nvGrpSpPr>
        <p:grpSpPr>
          <a:xfrm>
            <a:off x="11729392" y="523264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500" name="Flowchart: Delay 49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1" name="Flowchart: Delay 50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2" name="Isosceles Triangle 501"/>
          <p:cNvSpPr/>
          <p:nvPr/>
        </p:nvSpPr>
        <p:spPr bwMode="auto">
          <a:xfrm flipV="1">
            <a:off x="11729392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3" name="Isosceles Triangle 502"/>
          <p:cNvSpPr/>
          <p:nvPr/>
        </p:nvSpPr>
        <p:spPr bwMode="auto">
          <a:xfrm>
            <a:off x="10145216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2" name="Group 178"/>
          <p:cNvGrpSpPr/>
          <p:nvPr/>
        </p:nvGrpSpPr>
        <p:grpSpPr>
          <a:xfrm>
            <a:off x="10145216" y="5232648"/>
            <a:ext cx="216024" cy="216023"/>
            <a:chOff x="9209112" y="7464897"/>
            <a:chExt cx="432048" cy="216023"/>
          </a:xfrm>
        </p:grpSpPr>
        <p:sp>
          <p:nvSpPr>
            <p:cNvPr id="505" name="Flowchart: Delay 50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6" name="Flowchart: Delay 50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7" name="Isosceles Triangle 506"/>
          <p:cNvSpPr/>
          <p:nvPr/>
        </p:nvSpPr>
        <p:spPr bwMode="auto">
          <a:xfrm flipV="1">
            <a:off x="10145216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3" name="Isosceles Triangle 512"/>
          <p:cNvSpPr/>
          <p:nvPr/>
        </p:nvSpPr>
        <p:spPr bwMode="auto">
          <a:xfrm>
            <a:off x="10433248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3" name="Group 183"/>
          <p:cNvGrpSpPr/>
          <p:nvPr/>
        </p:nvGrpSpPr>
        <p:grpSpPr>
          <a:xfrm>
            <a:off x="10433248" y="5232648"/>
            <a:ext cx="216024" cy="216023"/>
            <a:chOff x="9209112" y="7464897"/>
            <a:chExt cx="432048" cy="216023"/>
          </a:xfrm>
        </p:grpSpPr>
        <p:sp>
          <p:nvSpPr>
            <p:cNvPr id="515" name="Flowchart: Delay 51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6" name="Flowchart: Delay 51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17" name="Isosceles Triangle 516"/>
          <p:cNvSpPr/>
          <p:nvPr/>
        </p:nvSpPr>
        <p:spPr bwMode="auto">
          <a:xfrm flipV="1">
            <a:off x="10433248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8" name="Isosceles Triangle 517"/>
          <p:cNvSpPr/>
          <p:nvPr/>
        </p:nvSpPr>
        <p:spPr bwMode="auto">
          <a:xfrm>
            <a:off x="1072128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" name="Group 188"/>
          <p:cNvGrpSpPr/>
          <p:nvPr/>
        </p:nvGrpSpPr>
        <p:grpSpPr>
          <a:xfrm>
            <a:off x="10721280" y="5232648"/>
            <a:ext cx="216024" cy="216023"/>
            <a:chOff x="9209112" y="7464897"/>
            <a:chExt cx="432048" cy="216023"/>
          </a:xfrm>
        </p:grpSpPr>
        <p:sp>
          <p:nvSpPr>
            <p:cNvPr id="520" name="Flowchart: Delay 51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1" name="Flowchart: Delay 52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22" name="Isosceles Triangle 521"/>
          <p:cNvSpPr/>
          <p:nvPr/>
        </p:nvSpPr>
        <p:spPr bwMode="auto">
          <a:xfrm flipV="1">
            <a:off x="1072128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3" name="TextBox 522"/>
          <p:cNvSpPr txBox="1"/>
          <p:nvPr/>
        </p:nvSpPr>
        <p:spPr>
          <a:xfrm>
            <a:off x="4744616" y="5187062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>
                <a:solidFill>
                  <a:srgbClr val="FF0000"/>
                </a:solidFill>
              </a:rPr>
              <a:t>EC SP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4" name="TextBox 523"/>
          <p:cNvSpPr txBox="1"/>
          <p:nvPr/>
        </p:nvSpPr>
        <p:spPr>
          <a:xfrm>
            <a:off x="7048872" y="5187062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SP</a:t>
            </a:r>
            <a:r>
              <a:rPr lang="en-US" sz="1100" b="0" dirty="0" smtClean="0">
                <a:solidFill>
                  <a:srgbClr val="FF0000"/>
                </a:solidFill>
              </a:rPr>
              <a:t> </a:t>
            </a:r>
            <a:r>
              <a:rPr lang="en-GB" sz="1100" b="0" dirty="0" smtClean="0">
                <a:solidFill>
                  <a:srgbClr val="FF0000"/>
                </a:solidFill>
              </a:rPr>
              <a:t>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5" name="TextBox 524"/>
          <p:cNvSpPr txBox="1"/>
          <p:nvPr/>
        </p:nvSpPr>
        <p:spPr>
          <a:xfrm>
            <a:off x="11945416" y="6221015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26" name="TextBox 525"/>
          <p:cNvSpPr txBox="1"/>
          <p:nvPr/>
        </p:nvSpPr>
        <p:spPr>
          <a:xfrm>
            <a:off x="0" y="470884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27" name="TextBox 526"/>
          <p:cNvSpPr txBox="1"/>
          <p:nvPr/>
        </p:nvSpPr>
        <p:spPr>
          <a:xfrm>
            <a:off x="0" y="543008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28" name="TextBox 527"/>
          <p:cNvSpPr txBox="1"/>
          <p:nvPr/>
        </p:nvSpPr>
        <p:spPr>
          <a:xfrm>
            <a:off x="0" y="5070048"/>
            <a:ext cx="784176" cy="43088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29" name="TextBox 528"/>
          <p:cNvSpPr txBox="1"/>
          <p:nvPr/>
        </p:nvSpPr>
        <p:spPr>
          <a:xfrm>
            <a:off x="0" y="622101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30" name="TextBox 529"/>
          <p:cNvSpPr txBox="1"/>
          <p:nvPr/>
        </p:nvSpPr>
        <p:spPr>
          <a:xfrm>
            <a:off x="6976864" y="6312768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531" name="Isosceles Triangle 530"/>
          <p:cNvSpPr/>
          <p:nvPr/>
        </p:nvSpPr>
        <p:spPr bwMode="auto">
          <a:xfrm flipV="1">
            <a:off x="287240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" name="Group 251"/>
          <p:cNvGrpSpPr/>
          <p:nvPr/>
        </p:nvGrpSpPr>
        <p:grpSpPr>
          <a:xfrm flipV="1">
            <a:off x="2872408" y="5232649"/>
            <a:ext cx="216024" cy="216023"/>
            <a:chOff x="9209112" y="7464897"/>
            <a:chExt cx="432048" cy="216023"/>
          </a:xfrm>
        </p:grpSpPr>
        <p:sp>
          <p:nvSpPr>
            <p:cNvPr id="533" name="Flowchart: Delay 53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4" name="Flowchart: Delay 53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35" name="Isosceles Triangle 534"/>
          <p:cNvSpPr/>
          <p:nvPr/>
        </p:nvSpPr>
        <p:spPr bwMode="auto">
          <a:xfrm>
            <a:off x="287240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6" name="Isosceles Triangle 535"/>
          <p:cNvSpPr/>
          <p:nvPr/>
        </p:nvSpPr>
        <p:spPr bwMode="auto">
          <a:xfrm flipV="1">
            <a:off x="3160440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" name="Group 254"/>
          <p:cNvGrpSpPr/>
          <p:nvPr/>
        </p:nvGrpSpPr>
        <p:grpSpPr>
          <a:xfrm flipV="1">
            <a:off x="3160440" y="5232649"/>
            <a:ext cx="216024" cy="216023"/>
            <a:chOff x="9209112" y="7464897"/>
            <a:chExt cx="432048" cy="216023"/>
          </a:xfrm>
        </p:grpSpPr>
        <p:sp>
          <p:nvSpPr>
            <p:cNvPr id="543" name="Flowchart: Delay 54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4" name="Flowchart: Delay 54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6" name="Isosceles Triangle 545"/>
          <p:cNvSpPr/>
          <p:nvPr/>
        </p:nvSpPr>
        <p:spPr bwMode="auto">
          <a:xfrm>
            <a:off x="3160440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9" name="Isosceles Triangle 548"/>
          <p:cNvSpPr/>
          <p:nvPr/>
        </p:nvSpPr>
        <p:spPr bwMode="auto">
          <a:xfrm flipV="1">
            <a:off x="3448472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7" name="Group 257"/>
          <p:cNvGrpSpPr/>
          <p:nvPr/>
        </p:nvGrpSpPr>
        <p:grpSpPr>
          <a:xfrm flipV="1">
            <a:off x="3448472" y="5232649"/>
            <a:ext cx="216024" cy="216023"/>
            <a:chOff x="9209112" y="7464897"/>
            <a:chExt cx="432048" cy="216023"/>
          </a:xfrm>
        </p:grpSpPr>
        <p:sp>
          <p:nvSpPr>
            <p:cNvPr id="560" name="Flowchart: Delay 55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2" name="Flowchart: Delay 56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5" name="Isosceles Triangle 564"/>
          <p:cNvSpPr/>
          <p:nvPr/>
        </p:nvSpPr>
        <p:spPr bwMode="auto">
          <a:xfrm>
            <a:off x="3448472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8" name="Isosceles Triangle 567"/>
          <p:cNvSpPr/>
          <p:nvPr/>
        </p:nvSpPr>
        <p:spPr bwMode="auto">
          <a:xfrm flipV="1">
            <a:off x="3880520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" name="Group 251"/>
          <p:cNvGrpSpPr/>
          <p:nvPr/>
        </p:nvGrpSpPr>
        <p:grpSpPr>
          <a:xfrm flipV="1">
            <a:off x="3880520" y="5232649"/>
            <a:ext cx="216024" cy="216023"/>
            <a:chOff x="9209112" y="7464897"/>
            <a:chExt cx="432048" cy="216023"/>
          </a:xfrm>
        </p:grpSpPr>
        <p:sp>
          <p:nvSpPr>
            <p:cNvPr id="578" name="Flowchart: Delay 57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1" name="Flowchart: Delay 58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84" name="Isosceles Triangle 583"/>
          <p:cNvSpPr/>
          <p:nvPr/>
        </p:nvSpPr>
        <p:spPr bwMode="auto">
          <a:xfrm>
            <a:off x="3880520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2" name="Isosceles Triangle 591"/>
          <p:cNvSpPr/>
          <p:nvPr/>
        </p:nvSpPr>
        <p:spPr bwMode="auto">
          <a:xfrm flipV="1">
            <a:off x="4168552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254"/>
          <p:cNvGrpSpPr/>
          <p:nvPr/>
        </p:nvGrpSpPr>
        <p:grpSpPr>
          <a:xfrm flipV="1">
            <a:off x="4168552" y="5232649"/>
            <a:ext cx="216024" cy="216023"/>
            <a:chOff x="9209112" y="7464897"/>
            <a:chExt cx="432048" cy="216023"/>
          </a:xfrm>
        </p:grpSpPr>
        <p:sp>
          <p:nvSpPr>
            <p:cNvPr id="597" name="Flowchart: Delay 59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0" name="Flowchart: Delay 59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08" name="Isosceles Triangle 607"/>
          <p:cNvSpPr/>
          <p:nvPr/>
        </p:nvSpPr>
        <p:spPr bwMode="auto">
          <a:xfrm>
            <a:off x="4168552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Isosceles Triangle 609"/>
          <p:cNvSpPr/>
          <p:nvPr/>
        </p:nvSpPr>
        <p:spPr bwMode="auto">
          <a:xfrm flipV="1">
            <a:off x="445658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0" name="Group 257"/>
          <p:cNvGrpSpPr/>
          <p:nvPr/>
        </p:nvGrpSpPr>
        <p:grpSpPr>
          <a:xfrm flipV="1">
            <a:off x="4456584" y="5232649"/>
            <a:ext cx="216024" cy="216023"/>
            <a:chOff x="9209112" y="7464897"/>
            <a:chExt cx="432048" cy="216023"/>
          </a:xfrm>
        </p:grpSpPr>
        <p:sp>
          <p:nvSpPr>
            <p:cNvPr id="616" name="Flowchart: Delay 6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4" name="Flowchart: Delay 62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26" name="Isosceles Triangle 625"/>
          <p:cNvSpPr/>
          <p:nvPr/>
        </p:nvSpPr>
        <p:spPr bwMode="auto">
          <a:xfrm>
            <a:off x="445658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Isosceles Triangle 628"/>
          <p:cNvSpPr/>
          <p:nvPr/>
        </p:nvSpPr>
        <p:spPr bwMode="auto">
          <a:xfrm flipV="1">
            <a:off x="813690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1" name="Group 251"/>
          <p:cNvGrpSpPr/>
          <p:nvPr/>
        </p:nvGrpSpPr>
        <p:grpSpPr>
          <a:xfrm flipV="1">
            <a:off x="8136904" y="5232649"/>
            <a:ext cx="216024" cy="216023"/>
            <a:chOff x="9209112" y="7464897"/>
            <a:chExt cx="432048" cy="216023"/>
          </a:xfrm>
        </p:grpSpPr>
        <p:sp>
          <p:nvSpPr>
            <p:cNvPr id="640" name="Flowchart: Delay 6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2" name="Flowchart: Delay 64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5" name="Isosceles Triangle 644"/>
          <p:cNvSpPr/>
          <p:nvPr/>
        </p:nvSpPr>
        <p:spPr bwMode="auto">
          <a:xfrm>
            <a:off x="813690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8" name="Isosceles Triangle 647"/>
          <p:cNvSpPr/>
          <p:nvPr/>
        </p:nvSpPr>
        <p:spPr bwMode="auto">
          <a:xfrm flipV="1">
            <a:off x="8424936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2" name="Group 254"/>
          <p:cNvGrpSpPr/>
          <p:nvPr/>
        </p:nvGrpSpPr>
        <p:grpSpPr>
          <a:xfrm flipV="1">
            <a:off x="8424936" y="5232649"/>
            <a:ext cx="216024" cy="216023"/>
            <a:chOff x="9209112" y="7464897"/>
            <a:chExt cx="432048" cy="216023"/>
          </a:xfrm>
        </p:grpSpPr>
        <p:sp>
          <p:nvSpPr>
            <p:cNvPr id="659" name="Flowchart: Delay 65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0" name="Flowchart: Delay 65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62" name="Isosceles Triangle 661"/>
          <p:cNvSpPr/>
          <p:nvPr/>
        </p:nvSpPr>
        <p:spPr bwMode="auto">
          <a:xfrm>
            <a:off x="8424936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3" name="Isosceles Triangle 662"/>
          <p:cNvSpPr/>
          <p:nvPr/>
        </p:nvSpPr>
        <p:spPr bwMode="auto">
          <a:xfrm flipV="1">
            <a:off x="871296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" name="Group 257"/>
          <p:cNvGrpSpPr/>
          <p:nvPr/>
        </p:nvGrpSpPr>
        <p:grpSpPr>
          <a:xfrm flipV="1">
            <a:off x="8712968" y="5232649"/>
            <a:ext cx="216024" cy="216023"/>
            <a:chOff x="9209112" y="7464897"/>
            <a:chExt cx="432048" cy="216023"/>
          </a:xfrm>
        </p:grpSpPr>
        <p:sp>
          <p:nvSpPr>
            <p:cNvPr id="668" name="Flowchart: Delay 66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9" name="Flowchart: Delay 66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70" name="Isosceles Triangle 669"/>
          <p:cNvSpPr/>
          <p:nvPr/>
        </p:nvSpPr>
        <p:spPr bwMode="auto">
          <a:xfrm>
            <a:off x="871296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1" name="Isosceles Triangle 670"/>
          <p:cNvSpPr/>
          <p:nvPr/>
        </p:nvSpPr>
        <p:spPr bwMode="auto">
          <a:xfrm flipV="1">
            <a:off x="9137104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" name="Group 251"/>
          <p:cNvGrpSpPr/>
          <p:nvPr/>
        </p:nvGrpSpPr>
        <p:grpSpPr>
          <a:xfrm flipV="1">
            <a:off x="9137104" y="5232649"/>
            <a:ext cx="216024" cy="216023"/>
            <a:chOff x="9209112" y="7464897"/>
            <a:chExt cx="432048" cy="216023"/>
          </a:xfrm>
        </p:grpSpPr>
        <p:sp>
          <p:nvSpPr>
            <p:cNvPr id="679" name="Flowchart: Delay 67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0" name="Flowchart: Delay 67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1" name="Isosceles Triangle 680"/>
          <p:cNvSpPr/>
          <p:nvPr/>
        </p:nvSpPr>
        <p:spPr bwMode="auto">
          <a:xfrm>
            <a:off x="9137104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2" name="Isosceles Triangle 681"/>
          <p:cNvSpPr/>
          <p:nvPr/>
        </p:nvSpPr>
        <p:spPr bwMode="auto">
          <a:xfrm flipV="1">
            <a:off x="9425136" y="552068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" name="Group 254"/>
          <p:cNvGrpSpPr/>
          <p:nvPr/>
        </p:nvGrpSpPr>
        <p:grpSpPr>
          <a:xfrm flipV="1">
            <a:off x="9425136" y="5232649"/>
            <a:ext cx="216024" cy="216023"/>
            <a:chOff x="9209112" y="7464897"/>
            <a:chExt cx="432048" cy="216023"/>
          </a:xfrm>
        </p:grpSpPr>
        <p:sp>
          <p:nvSpPr>
            <p:cNvPr id="684" name="Flowchart: Delay 68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5" name="Flowchart: Delay 68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6" name="Isosceles Triangle 685"/>
          <p:cNvSpPr/>
          <p:nvPr/>
        </p:nvSpPr>
        <p:spPr bwMode="auto">
          <a:xfrm>
            <a:off x="9425136" y="49446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7" name="Isosceles Triangle 686"/>
          <p:cNvSpPr/>
          <p:nvPr/>
        </p:nvSpPr>
        <p:spPr bwMode="auto">
          <a:xfrm flipV="1">
            <a:off x="9713168" y="55206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" name="Group 257"/>
          <p:cNvGrpSpPr/>
          <p:nvPr/>
        </p:nvGrpSpPr>
        <p:grpSpPr>
          <a:xfrm flipV="1">
            <a:off x="9713168" y="5232649"/>
            <a:ext cx="216024" cy="216023"/>
            <a:chOff x="9209112" y="7464897"/>
            <a:chExt cx="432048" cy="216023"/>
          </a:xfrm>
        </p:grpSpPr>
        <p:sp>
          <p:nvSpPr>
            <p:cNvPr id="689" name="Flowchart: Delay 68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Flowchart: Delay 68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91" name="Isosceles Triangle 690"/>
          <p:cNvSpPr/>
          <p:nvPr/>
        </p:nvSpPr>
        <p:spPr bwMode="auto">
          <a:xfrm>
            <a:off x="9713168" y="494461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6" name="Freeform 695"/>
          <p:cNvSpPr/>
          <p:nvPr/>
        </p:nvSpPr>
        <p:spPr bwMode="auto">
          <a:xfrm flipH="1">
            <a:off x="7552928" y="4296544"/>
            <a:ext cx="1996948" cy="3450520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  <a:gd name="connsiteX0" fmla="*/ 2328356 w 7664823"/>
              <a:gd name="connsiteY0" fmla="*/ 6040014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836 w 7664823"/>
              <a:gd name="connsiteY25" fmla="*/ 486439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48836 w 7664823"/>
              <a:gd name="connsiteY24" fmla="*/ 4864397 h 7032528"/>
              <a:gd name="connsiteX25" fmla="*/ 6648836 w 7664823"/>
              <a:gd name="connsiteY25" fmla="*/ 3028720 h 7032528"/>
              <a:gd name="connsiteX26" fmla="*/ 6648836 w 7664823"/>
              <a:gd name="connsiteY26" fmla="*/ 1101493 h 7032528"/>
              <a:gd name="connsiteX27" fmla="*/ 6720844 w 7664823"/>
              <a:gd name="connsiteY27" fmla="*/ 740139 h 7032528"/>
              <a:gd name="connsiteX28" fmla="*/ 7224900 w 7664823"/>
              <a:gd name="connsiteY28" fmla="*/ 740139 h 7032528"/>
              <a:gd name="connsiteX29" fmla="*/ 7584940 w 7664823"/>
              <a:gd name="connsiteY29" fmla="*/ 740138 h 7032528"/>
              <a:gd name="connsiteX30" fmla="*/ 7656948 w 7664823"/>
              <a:gd name="connsiteY30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5640724 w 7664823"/>
              <a:gd name="connsiteY22" fmla="*/ 5105300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48836 w 7664823"/>
              <a:gd name="connsiteY22" fmla="*/ 4864397 h 7032528"/>
              <a:gd name="connsiteX23" fmla="*/ 6648836 w 7664823"/>
              <a:gd name="connsiteY23" fmla="*/ 3028720 h 7032528"/>
              <a:gd name="connsiteX24" fmla="*/ 6648836 w 7664823"/>
              <a:gd name="connsiteY24" fmla="*/ 1101493 h 7032528"/>
              <a:gd name="connsiteX25" fmla="*/ 6720844 w 7664823"/>
              <a:gd name="connsiteY25" fmla="*/ 740139 h 7032528"/>
              <a:gd name="connsiteX26" fmla="*/ 7224900 w 7664823"/>
              <a:gd name="connsiteY26" fmla="*/ 740139 h 7032528"/>
              <a:gd name="connsiteX27" fmla="*/ 7584940 w 7664823"/>
              <a:gd name="connsiteY27" fmla="*/ 740138 h 7032528"/>
              <a:gd name="connsiteX28" fmla="*/ 7656948 w 7664823"/>
              <a:gd name="connsiteY28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48836 w 7664823"/>
              <a:gd name="connsiteY21" fmla="*/ 4864397 h 7032528"/>
              <a:gd name="connsiteX22" fmla="*/ 6648836 w 7664823"/>
              <a:gd name="connsiteY22" fmla="*/ 3028720 h 7032528"/>
              <a:gd name="connsiteX23" fmla="*/ 6648836 w 7664823"/>
              <a:gd name="connsiteY23" fmla="*/ 1101493 h 7032528"/>
              <a:gd name="connsiteX24" fmla="*/ 6720844 w 7664823"/>
              <a:gd name="connsiteY24" fmla="*/ 740139 h 7032528"/>
              <a:gd name="connsiteX25" fmla="*/ 7224900 w 7664823"/>
              <a:gd name="connsiteY25" fmla="*/ 740139 h 7032528"/>
              <a:gd name="connsiteX26" fmla="*/ 7584940 w 7664823"/>
              <a:gd name="connsiteY26" fmla="*/ 740138 h 7032528"/>
              <a:gd name="connsiteX27" fmla="*/ 7656948 w 7664823"/>
              <a:gd name="connsiteY27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648836 w 7664823"/>
              <a:gd name="connsiteY20" fmla="*/ 4864397 h 7032528"/>
              <a:gd name="connsiteX21" fmla="*/ 6648836 w 7664823"/>
              <a:gd name="connsiteY21" fmla="*/ 3028720 h 7032528"/>
              <a:gd name="connsiteX22" fmla="*/ 6648836 w 7664823"/>
              <a:gd name="connsiteY22" fmla="*/ 1101493 h 7032528"/>
              <a:gd name="connsiteX23" fmla="*/ 6720844 w 7664823"/>
              <a:gd name="connsiteY23" fmla="*/ 740139 h 7032528"/>
              <a:gd name="connsiteX24" fmla="*/ 7224900 w 7664823"/>
              <a:gd name="connsiteY24" fmla="*/ 740139 h 7032528"/>
              <a:gd name="connsiteX25" fmla="*/ 7584940 w 7664823"/>
              <a:gd name="connsiteY25" fmla="*/ 740138 h 7032528"/>
              <a:gd name="connsiteX26" fmla="*/ 7656948 w 7664823"/>
              <a:gd name="connsiteY26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5856748 w 7664823"/>
              <a:gd name="connsiteY18" fmla="*/ 5466655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648836 w 7664823"/>
              <a:gd name="connsiteY18" fmla="*/ 4864397 h 7032528"/>
              <a:gd name="connsiteX19" fmla="*/ 6648836 w 7664823"/>
              <a:gd name="connsiteY19" fmla="*/ 3028720 h 7032528"/>
              <a:gd name="connsiteX20" fmla="*/ 6648836 w 7664823"/>
              <a:gd name="connsiteY20" fmla="*/ 1101493 h 7032528"/>
              <a:gd name="connsiteX21" fmla="*/ 6720844 w 7664823"/>
              <a:gd name="connsiteY21" fmla="*/ 740139 h 7032528"/>
              <a:gd name="connsiteX22" fmla="*/ 7224900 w 7664823"/>
              <a:gd name="connsiteY22" fmla="*/ 740139 h 7032528"/>
              <a:gd name="connsiteX23" fmla="*/ 7584940 w 7664823"/>
              <a:gd name="connsiteY23" fmla="*/ 740138 h 7032528"/>
              <a:gd name="connsiteX24" fmla="*/ 7656948 w 7664823"/>
              <a:gd name="connsiteY24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648836 w 7664823"/>
              <a:gd name="connsiteY17" fmla="*/ 4864397 h 7032528"/>
              <a:gd name="connsiteX18" fmla="*/ 6648836 w 7664823"/>
              <a:gd name="connsiteY18" fmla="*/ 3028720 h 7032528"/>
              <a:gd name="connsiteX19" fmla="*/ 6648836 w 7664823"/>
              <a:gd name="connsiteY19" fmla="*/ 1101493 h 7032528"/>
              <a:gd name="connsiteX20" fmla="*/ 6720844 w 7664823"/>
              <a:gd name="connsiteY20" fmla="*/ 740139 h 7032528"/>
              <a:gd name="connsiteX21" fmla="*/ 7224900 w 7664823"/>
              <a:gd name="connsiteY21" fmla="*/ 740139 h 7032528"/>
              <a:gd name="connsiteX22" fmla="*/ 7584940 w 7664823"/>
              <a:gd name="connsiteY22" fmla="*/ 740138 h 7032528"/>
              <a:gd name="connsiteX23" fmla="*/ 7656948 w 7664823"/>
              <a:gd name="connsiteY23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648836 w 7664823"/>
              <a:gd name="connsiteY16" fmla="*/ 4864397 h 7032528"/>
              <a:gd name="connsiteX17" fmla="*/ 6648836 w 7664823"/>
              <a:gd name="connsiteY17" fmla="*/ 3028720 h 7032528"/>
              <a:gd name="connsiteX18" fmla="*/ 6648836 w 7664823"/>
              <a:gd name="connsiteY18" fmla="*/ 1101493 h 7032528"/>
              <a:gd name="connsiteX19" fmla="*/ 6720844 w 7664823"/>
              <a:gd name="connsiteY19" fmla="*/ 740139 h 7032528"/>
              <a:gd name="connsiteX20" fmla="*/ 7224900 w 7664823"/>
              <a:gd name="connsiteY20" fmla="*/ 740139 h 7032528"/>
              <a:gd name="connsiteX21" fmla="*/ 7584940 w 7664823"/>
              <a:gd name="connsiteY21" fmla="*/ 740138 h 7032528"/>
              <a:gd name="connsiteX22" fmla="*/ 7656948 w 7664823"/>
              <a:gd name="connsiteY22" fmla="*/ 1250845 h 7032528"/>
              <a:gd name="connsiteX0" fmla="*/ 2328356 w 7664823"/>
              <a:gd name="connsiteY0" fmla="*/ 4623493 h 6642274"/>
              <a:gd name="connsiteX1" fmla="*/ 2184339 w 7664823"/>
              <a:gd name="connsiteY1" fmla="*/ 378782 h 6642274"/>
              <a:gd name="connsiteX2" fmla="*/ 1290177 w 7664823"/>
              <a:gd name="connsiteY2" fmla="*/ 205929 h 6642274"/>
              <a:gd name="connsiteX3" fmla="*/ 822344 w 7664823"/>
              <a:gd name="connsiteY3" fmla="*/ 227195 h 6642274"/>
              <a:gd name="connsiteX4" fmla="*/ 630958 w 7664823"/>
              <a:gd name="connsiteY4" fmla="*/ 248460 h 6642274"/>
              <a:gd name="connsiteX5" fmla="*/ 503368 w 7664823"/>
              <a:gd name="connsiteY5" fmla="*/ 290990 h 6642274"/>
              <a:gd name="connsiteX6" fmla="*/ 482103 w 7664823"/>
              <a:gd name="connsiteY6" fmla="*/ 439846 h 6642274"/>
              <a:gd name="connsiteX7" fmla="*/ 439572 w 7664823"/>
              <a:gd name="connsiteY7" fmla="*/ 609967 h 6642274"/>
              <a:gd name="connsiteX8" fmla="*/ 418307 w 7664823"/>
              <a:gd name="connsiteY8" fmla="*/ 907678 h 6642274"/>
              <a:gd name="connsiteX9" fmla="*/ 375777 w 7664823"/>
              <a:gd name="connsiteY9" fmla="*/ 971474 h 6642274"/>
              <a:gd name="connsiteX10" fmla="*/ 354512 w 7664823"/>
              <a:gd name="connsiteY10" fmla="*/ 1226655 h 6642274"/>
              <a:gd name="connsiteX11" fmla="*/ 311982 w 7664823"/>
              <a:gd name="connsiteY11" fmla="*/ 1737018 h 6642274"/>
              <a:gd name="connsiteX12" fmla="*/ 333247 w 7664823"/>
              <a:gd name="connsiteY12" fmla="*/ 2396236 h 6642274"/>
              <a:gd name="connsiteX13" fmla="*/ 312132 w 7664823"/>
              <a:gd name="connsiteY13" fmla="*/ 5437755 h 6642274"/>
              <a:gd name="connsiteX14" fmla="*/ 888197 w 7664823"/>
              <a:gd name="connsiteY14" fmla="*/ 6642274 h 6642274"/>
              <a:gd name="connsiteX15" fmla="*/ 6648836 w 7664823"/>
              <a:gd name="connsiteY15" fmla="*/ 4864397 h 6642274"/>
              <a:gd name="connsiteX16" fmla="*/ 6648836 w 7664823"/>
              <a:gd name="connsiteY16" fmla="*/ 3028720 h 6642274"/>
              <a:gd name="connsiteX17" fmla="*/ 6648836 w 7664823"/>
              <a:gd name="connsiteY17" fmla="*/ 1101493 h 6642274"/>
              <a:gd name="connsiteX18" fmla="*/ 6720844 w 7664823"/>
              <a:gd name="connsiteY18" fmla="*/ 740139 h 6642274"/>
              <a:gd name="connsiteX19" fmla="*/ 7224900 w 7664823"/>
              <a:gd name="connsiteY19" fmla="*/ 740139 h 6642274"/>
              <a:gd name="connsiteX20" fmla="*/ 7584940 w 7664823"/>
              <a:gd name="connsiteY20" fmla="*/ 740138 h 6642274"/>
              <a:gd name="connsiteX21" fmla="*/ 7656948 w 7664823"/>
              <a:gd name="connsiteY21" fmla="*/ 1250845 h 6642274"/>
              <a:gd name="connsiteX0" fmla="*/ 2328357 w 7664824"/>
              <a:gd name="connsiteY0" fmla="*/ 4623493 h 6550721"/>
              <a:gd name="connsiteX1" fmla="*/ 2184340 w 7664824"/>
              <a:gd name="connsiteY1" fmla="*/ 378782 h 6550721"/>
              <a:gd name="connsiteX2" fmla="*/ 1290178 w 7664824"/>
              <a:gd name="connsiteY2" fmla="*/ 205929 h 6550721"/>
              <a:gd name="connsiteX3" fmla="*/ 822345 w 7664824"/>
              <a:gd name="connsiteY3" fmla="*/ 227195 h 6550721"/>
              <a:gd name="connsiteX4" fmla="*/ 630959 w 7664824"/>
              <a:gd name="connsiteY4" fmla="*/ 248460 h 6550721"/>
              <a:gd name="connsiteX5" fmla="*/ 503369 w 7664824"/>
              <a:gd name="connsiteY5" fmla="*/ 290990 h 6550721"/>
              <a:gd name="connsiteX6" fmla="*/ 482104 w 7664824"/>
              <a:gd name="connsiteY6" fmla="*/ 439846 h 6550721"/>
              <a:gd name="connsiteX7" fmla="*/ 439573 w 7664824"/>
              <a:gd name="connsiteY7" fmla="*/ 609967 h 6550721"/>
              <a:gd name="connsiteX8" fmla="*/ 418308 w 7664824"/>
              <a:gd name="connsiteY8" fmla="*/ 907678 h 6550721"/>
              <a:gd name="connsiteX9" fmla="*/ 375778 w 7664824"/>
              <a:gd name="connsiteY9" fmla="*/ 971474 h 6550721"/>
              <a:gd name="connsiteX10" fmla="*/ 354513 w 7664824"/>
              <a:gd name="connsiteY10" fmla="*/ 1226655 h 6550721"/>
              <a:gd name="connsiteX11" fmla="*/ 311983 w 7664824"/>
              <a:gd name="connsiteY11" fmla="*/ 1737018 h 6550721"/>
              <a:gd name="connsiteX12" fmla="*/ 333248 w 7664824"/>
              <a:gd name="connsiteY12" fmla="*/ 2396236 h 6550721"/>
              <a:gd name="connsiteX13" fmla="*/ 312133 w 7664824"/>
              <a:gd name="connsiteY13" fmla="*/ 5437755 h 6550721"/>
              <a:gd name="connsiteX14" fmla="*/ 888197 w 7664824"/>
              <a:gd name="connsiteY14" fmla="*/ 6550721 h 6550721"/>
              <a:gd name="connsiteX15" fmla="*/ 6648837 w 7664824"/>
              <a:gd name="connsiteY15" fmla="*/ 4864397 h 6550721"/>
              <a:gd name="connsiteX16" fmla="*/ 6648837 w 7664824"/>
              <a:gd name="connsiteY16" fmla="*/ 3028720 h 6550721"/>
              <a:gd name="connsiteX17" fmla="*/ 6648837 w 7664824"/>
              <a:gd name="connsiteY17" fmla="*/ 1101493 h 6550721"/>
              <a:gd name="connsiteX18" fmla="*/ 6720845 w 7664824"/>
              <a:gd name="connsiteY18" fmla="*/ 740139 h 6550721"/>
              <a:gd name="connsiteX19" fmla="*/ 7224901 w 7664824"/>
              <a:gd name="connsiteY19" fmla="*/ 740139 h 6550721"/>
              <a:gd name="connsiteX20" fmla="*/ 7584941 w 7664824"/>
              <a:gd name="connsiteY20" fmla="*/ 740138 h 6550721"/>
              <a:gd name="connsiteX21" fmla="*/ 7656949 w 7664824"/>
              <a:gd name="connsiteY21" fmla="*/ 1250845 h 6550721"/>
              <a:gd name="connsiteX0" fmla="*/ 2492758 w 7829225"/>
              <a:gd name="connsiteY0" fmla="*/ 4623493 h 6550721"/>
              <a:gd name="connsiteX1" fmla="*/ 2348741 w 7829225"/>
              <a:gd name="connsiteY1" fmla="*/ 378782 h 6550721"/>
              <a:gd name="connsiteX2" fmla="*/ 1454579 w 7829225"/>
              <a:gd name="connsiteY2" fmla="*/ 205929 h 6550721"/>
              <a:gd name="connsiteX3" fmla="*/ 986746 w 7829225"/>
              <a:gd name="connsiteY3" fmla="*/ 227195 h 6550721"/>
              <a:gd name="connsiteX4" fmla="*/ 795360 w 7829225"/>
              <a:gd name="connsiteY4" fmla="*/ 248460 h 6550721"/>
              <a:gd name="connsiteX5" fmla="*/ 667770 w 7829225"/>
              <a:gd name="connsiteY5" fmla="*/ 290990 h 6550721"/>
              <a:gd name="connsiteX6" fmla="*/ 646505 w 7829225"/>
              <a:gd name="connsiteY6" fmla="*/ 439846 h 6550721"/>
              <a:gd name="connsiteX7" fmla="*/ 603974 w 7829225"/>
              <a:gd name="connsiteY7" fmla="*/ 609967 h 6550721"/>
              <a:gd name="connsiteX8" fmla="*/ 582709 w 7829225"/>
              <a:gd name="connsiteY8" fmla="*/ 907678 h 6550721"/>
              <a:gd name="connsiteX9" fmla="*/ 540179 w 7829225"/>
              <a:gd name="connsiteY9" fmla="*/ 971474 h 6550721"/>
              <a:gd name="connsiteX10" fmla="*/ 518914 w 7829225"/>
              <a:gd name="connsiteY10" fmla="*/ 1226655 h 6550721"/>
              <a:gd name="connsiteX11" fmla="*/ 476384 w 7829225"/>
              <a:gd name="connsiteY11" fmla="*/ 1737018 h 6550721"/>
              <a:gd name="connsiteX12" fmla="*/ 497649 w 7829225"/>
              <a:gd name="connsiteY12" fmla="*/ 2396236 h 6550721"/>
              <a:gd name="connsiteX13" fmla="*/ 1052598 w 7829225"/>
              <a:gd name="connsiteY13" fmla="*/ 6550721 h 6550721"/>
              <a:gd name="connsiteX14" fmla="*/ 6813238 w 7829225"/>
              <a:gd name="connsiteY14" fmla="*/ 4864397 h 6550721"/>
              <a:gd name="connsiteX15" fmla="*/ 6813238 w 7829225"/>
              <a:gd name="connsiteY15" fmla="*/ 3028720 h 6550721"/>
              <a:gd name="connsiteX16" fmla="*/ 6813238 w 7829225"/>
              <a:gd name="connsiteY16" fmla="*/ 1101493 h 6550721"/>
              <a:gd name="connsiteX17" fmla="*/ 6885246 w 7829225"/>
              <a:gd name="connsiteY17" fmla="*/ 740139 h 6550721"/>
              <a:gd name="connsiteX18" fmla="*/ 7389302 w 7829225"/>
              <a:gd name="connsiteY18" fmla="*/ 740139 h 6550721"/>
              <a:gd name="connsiteX19" fmla="*/ 7749342 w 7829225"/>
              <a:gd name="connsiteY19" fmla="*/ 740138 h 6550721"/>
              <a:gd name="connsiteX20" fmla="*/ 7821350 w 7829225"/>
              <a:gd name="connsiteY20" fmla="*/ 1250845 h 6550721"/>
              <a:gd name="connsiteX0" fmla="*/ 2780789 w 8117256"/>
              <a:gd name="connsiteY0" fmla="*/ 4623493 h 5948462"/>
              <a:gd name="connsiteX1" fmla="*/ 2636772 w 8117256"/>
              <a:gd name="connsiteY1" fmla="*/ 378782 h 5948462"/>
              <a:gd name="connsiteX2" fmla="*/ 1742610 w 8117256"/>
              <a:gd name="connsiteY2" fmla="*/ 205929 h 5948462"/>
              <a:gd name="connsiteX3" fmla="*/ 1274777 w 8117256"/>
              <a:gd name="connsiteY3" fmla="*/ 227195 h 5948462"/>
              <a:gd name="connsiteX4" fmla="*/ 1083391 w 8117256"/>
              <a:gd name="connsiteY4" fmla="*/ 248460 h 5948462"/>
              <a:gd name="connsiteX5" fmla="*/ 955801 w 8117256"/>
              <a:gd name="connsiteY5" fmla="*/ 290990 h 5948462"/>
              <a:gd name="connsiteX6" fmla="*/ 934536 w 8117256"/>
              <a:gd name="connsiteY6" fmla="*/ 439846 h 5948462"/>
              <a:gd name="connsiteX7" fmla="*/ 892005 w 8117256"/>
              <a:gd name="connsiteY7" fmla="*/ 609967 h 5948462"/>
              <a:gd name="connsiteX8" fmla="*/ 870740 w 8117256"/>
              <a:gd name="connsiteY8" fmla="*/ 907678 h 5948462"/>
              <a:gd name="connsiteX9" fmla="*/ 828210 w 8117256"/>
              <a:gd name="connsiteY9" fmla="*/ 971474 h 5948462"/>
              <a:gd name="connsiteX10" fmla="*/ 806945 w 8117256"/>
              <a:gd name="connsiteY10" fmla="*/ 1226655 h 5948462"/>
              <a:gd name="connsiteX11" fmla="*/ 764415 w 8117256"/>
              <a:gd name="connsiteY11" fmla="*/ 1737018 h 5948462"/>
              <a:gd name="connsiteX12" fmla="*/ 785680 w 8117256"/>
              <a:gd name="connsiteY12" fmla="*/ 2396236 h 5948462"/>
              <a:gd name="connsiteX13" fmla="*/ 1052598 w 8117256"/>
              <a:gd name="connsiteY13" fmla="*/ 5948462 h 5948462"/>
              <a:gd name="connsiteX14" fmla="*/ 7101269 w 8117256"/>
              <a:gd name="connsiteY14" fmla="*/ 4864397 h 5948462"/>
              <a:gd name="connsiteX15" fmla="*/ 7101269 w 8117256"/>
              <a:gd name="connsiteY15" fmla="*/ 3028720 h 5948462"/>
              <a:gd name="connsiteX16" fmla="*/ 7101269 w 8117256"/>
              <a:gd name="connsiteY16" fmla="*/ 1101493 h 5948462"/>
              <a:gd name="connsiteX17" fmla="*/ 7173277 w 8117256"/>
              <a:gd name="connsiteY17" fmla="*/ 740139 h 5948462"/>
              <a:gd name="connsiteX18" fmla="*/ 7677333 w 8117256"/>
              <a:gd name="connsiteY18" fmla="*/ 740139 h 5948462"/>
              <a:gd name="connsiteX19" fmla="*/ 8037373 w 8117256"/>
              <a:gd name="connsiteY19" fmla="*/ 740138 h 5948462"/>
              <a:gd name="connsiteX20" fmla="*/ 8109381 w 8117256"/>
              <a:gd name="connsiteY20" fmla="*/ 1250845 h 5948462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13671 w 8045247"/>
              <a:gd name="connsiteY12" fmla="*/ 2396236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64565 w 8045247"/>
              <a:gd name="connsiteY12" fmla="*/ 2334910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9976 w 8076443"/>
              <a:gd name="connsiteY0" fmla="*/ 4623493 h 5587107"/>
              <a:gd name="connsiteX1" fmla="*/ 2595959 w 8076443"/>
              <a:gd name="connsiteY1" fmla="*/ 378782 h 5587107"/>
              <a:gd name="connsiteX2" fmla="*/ 1701797 w 8076443"/>
              <a:gd name="connsiteY2" fmla="*/ 205929 h 5587107"/>
              <a:gd name="connsiteX3" fmla="*/ 1233964 w 8076443"/>
              <a:gd name="connsiteY3" fmla="*/ 227195 h 5587107"/>
              <a:gd name="connsiteX4" fmla="*/ 1042578 w 8076443"/>
              <a:gd name="connsiteY4" fmla="*/ 248460 h 5587107"/>
              <a:gd name="connsiteX5" fmla="*/ 914988 w 8076443"/>
              <a:gd name="connsiteY5" fmla="*/ 290990 h 5587107"/>
              <a:gd name="connsiteX6" fmla="*/ 893723 w 8076443"/>
              <a:gd name="connsiteY6" fmla="*/ 439846 h 5587107"/>
              <a:gd name="connsiteX7" fmla="*/ 851192 w 8076443"/>
              <a:gd name="connsiteY7" fmla="*/ 609967 h 5587107"/>
              <a:gd name="connsiteX8" fmla="*/ 829927 w 8076443"/>
              <a:gd name="connsiteY8" fmla="*/ 907678 h 5587107"/>
              <a:gd name="connsiteX9" fmla="*/ 787397 w 8076443"/>
              <a:gd name="connsiteY9" fmla="*/ 971474 h 5587107"/>
              <a:gd name="connsiteX10" fmla="*/ 766132 w 8076443"/>
              <a:gd name="connsiteY10" fmla="*/ 1226655 h 5587107"/>
              <a:gd name="connsiteX11" fmla="*/ 723602 w 8076443"/>
              <a:gd name="connsiteY11" fmla="*/ 1737018 h 5587107"/>
              <a:gd name="connsiteX12" fmla="*/ 515603 w 8076443"/>
              <a:gd name="connsiteY12" fmla="*/ 4938521 h 5587107"/>
              <a:gd name="connsiteX13" fmla="*/ 1083794 w 8076443"/>
              <a:gd name="connsiteY13" fmla="*/ 5587107 h 5587107"/>
              <a:gd name="connsiteX14" fmla="*/ 7060456 w 8076443"/>
              <a:gd name="connsiteY14" fmla="*/ 4864397 h 5587107"/>
              <a:gd name="connsiteX15" fmla="*/ 7060456 w 8076443"/>
              <a:gd name="connsiteY15" fmla="*/ 3028720 h 5587107"/>
              <a:gd name="connsiteX16" fmla="*/ 7060456 w 8076443"/>
              <a:gd name="connsiteY16" fmla="*/ 1101493 h 5587107"/>
              <a:gd name="connsiteX17" fmla="*/ 7132464 w 8076443"/>
              <a:gd name="connsiteY17" fmla="*/ 740139 h 5587107"/>
              <a:gd name="connsiteX18" fmla="*/ 7636520 w 8076443"/>
              <a:gd name="connsiteY18" fmla="*/ 740139 h 5587107"/>
              <a:gd name="connsiteX19" fmla="*/ 7996560 w 8076443"/>
              <a:gd name="connsiteY19" fmla="*/ 740138 h 5587107"/>
              <a:gd name="connsiteX20" fmla="*/ 8068568 w 8076443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4721 w 8071188"/>
              <a:gd name="connsiteY0" fmla="*/ 4623493 h 5602252"/>
              <a:gd name="connsiteX1" fmla="*/ 2590704 w 8071188"/>
              <a:gd name="connsiteY1" fmla="*/ 378782 h 5602252"/>
              <a:gd name="connsiteX2" fmla="*/ 1696542 w 8071188"/>
              <a:gd name="connsiteY2" fmla="*/ 205929 h 5602252"/>
              <a:gd name="connsiteX3" fmla="*/ 1228709 w 8071188"/>
              <a:gd name="connsiteY3" fmla="*/ 227195 h 5602252"/>
              <a:gd name="connsiteX4" fmla="*/ 1037323 w 8071188"/>
              <a:gd name="connsiteY4" fmla="*/ 248460 h 5602252"/>
              <a:gd name="connsiteX5" fmla="*/ 909733 w 8071188"/>
              <a:gd name="connsiteY5" fmla="*/ 290990 h 5602252"/>
              <a:gd name="connsiteX6" fmla="*/ 888468 w 8071188"/>
              <a:gd name="connsiteY6" fmla="*/ 439846 h 5602252"/>
              <a:gd name="connsiteX7" fmla="*/ 845937 w 8071188"/>
              <a:gd name="connsiteY7" fmla="*/ 609967 h 5602252"/>
              <a:gd name="connsiteX8" fmla="*/ 824672 w 8071188"/>
              <a:gd name="connsiteY8" fmla="*/ 907678 h 5602252"/>
              <a:gd name="connsiteX9" fmla="*/ 782142 w 8071188"/>
              <a:gd name="connsiteY9" fmla="*/ 971474 h 5602252"/>
              <a:gd name="connsiteX10" fmla="*/ 760877 w 8071188"/>
              <a:gd name="connsiteY10" fmla="*/ 1226655 h 5602252"/>
              <a:gd name="connsiteX11" fmla="*/ 718347 w 8071188"/>
              <a:gd name="connsiteY11" fmla="*/ 1737018 h 5602252"/>
              <a:gd name="connsiteX12" fmla="*/ 582356 w 8071188"/>
              <a:gd name="connsiteY12" fmla="*/ 4938521 h 5602252"/>
              <a:gd name="connsiteX13" fmla="*/ 1078539 w 8071188"/>
              <a:gd name="connsiteY13" fmla="*/ 5587107 h 5602252"/>
              <a:gd name="connsiteX14" fmla="*/ 7055201 w 8071188"/>
              <a:gd name="connsiteY14" fmla="*/ 4864397 h 5602252"/>
              <a:gd name="connsiteX15" fmla="*/ 7055201 w 8071188"/>
              <a:gd name="connsiteY15" fmla="*/ 3028720 h 5602252"/>
              <a:gd name="connsiteX16" fmla="*/ 7055201 w 8071188"/>
              <a:gd name="connsiteY16" fmla="*/ 1101493 h 5602252"/>
              <a:gd name="connsiteX17" fmla="*/ 7127209 w 8071188"/>
              <a:gd name="connsiteY17" fmla="*/ 740139 h 5602252"/>
              <a:gd name="connsiteX18" fmla="*/ 7631265 w 8071188"/>
              <a:gd name="connsiteY18" fmla="*/ 740139 h 5602252"/>
              <a:gd name="connsiteX19" fmla="*/ 7991305 w 8071188"/>
              <a:gd name="connsiteY19" fmla="*/ 740138 h 5602252"/>
              <a:gd name="connsiteX20" fmla="*/ 8063313 w 8071188"/>
              <a:gd name="connsiteY20" fmla="*/ 1250845 h 5602252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016374 w 7352841"/>
              <a:gd name="connsiteY0" fmla="*/ 4623493 h 4864397"/>
              <a:gd name="connsiteX1" fmla="*/ 1872357 w 7352841"/>
              <a:gd name="connsiteY1" fmla="*/ 378782 h 4864397"/>
              <a:gd name="connsiteX2" fmla="*/ 978195 w 7352841"/>
              <a:gd name="connsiteY2" fmla="*/ 205929 h 4864397"/>
              <a:gd name="connsiteX3" fmla="*/ 510362 w 7352841"/>
              <a:gd name="connsiteY3" fmla="*/ 227195 h 4864397"/>
              <a:gd name="connsiteX4" fmla="*/ 318976 w 7352841"/>
              <a:gd name="connsiteY4" fmla="*/ 248460 h 4864397"/>
              <a:gd name="connsiteX5" fmla="*/ 191386 w 7352841"/>
              <a:gd name="connsiteY5" fmla="*/ 290990 h 4864397"/>
              <a:gd name="connsiteX6" fmla="*/ 170121 w 7352841"/>
              <a:gd name="connsiteY6" fmla="*/ 439846 h 4864397"/>
              <a:gd name="connsiteX7" fmla="*/ 127590 w 7352841"/>
              <a:gd name="connsiteY7" fmla="*/ 609967 h 4864397"/>
              <a:gd name="connsiteX8" fmla="*/ 106325 w 7352841"/>
              <a:gd name="connsiteY8" fmla="*/ 907678 h 4864397"/>
              <a:gd name="connsiteX9" fmla="*/ 63795 w 7352841"/>
              <a:gd name="connsiteY9" fmla="*/ 971474 h 4864397"/>
              <a:gd name="connsiteX10" fmla="*/ 42530 w 7352841"/>
              <a:gd name="connsiteY10" fmla="*/ 1226655 h 4864397"/>
              <a:gd name="connsiteX11" fmla="*/ 0 w 7352841"/>
              <a:gd name="connsiteY11" fmla="*/ 1737018 h 4864397"/>
              <a:gd name="connsiteX12" fmla="*/ 6336854 w 7352841"/>
              <a:gd name="connsiteY12" fmla="*/ 4864397 h 4864397"/>
              <a:gd name="connsiteX13" fmla="*/ 6336854 w 7352841"/>
              <a:gd name="connsiteY13" fmla="*/ 3028720 h 4864397"/>
              <a:gd name="connsiteX14" fmla="*/ 6336854 w 7352841"/>
              <a:gd name="connsiteY14" fmla="*/ 1101493 h 4864397"/>
              <a:gd name="connsiteX15" fmla="*/ 6408862 w 7352841"/>
              <a:gd name="connsiteY15" fmla="*/ 740139 h 4864397"/>
              <a:gd name="connsiteX16" fmla="*/ 6912918 w 7352841"/>
              <a:gd name="connsiteY16" fmla="*/ 740139 h 4864397"/>
              <a:gd name="connsiteX17" fmla="*/ 7272958 w 7352841"/>
              <a:gd name="connsiteY17" fmla="*/ 740138 h 4864397"/>
              <a:gd name="connsiteX18" fmla="*/ 7344966 w 7352841"/>
              <a:gd name="connsiteY18" fmla="*/ 1250845 h 4864397"/>
              <a:gd name="connsiteX0" fmla="*/ 2003619 w 7340086"/>
              <a:gd name="connsiteY0" fmla="*/ 4623493 h 5544812"/>
              <a:gd name="connsiteX1" fmla="*/ 1859602 w 7340086"/>
              <a:gd name="connsiteY1" fmla="*/ 378782 h 5544812"/>
              <a:gd name="connsiteX2" fmla="*/ 965440 w 7340086"/>
              <a:gd name="connsiteY2" fmla="*/ 205929 h 5544812"/>
              <a:gd name="connsiteX3" fmla="*/ 497607 w 7340086"/>
              <a:gd name="connsiteY3" fmla="*/ 227195 h 5544812"/>
              <a:gd name="connsiteX4" fmla="*/ 306221 w 7340086"/>
              <a:gd name="connsiteY4" fmla="*/ 248460 h 5544812"/>
              <a:gd name="connsiteX5" fmla="*/ 178631 w 7340086"/>
              <a:gd name="connsiteY5" fmla="*/ 290990 h 5544812"/>
              <a:gd name="connsiteX6" fmla="*/ 157366 w 7340086"/>
              <a:gd name="connsiteY6" fmla="*/ 439846 h 5544812"/>
              <a:gd name="connsiteX7" fmla="*/ 114835 w 7340086"/>
              <a:gd name="connsiteY7" fmla="*/ 609967 h 5544812"/>
              <a:gd name="connsiteX8" fmla="*/ 93570 w 7340086"/>
              <a:gd name="connsiteY8" fmla="*/ 907678 h 5544812"/>
              <a:gd name="connsiteX9" fmla="*/ 51040 w 7340086"/>
              <a:gd name="connsiteY9" fmla="*/ 971474 h 5544812"/>
              <a:gd name="connsiteX10" fmla="*/ 29775 w 7340086"/>
              <a:gd name="connsiteY10" fmla="*/ 1226655 h 5544812"/>
              <a:gd name="connsiteX11" fmla="*/ 67278 w 7340086"/>
              <a:gd name="connsiteY11" fmla="*/ 4938522 h 5544812"/>
              <a:gd name="connsiteX12" fmla="*/ 6324099 w 7340086"/>
              <a:gd name="connsiteY12" fmla="*/ 4864397 h 5544812"/>
              <a:gd name="connsiteX13" fmla="*/ 6324099 w 7340086"/>
              <a:gd name="connsiteY13" fmla="*/ 3028720 h 5544812"/>
              <a:gd name="connsiteX14" fmla="*/ 6324099 w 7340086"/>
              <a:gd name="connsiteY14" fmla="*/ 1101493 h 5544812"/>
              <a:gd name="connsiteX15" fmla="*/ 6396107 w 7340086"/>
              <a:gd name="connsiteY15" fmla="*/ 740139 h 5544812"/>
              <a:gd name="connsiteX16" fmla="*/ 6900163 w 7340086"/>
              <a:gd name="connsiteY16" fmla="*/ 740139 h 5544812"/>
              <a:gd name="connsiteX17" fmla="*/ 7260203 w 7340086"/>
              <a:gd name="connsiteY17" fmla="*/ 740138 h 5544812"/>
              <a:gd name="connsiteX18" fmla="*/ 7332211 w 7340086"/>
              <a:gd name="connsiteY18" fmla="*/ 1250845 h 5544812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55770 w 7344816"/>
              <a:gd name="connsiteY9" fmla="*/ 971474 h 5785714"/>
              <a:gd name="connsiteX10" fmla="*/ 34505 w 7344816"/>
              <a:gd name="connsiteY10" fmla="*/ 1226655 h 5785714"/>
              <a:gd name="connsiteX11" fmla="*/ 0 w 7344816"/>
              <a:gd name="connsiteY11" fmla="*/ 5179424 h 5785714"/>
              <a:gd name="connsiteX12" fmla="*/ 6328829 w 7344816"/>
              <a:gd name="connsiteY12" fmla="*/ 4864397 h 5785714"/>
              <a:gd name="connsiteX13" fmla="*/ 6328829 w 7344816"/>
              <a:gd name="connsiteY13" fmla="*/ 3028720 h 5785714"/>
              <a:gd name="connsiteX14" fmla="*/ 6328829 w 7344816"/>
              <a:gd name="connsiteY14" fmla="*/ 1101493 h 5785714"/>
              <a:gd name="connsiteX15" fmla="*/ 6400837 w 7344816"/>
              <a:gd name="connsiteY15" fmla="*/ 740139 h 5785714"/>
              <a:gd name="connsiteX16" fmla="*/ 6904893 w 7344816"/>
              <a:gd name="connsiteY16" fmla="*/ 740139 h 5785714"/>
              <a:gd name="connsiteX17" fmla="*/ 7264933 w 7344816"/>
              <a:gd name="connsiteY17" fmla="*/ 740138 h 5785714"/>
              <a:gd name="connsiteX18" fmla="*/ 7336941 w 7344816"/>
              <a:gd name="connsiteY18" fmla="*/ 1250845 h 5785714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432048 w 7344816"/>
              <a:gd name="connsiteY3" fmla="*/ 722709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119565 w 7344816"/>
              <a:gd name="connsiteY6" fmla="*/ 609967 h 5785714"/>
              <a:gd name="connsiteX7" fmla="*/ 98300 w 7344816"/>
              <a:gd name="connsiteY7" fmla="*/ 907678 h 5785714"/>
              <a:gd name="connsiteX8" fmla="*/ 34505 w 7344816"/>
              <a:gd name="connsiteY8" fmla="*/ 1226655 h 5785714"/>
              <a:gd name="connsiteX9" fmla="*/ 0 w 7344816"/>
              <a:gd name="connsiteY9" fmla="*/ 5179424 h 5785714"/>
              <a:gd name="connsiteX10" fmla="*/ 6328829 w 7344816"/>
              <a:gd name="connsiteY10" fmla="*/ 4864397 h 5785714"/>
              <a:gd name="connsiteX11" fmla="*/ 6328829 w 7344816"/>
              <a:gd name="connsiteY11" fmla="*/ 3028720 h 5785714"/>
              <a:gd name="connsiteX12" fmla="*/ 6328829 w 7344816"/>
              <a:gd name="connsiteY12" fmla="*/ 1101493 h 5785714"/>
              <a:gd name="connsiteX13" fmla="*/ 6400837 w 7344816"/>
              <a:gd name="connsiteY13" fmla="*/ 740139 h 5785714"/>
              <a:gd name="connsiteX14" fmla="*/ 6904893 w 7344816"/>
              <a:gd name="connsiteY14" fmla="*/ 740139 h 5785714"/>
              <a:gd name="connsiteX15" fmla="*/ 7264933 w 7344816"/>
              <a:gd name="connsiteY15" fmla="*/ 740138 h 5785714"/>
              <a:gd name="connsiteX16" fmla="*/ 7336941 w 7344816"/>
              <a:gd name="connsiteY16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98300 w 7344816"/>
              <a:gd name="connsiteY6" fmla="*/ 907678 h 5785714"/>
              <a:gd name="connsiteX7" fmla="*/ 34505 w 7344816"/>
              <a:gd name="connsiteY7" fmla="*/ 1226655 h 5785714"/>
              <a:gd name="connsiteX8" fmla="*/ 0 w 7344816"/>
              <a:gd name="connsiteY8" fmla="*/ 5179424 h 5785714"/>
              <a:gd name="connsiteX9" fmla="*/ 6328829 w 7344816"/>
              <a:gd name="connsiteY9" fmla="*/ 4864397 h 5785714"/>
              <a:gd name="connsiteX10" fmla="*/ 6328829 w 7344816"/>
              <a:gd name="connsiteY10" fmla="*/ 3028720 h 5785714"/>
              <a:gd name="connsiteX11" fmla="*/ 6328829 w 7344816"/>
              <a:gd name="connsiteY11" fmla="*/ 1101493 h 5785714"/>
              <a:gd name="connsiteX12" fmla="*/ 6400837 w 7344816"/>
              <a:gd name="connsiteY12" fmla="*/ 740139 h 5785714"/>
              <a:gd name="connsiteX13" fmla="*/ 6904893 w 7344816"/>
              <a:gd name="connsiteY13" fmla="*/ 740139 h 5785714"/>
              <a:gd name="connsiteX14" fmla="*/ 7264933 w 7344816"/>
              <a:gd name="connsiteY14" fmla="*/ 740138 h 5785714"/>
              <a:gd name="connsiteX15" fmla="*/ 7336941 w 7344816"/>
              <a:gd name="connsiteY15" fmla="*/ 1250845 h 5785714"/>
              <a:gd name="connsiteX0" fmla="*/ 3046770 w 8383237"/>
              <a:gd name="connsiteY0" fmla="*/ 4623493 h 5785714"/>
              <a:gd name="connsiteX1" fmla="*/ 2838621 w 8383237"/>
              <a:gd name="connsiteY1" fmla="*/ 843161 h 5785714"/>
              <a:gd name="connsiteX2" fmla="*/ 1974525 w 8383237"/>
              <a:gd name="connsiteY2" fmla="*/ 722709 h 5785714"/>
              <a:gd name="connsiteX3" fmla="*/ 1349372 w 8383237"/>
              <a:gd name="connsiteY3" fmla="*/ 248460 h 5785714"/>
              <a:gd name="connsiteX4" fmla="*/ 1221782 w 8383237"/>
              <a:gd name="connsiteY4" fmla="*/ 290990 h 5785714"/>
              <a:gd name="connsiteX5" fmla="*/ 1200517 w 8383237"/>
              <a:gd name="connsiteY5" fmla="*/ 439846 h 5785714"/>
              <a:gd name="connsiteX6" fmla="*/ 1136721 w 8383237"/>
              <a:gd name="connsiteY6" fmla="*/ 907678 h 5785714"/>
              <a:gd name="connsiteX7" fmla="*/ 1038421 w 8383237"/>
              <a:gd name="connsiteY7" fmla="*/ 5179424 h 5785714"/>
              <a:gd name="connsiteX8" fmla="*/ 7367250 w 8383237"/>
              <a:gd name="connsiteY8" fmla="*/ 4864397 h 5785714"/>
              <a:gd name="connsiteX9" fmla="*/ 7367250 w 8383237"/>
              <a:gd name="connsiteY9" fmla="*/ 3028720 h 5785714"/>
              <a:gd name="connsiteX10" fmla="*/ 7367250 w 8383237"/>
              <a:gd name="connsiteY10" fmla="*/ 1101493 h 5785714"/>
              <a:gd name="connsiteX11" fmla="*/ 7439258 w 8383237"/>
              <a:gd name="connsiteY11" fmla="*/ 740139 h 5785714"/>
              <a:gd name="connsiteX12" fmla="*/ 7943314 w 8383237"/>
              <a:gd name="connsiteY12" fmla="*/ 740139 h 5785714"/>
              <a:gd name="connsiteX13" fmla="*/ 8303354 w 8383237"/>
              <a:gd name="connsiteY13" fmla="*/ 740138 h 5785714"/>
              <a:gd name="connsiteX14" fmla="*/ 8375362 w 8383237"/>
              <a:gd name="connsiteY14" fmla="*/ 1250845 h 5785714"/>
              <a:gd name="connsiteX0" fmla="*/ 3036138 w 8372605"/>
              <a:gd name="connsiteY0" fmla="*/ 4623493 h 5785714"/>
              <a:gd name="connsiteX1" fmla="*/ 2827989 w 8372605"/>
              <a:gd name="connsiteY1" fmla="*/ 843161 h 5785714"/>
              <a:gd name="connsiteX2" fmla="*/ 1963893 w 8372605"/>
              <a:gd name="connsiteY2" fmla="*/ 722709 h 5785714"/>
              <a:gd name="connsiteX3" fmla="*/ 1338740 w 8372605"/>
              <a:gd name="connsiteY3" fmla="*/ 248460 h 5785714"/>
              <a:gd name="connsiteX4" fmla="*/ 1211150 w 8372605"/>
              <a:gd name="connsiteY4" fmla="*/ 290990 h 5785714"/>
              <a:gd name="connsiteX5" fmla="*/ 1189885 w 8372605"/>
              <a:gd name="connsiteY5" fmla="*/ 439846 h 5785714"/>
              <a:gd name="connsiteX6" fmla="*/ 1027789 w 8372605"/>
              <a:gd name="connsiteY6" fmla="*/ 5179424 h 5785714"/>
              <a:gd name="connsiteX7" fmla="*/ 7356618 w 8372605"/>
              <a:gd name="connsiteY7" fmla="*/ 4864397 h 5785714"/>
              <a:gd name="connsiteX8" fmla="*/ 7356618 w 8372605"/>
              <a:gd name="connsiteY8" fmla="*/ 3028720 h 5785714"/>
              <a:gd name="connsiteX9" fmla="*/ 7356618 w 8372605"/>
              <a:gd name="connsiteY9" fmla="*/ 1101493 h 5785714"/>
              <a:gd name="connsiteX10" fmla="*/ 7428626 w 8372605"/>
              <a:gd name="connsiteY10" fmla="*/ 740139 h 5785714"/>
              <a:gd name="connsiteX11" fmla="*/ 7932682 w 8372605"/>
              <a:gd name="connsiteY11" fmla="*/ 740139 h 5785714"/>
              <a:gd name="connsiteX12" fmla="*/ 8292722 w 8372605"/>
              <a:gd name="connsiteY12" fmla="*/ 740138 h 5785714"/>
              <a:gd name="connsiteX13" fmla="*/ 8364730 w 8372605"/>
              <a:gd name="connsiteY13" fmla="*/ 1250845 h 5785714"/>
              <a:gd name="connsiteX0" fmla="*/ 3032594 w 8369061"/>
              <a:gd name="connsiteY0" fmla="*/ 4623493 h 5785714"/>
              <a:gd name="connsiteX1" fmla="*/ 2824445 w 8369061"/>
              <a:gd name="connsiteY1" fmla="*/ 843161 h 5785714"/>
              <a:gd name="connsiteX2" fmla="*/ 1960349 w 8369061"/>
              <a:gd name="connsiteY2" fmla="*/ 722709 h 5785714"/>
              <a:gd name="connsiteX3" fmla="*/ 1335196 w 8369061"/>
              <a:gd name="connsiteY3" fmla="*/ 248460 h 5785714"/>
              <a:gd name="connsiteX4" fmla="*/ 1207606 w 8369061"/>
              <a:gd name="connsiteY4" fmla="*/ 290990 h 5785714"/>
              <a:gd name="connsiteX5" fmla="*/ 1024245 w 8369061"/>
              <a:gd name="connsiteY5" fmla="*/ 5179424 h 5785714"/>
              <a:gd name="connsiteX6" fmla="*/ 7353074 w 8369061"/>
              <a:gd name="connsiteY6" fmla="*/ 4864397 h 5785714"/>
              <a:gd name="connsiteX7" fmla="*/ 7353074 w 8369061"/>
              <a:gd name="connsiteY7" fmla="*/ 3028720 h 5785714"/>
              <a:gd name="connsiteX8" fmla="*/ 7353074 w 8369061"/>
              <a:gd name="connsiteY8" fmla="*/ 1101493 h 5785714"/>
              <a:gd name="connsiteX9" fmla="*/ 7425082 w 8369061"/>
              <a:gd name="connsiteY9" fmla="*/ 740139 h 5785714"/>
              <a:gd name="connsiteX10" fmla="*/ 7929138 w 8369061"/>
              <a:gd name="connsiteY10" fmla="*/ 740139 h 5785714"/>
              <a:gd name="connsiteX11" fmla="*/ 8289178 w 8369061"/>
              <a:gd name="connsiteY11" fmla="*/ 740138 h 5785714"/>
              <a:gd name="connsiteX12" fmla="*/ 8361186 w 8369061"/>
              <a:gd name="connsiteY12" fmla="*/ 1250845 h 5785714"/>
              <a:gd name="connsiteX0" fmla="*/ 2166889 w 7503356"/>
              <a:gd name="connsiteY0" fmla="*/ 4623493 h 5785714"/>
              <a:gd name="connsiteX1" fmla="*/ 1958740 w 7503356"/>
              <a:gd name="connsiteY1" fmla="*/ 843161 h 5785714"/>
              <a:gd name="connsiteX2" fmla="*/ 1094644 w 7503356"/>
              <a:gd name="connsiteY2" fmla="*/ 722709 h 5785714"/>
              <a:gd name="connsiteX3" fmla="*/ 469491 w 7503356"/>
              <a:gd name="connsiteY3" fmla="*/ 248460 h 5785714"/>
              <a:gd name="connsiteX4" fmla="*/ 341901 w 7503356"/>
              <a:gd name="connsiteY4" fmla="*/ 290990 h 5785714"/>
              <a:gd name="connsiteX5" fmla="*/ 158540 w 7503356"/>
              <a:gd name="connsiteY5" fmla="*/ 5179424 h 5785714"/>
              <a:gd name="connsiteX6" fmla="*/ 6487369 w 7503356"/>
              <a:gd name="connsiteY6" fmla="*/ 4864397 h 5785714"/>
              <a:gd name="connsiteX7" fmla="*/ 6487369 w 7503356"/>
              <a:gd name="connsiteY7" fmla="*/ 3028720 h 5785714"/>
              <a:gd name="connsiteX8" fmla="*/ 6487369 w 7503356"/>
              <a:gd name="connsiteY8" fmla="*/ 1101493 h 5785714"/>
              <a:gd name="connsiteX9" fmla="*/ 6559377 w 7503356"/>
              <a:gd name="connsiteY9" fmla="*/ 740139 h 5785714"/>
              <a:gd name="connsiteX10" fmla="*/ 7063433 w 7503356"/>
              <a:gd name="connsiteY10" fmla="*/ 740139 h 5785714"/>
              <a:gd name="connsiteX11" fmla="*/ 7423473 w 7503356"/>
              <a:gd name="connsiteY11" fmla="*/ 740138 h 5785714"/>
              <a:gd name="connsiteX12" fmla="*/ 7495481 w 7503356"/>
              <a:gd name="connsiteY12" fmla="*/ 1250845 h 5785714"/>
              <a:gd name="connsiteX0" fmla="*/ 2166889 w 7503356"/>
              <a:gd name="connsiteY0" fmla="*/ 4623493 h 5328500"/>
              <a:gd name="connsiteX1" fmla="*/ 1958740 w 7503356"/>
              <a:gd name="connsiteY1" fmla="*/ 843161 h 5328500"/>
              <a:gd name="connsiteX2" fmla="*/ 1094644 w 7503356"/>
              <a:gd name="connsiteY2" fmla="*/ 722709 h 5328500"/>
              <a:gd name="connsiteX3" fmla="*/ 469491 w 7503356"/>
              <a:gd name="connsiteY3" fmla="*/ 248460 h 5328500"/>
              <a:gd name="connsiteX4" fmla="*/ 341901 w 7503356"/>
              <a:gd name="connsiteY4" fmla="*/ 290990 h 5328500"/>
              <a:gd name="connsiteX5" fmla="*/ 158540 w 7503356"/>
              <a:gd name="connsiteY5" fmla="*/ 5179424 h 5328500"/>
              <a:gd name="connsiteX6" fmla="*/ 6487369 w 7503356"/>
              <a:gd name="connsiteY6" fmla="*/ 4864397 h 5328500"/>
              <a:gd name="connsiteX7" fmla="*/ 6487369 w 7503356"/>
              <a:gd name="connsiteY7" fmla="*/ 3028720 h 5328500"/>
              <a:gd name="connsiteX8" fmla="*/ 6487369 w 7503356"/>
              <a:gd name="connsiteY8" fmla="*/ 1101493 h 5328500"/>
              <a:gd name="connsiteX9" fmla="*/ 6559377 w 7503356"/>
              <a:gd name="connsiteY9" fmla="*/ 740139 h 5328500"/>
              <a:gd name="connsiteX10" fmla="*/ 7063433 w 7503356"/>
              <a:gd name="connsiteY10" fmla="*/ 740139 h 5328500"/>
              <a:gd name="connsiteX11" fmla="*/ 7423473 w 7503356"/>
              <a:gd name="connsiteY11" fmla="*/ 740138 h 5328500"/>
              <a:gd name="connsiteX12" fmla="*/ 7495481 w 7503356"/>
              <a:gd name="connsiteY12" fmla="*/ 1250845 h 5328500"/>
              <a:gd name="connsiteX0" fmla="*/ 2022873 w 7359340"/>
              <a:gd name="connsiteY0" fmla="*/ 4623493 h 5087596"/>
              <a:gd name="connsiteX1" fmla="*/ 1814724 w 7359340"/>
              <a:gd name="connsiteY1" fmla="*/ 843161 h 5087596"/>
              <a:gd name="connsiteX2" fmla="*/ 950628 w 7359340"/>
              <a:gd name="connsiteY2" fmla="*/ 722709 h 5087596"/>
              <a:gd name="connsiteX3" fmla="*/ 325475 w 7359340"/>
              <a:gd name="connsiteY3" fmla="*/ 248460 h 5087596"/>
              <a:gd name="connsiteX4" fmla="*/ 197885 w 7359340"/>
              <a:gd name="connsiteY4" fmla="*/ 290990 h 5087596"/>
              <a:gd name="connsiteX5" fmla="*/ 158540 w 7359340"/>
              <a:gd name="connsiteY5" fmla="*/ 4938521 h 5087596"/>
              <a:gd name="connsiteX6" fmla="*/ 6343353 w 7359340"/>
              <a:gd name="connsiteY6" fmla="*/ 4864397 h 5087596"/>
              <a:gd name="connsiteX7" fmla="*/ 6343353 w 7359340"/>
              <a:gd name="connsiteY7" fmla="*/ 3028720 h 5087596"/>
              <a:gd name="connsiteX8" fmla="*/ 6343353 w 7359340"/>
              <a:gd name="connsiteY8" fmla="*/ 1101493 h 5087596"/>
              <a:gd name="connsiteX9" fmla="*/ 6415361 w 7359340"/>
              <a:gd name="connsiteY9" fmla="*/ 740139 h 5087596"/>
              <a:gd name="connsiteX10" fmla="*/ 6919417 w 7359340"/>
              <a:gd name="connsiteY10" fmla="*/ 740139 h 5087596"/>
              <a:gd name="connsiteX11" fmla="*/ 7279457 w 7359340"/>
              <a:gd name="connsiteY11" fmla="*/ 740138 h 5087596"/>
              <a:gd name="connsiteX12" fmla="*/ 7351465 w 7359340"/>
              <a:gd name="connsiteY12" fmla="*/ 1250845 h 5087596"/>
              <a:gd name="connsiteX0" fmla="*/ 2022873 w 7359340"/>
              <a:gd name="connsiteY0" fmla="*/ 4623493 h 5087598"/>
              <a:gd name="connsiteX1" fmla="*/ 1814724 w 7359340"/>
              <a:gd name="connsiteY1" fmla="*/ 843161 h 5087598"/>
              <a:gd name="connsiteX2" fmla="*/ 950628 w 7359340"/>
              <a:gd name="connsiteY2" fmla="*/ 722709 h 5087598"/>
              <a:gd name="connsiteX3" fmla="*/ 325475 w 7359340"/>
              <a:gd name="connsiteY3" fmla="*/ 248460 h 5087598"/>
              <a:gd name="connsiteX4" fmla="*/ 197885 w 7359340"/>
              <a:gd name="connsiteY4" fmla="*/ 290990 h 5087598"/>
              <a:gd name="connsiteX5" fmla="*/ 158540 w 7359340"/>
              <a:gd name="connsiteY5" fmla="*/ 4938521 h 5087598"/>
              <a:gd name="connsiteX6" fmla="*/ 6343353 w 7359340"/>
              <a:gd name="connsiteY6" fmla="*/ 4864397 h 5087598"/>
              <a:gd name="connsiteX7" fmla="*/ 6343353 w 7359340"/>
              <a:gd name="connsiteY7" fmla="*/ 3028720 h 5087598"/>
              <a:gd name="connsiteX8" fmla="*/ 6343353 w 7359340"/>
              <a:gd name="connsiteY8" fmla="*/ 1101493 h 5087598"/>
              <a:gd name="connsiteX9" fmla="*/ 6415361 w 7359340"/>
              <a:gd name="connsiteY9" fmla="*/ 740139 h 5087598"/>
              <a:gd name="connsiteX10" fmla="*/ 6919417 w 7359340"/>
              <a:gd name="connsiteY10" fmla="*/ 740139 h 5087598"/>
              <a:gd name="connsiteX11" fmla="*/ 7279457 w 7359340"/>
              <a:gd name="connsiteY11" fmla="*/ 740138 h 5087598"/>
              <a:gd name="connsiteX12" fmla="*/ 7351465 w 7359340"/>
              <a:gd name="connsiteY12" fmla="*/ 1250845 h 5087598"/>
              <a:gd name="connsiteX0" fmla="*/ 1876813 w 7213280"/>
              <a:gd name="connsiteY0" fmla="*/ 4623493 h 5087596"/>
              <a:gd name="connsiteX1" fmla="*/ 1668664 w 7213280"/>
              <a:gd name="connsiteY1" fmla="*/ 843161 h 5087596"/>
              <a:gd name="connsiteX2" fmla="*/ 804568 w 7213280"/>
              <a:gd name="connsiteY2" fmla="*/ 722709 h 5087596"/>
              <a:gd name="connsiteX3" fmla="*/ 179415 w 7213280"/>
              <a:gd name="connsiteY3" fmla="*/ 248460 h 5087596"/>
              <a:gd name="connsiteX4" fmla="*/ 51825 w 7213280"/>
              <a:gd name="connsiteY4" fmla="*/ 290990 h 5087596"/>
              <a:gd name="connsiteX5" fmla="*/ 12480 w 7213280"/>
              <a:gd name="connsiteY5" fmla="*/ 4938521 h 5087596"/>
              <a:gd name="connsiteX6" fmla="*/ 6197293 w 7213280"/>
              <a:gd name="connsiteY6" fmla="*/ 4864397 h 5087596"/>
              <a:gd name="connsiteX7" fmla="*/ 6197293 w 7213280"/>
              <a:gd name="connsiteY7" fmla="*/ 3028720 h 5087596"/>
              <a:gd name="connsiteX8" fmla="*/ 6197293 w 7213280"/>
              <a:gd name="connsiteY8" fmla="*/ 1101493 h 5087596"/>
              <a:gd name="connsiteX9" fmla="*/ 6269301 w 7213280"/>
              <a:gd name="connsiteY9" fmla="*/ 740139 h 5087596"/>
              <a:gd name="connsiteX10" fmla="*/ 6773357 w 7213280"/>
              <a:gd name="connsiteY10" fmla="*/ 740139 h 5087596"/>
              <a:gd name="connsiteX11" fmla="*/ 7133397 w 7213280"/>
              <a:gd name="connsiteY11" fmla="*/ 740138 h 5087596"/>
              <a:gd name="connsiteX12" fmla="*/ 7205405 w 7213280"/>
              <a:gd name="connsiteY12" fmla="*/ 1250845 h 5087596"/>
              <a:gd name="connsiteX0" fmla="*/ 1876813 w 7213280"/>
              <a:gd name="connsiteY0" fmla="*/ 4623493 h 4983889"/>
              <a:gd name="connsiteX1" fmla="*/ 1668664 w 7213280"/>
              <a:gd name="connsiteY1" fmla="*/ 843161 h 4983889"/>
              <a:gd name="connsiteX2" fmla="*/ 804568 w 7213280"/>
              <a:gd name="connsiteY2" fmla="*/ 722709 h 4983889"/>
              <a:gd name="connsiteX3" fmla="*/ 179415 w 7213280"/>
              <a:gd name="connsiteY3" fmla="*/ 248460 h 4983889"/>
              <a:gd name="connsiteX4" fmla="*/ 51825 w 7213280"/>
              <a:gd name="connsiteY4" fmla="*/ 290990 h 4983889"/>
              <a:gd name="connsiteX5" fmla="*/ 12480 w 7213280"/>
              <a:gd name="connsiteY5" fmla="*/ 4938521 h 4983889"/>
              <a:gd name="connsiteX6" fmla="*/ 6197293 w 7213280"/>
              <a:gd name="connsiteY6" fmla="*/ 4864397 h 4983889"/>
              <a:gd name="connsiteX7" fmla="*/ 6197293 w 7213280"/>
              <a:gd name="connsiteY7" fmla="*/ 3028720 h 4983889"/>
              <a:gd name="connsiteX8" fmla="*/ 6197293 w 7213280"/>
              <a:gd name="connsiteY8" fmla="*/ 1101493 h 4983889"/>
              <a:gd name="connsiteX9" fmla="*/ 6269301 w 7213280"/>
              <a:gd name="connsiteY9" fmla="*/ 740139 h 4983889"/>
              <a:gd name="connsiteX10" fmla="*/ 6773357 w 7213280"/>
              <a:gd name="connsiteY10" fmla="*/ 740139 h 4983889"/>
              <a:gd name="connsiteX11" fmla="*/ 7133397 w 7213280"/>
              <a:gd name="connsiteY11" fmla="*/ 740138 h 4983889"/>
              <a:gd name="connsiteX12" fmla="*/ 7205405 w 7213280"/>
              <a:gd name="connsiteY12" fmla="*/ 1250845 h 4983889"/>
              <a:gd name="connsiteX0" fmla="*/ 1916158 w 7252625"/>
              <a:gd name="connsiteY0" fmla="*/ 4623493 h 4983889"/>
              <a:gd name="connsiteX1" fmla="*/ 1708009 w 7252625"/>
              <a:gd name="connsiteY1" fmla="*/ 843161 h 4983889"/>
              <a:gd name="connsiteX2" fmla="*/ 843913 w 7252625"/>
              <a:gd name="connsiteY2" fmla="*/ 722709 h 4983889"/>
              <a:gd name="connsiteX3" fmla="*/ 218760 w 7252625"/>
              <a:gd name="connsiteY3" fmla="*/ 248460 h 4983889"/>
              <a:gd name="connsiteX4" fmla="*/ 51825 w 7252625"/>
              <a:gd name="connsiteY4" fmla="*/ 722709 h 4983889"/>
              <a:gd name="connsiteX5" fmla="*/ 51825 w 7252625"/>
              <a:gd name="connsiteY5" fmla="*/ 4938521 h 4983889"/>
              <a:gd name="connsiteX6" fmla="*/ 6236638 w 7252625"/>
              <a:gd name="connsiteY6" fmla="*/ 4864397 h 4983889"/>
              <a:gd name="connsiteX7" fmla="*/ 6236638 w 7252625"/>
              <a:gd name="connsiteY7" fmla="*/ 3028720 h 4983889"/>
              <a:gd name="connsiteX8" fmla="*/ 6236638 w 7252625"/>
              <a:gd name="connsiteY8" fmla="*/ 1101493 h 4983889"/>
              <a:gd name="connsiteX9" fmla="*/ 6308646 w 7252625"/>
              <a:gd name="connsiteY9" fmla="*/ 740139 h 4983889"/>
              <a:gd name="connsiteX10" fmla="*/ 6812702 w 7252625"/>
              <a:gd name="connsiteY10" fmla="*/ 740139 h 4983889"/>
              <a:gd name="connsiteX11" fmla="*/ 7172742 w 7252625"/>
              <a:gd name="connsiteY11" fmla="*/ 740138 h 4983889"/>
              <a:gd name="connsiteX12" fmla="*/ 7244750 w 7252625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166935 w 7200800"/>
              <a:gd name="connsiteY3" fmla="*/ 248460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216024 w 7200800"/>
              <a:gd name="connsiteY3" fmla="*/ 481805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722709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7216379 w 7296262"/>
              <a:gd name="connsiteY9" fmla="*/ 740138 h 4983889"/>
              <a:gd name="connsiteX10" fmla="*/ 7288387 w 7296262"/>
              <a:gd name="connsiteY10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352283 w 7296262"/>
              <a:gd name="connsiteY7" fmla="*/ 740139 h 4983889"/>
              <a:gd name="connsiteX8" fmla="*/ 7216379 w 7296262"/>
              <a:gd name="connsiteY8" fmla="*/ 740138 h 4983889"/>
              <a:gd name="connsiteX9" fmla="*/ 7288387 w 7296262"/>
              <a:gd name="connsiteY9" fmla="*/ 1250845 h 4983889"/>
              <a:gd name="connsiteX0" fmla="*/ 1967670 w 7323078"/>
              <a:gd name="connsiteY0" fmla="*/ 3734003 h 4983889"/>
              <a:gd name="connsiteX1" fmla="*/ 1751646 w 7323078"/>
              <a:gd name="connsiteY1" fmla="*/ 843161 h 4983889"/>
              <a:gd name="connsiteX2" fmla="*/ 887550 w 7323078"/>
              <a:gd name="connsiteY2" fmla="*/ 722709 h 4983889"/>
              <a:gd name="connsiteX3" fmla="*/ 95462 w 7323078"/>
              <a:gd name="connsiteY3" fmla="*/ 843161 h 4983889"/>
              <a:gd name="connsiteX4" fmla="*/ 95462 w 7323078"/>
              <a:gd name="connsiteY4" fmla="*/ 4938521 h 4983889"/>
              <a:gd name="connsiteX5" fmla="*/ 6280275 w 7323078"/>
              <a:gd name="connsiteY5" fmla="*/ 4864397 h 4983889"/>
              <a:gd name="connsiteX6" fmla="*/ 6352283 w 7323078"/>
              <a:gd name="connsiteY6" fmla="*/ 740139 h 4983889"/>
              <a:gd name="connsiteX7" fmla="*/ 7216379 w 7323078"/>
              <a:gd name="connsiteY7" fmla="*/ 740138 h 4983889"/>
              <a:gd name="connsiteX8" fmla="*/ 7288387 w 7323078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8150 w 7296262"/>
              <a:gd name="connsiteY6" fmla="*/ 1084064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7152246 w 7288387"/>
              <a:gd name="connsiteY7" fmla="*/ 1204516 h 4983889"/>
              <a:gd name="connsiteX8" fmla="*/ 7288387 w 7288387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6936222 w 7288387"/>
              <a:gd name="connsiteY7" fmla="*/ 1445419 h 4983889"/>
              <a:gd name="connsiteX8" fmla="*/ 7288387 w 7288387"/>
              <a:gd name="connsiteY8" fmla="*/ 1250845 h 4983889"/>
              <a:gd name="connsiteX0" fmla="*/ 1967670 w 7224254"/>
              <a:gd name="connsiteY0" fmla="*/ 3298525 h 4548411"/>
              <a:gd name="connsiteX1" fmla="*/ 1751646 w 7224254"/>
              <a:gd name="connsiteY1" fmla="*/ 407683 h 4548411"/>
              <a:gd name="connsiteX2" fmla="*/ 887550 w 7224254"/>
              <a:gd name="connsiteY2" fmla="*/ 287231 h 4548411"/>
              <a:gd name="connsiteX3" fmla="*/ 95462 w 7224254"/>
              <a:gd name="connsiteY3" fmla="*/ 407683 h 4548411"/>
              <a:gd name="connsiteX4" fmla="*/ 95462 w 7224254"/>
              <a:gd name="connsiteY4" fmla="*/ 4503043 h 4548411"/>
              <a:gd name="connsiteX5" fmla="*/ 6280275 w 7224254"/>
              <a:gd name="connsiteY5" fmla="*/ 4428919 h 4548411"/>
              <a:gd name="connsiteX6" fmla="*/ 6288150 w 7224254"/>
              <a:gd name="connsiteY6" fmla="*/ 648586 h 4548411"/>
              <a:gd name="connsiteX7" fmla="*/ 6936222 w 7224254"/>
              <a:gd name="connsiteY7" fmla="*/ 1009941 h 4548411"/>
              <a:gd name="connsiteX8" fmla="*/ 7224254 w 7224254"/>
              <a:gd name="connsiteY8" fmla="*/ 1250845 h 4548411"/>
              <a:gd name="connsiteX0" fmla="*/ 1967670 w 6936222"/>
              <a:gd name="connsiteY0" fmla="*/ 3011294 h 4261180"/>
              <a:gd name="connsiteX1" fmla="*/ 1751646 w 6936222"/>
              <a:gd name="connsiteY1" fmla="*/ 120452 h 4261180"/>
              <a:gd name="connsiteX2" fmla="*/ 887550 w 6936222"/>
              <a:gd name="connsiteY2" fmla="*/ 0 h 4261180"/>
              <a:gd name="connsiteX3" fmla="*/ 95462 w 6936222"/>
              <a:gd name="connsiteY3" fmla="*/ 120452 h 4261180"/>
              <a:gd name="connsiteX4" fmla="*/ 95462 w 6936222"/>
              <a:gd name="connsiteY4" fmla="*/ 4215812 h 4261180"/>
              <a:gd name="connsiteX5" fmla="*/ 6280275 w 6936222"/>
              <a:gd name="connsiteY5" fmla="*/ 4141688 h 4261180"/>
              <a:gd name="connsiteX6" fmla="*/ 6288150 w 6936222"/>
              <a:gd name="connsiteY6" fmla="*/ 361355 h 4261180"/>
              <a:gd name="connsiteX7" fmla="*/ 6936222 w 6936222"/>
              <a:gd name="connsiteY7" fmla="*/ 722710 h 4261180"/>
              <a:gd name="connsiteX0" fmla="*/ 1967670 w 7080239"/>
              <a:gd name="connsiteY0" fmla="*/ 3011294 h 4261180"/>
              <a:gd name="connsiteX1" fmla="*/ 1751646 w 7080239"/>
              <a:gd name="connsiteY1" fmla="*/ 120452 h 4261180"/>
              <a:gd name="connsiteX2" fmla="*/ 887550 w 7080239"/>
              <a:gd name="connsiteY2" fmla="*/ 0 h 4261180"/>
              <a:gd name="connsiteX3" fmla="*/ 95462 w 7080239"/>
              <a:gd name="connsiteY3" fmla="*/ 120452 h 4261180"/>
              <a:gd name="connsiteX4" fmla="*/ 95462 w 7080239"/>
              <a:gd name="connsiteY4" fmla="*/ 4215812 h 4261180"/>
              <a:gd name="connsiteX5" fmla="*/ 6280275 w 7080239"/>
              <a:gd name="connsiteY5" fmla="*/ 4141688 h 4261180"/>
              <a:gd name="connsiteX6" fmla="*/ 6288150 w 7080239"/>
              <a:gd name="connsiteY6" fmla="*/ 361355 h 4261180"/>
              <a:gd name="connsiteX7" fmla="*/ 7080239 w 7080239"/>
              <a:gd name="connsiteY7" fmla="*/ 481805 h 4261180"/>
              <a:gd name="connsiteX0" fmla="*/ 1967670 w 7224254"/>
              <a:gd name="connsiteY0" fmla="*/ 3011294 h 4261180"/>
              <a:gd name="connsiteX1" fmla="*/ 1751646 w 7224254"/>
              <a:gd name="connsiteY1" fmla="*/ 120452 h 4261180"/>
              <a:gd name="connsiteX2" fmla="*/ 887550 w 7224254"/>
              <a:gd name="connsiteY2" fmla="*/ 0 h 4261180"/>
              <a:gd name="connsiteX3" fmla="*/ 95462 w 7224254"/>
              <a:gd name="connsiteY3" fmla="*/ 120452 h 4261180"/>
              <a:gd name="connsiteX4" fmla="*/ 95462 w 7224254"/>
              <a:gd name="connsiteY4" fmla="*/ 4215812 h 4261180"/>
              <a:gd name="connsiteX5" fmla="*/ 6280275 w 7224254"/>
              <a:gd name="connsiteY5" fmla="*/ 4141688 h 4261180"/>
              <a:gd name="connsiteX6" fmla="*/ 6288150 w 7224254"/>
              <a:gd name="connsiteY6" fmla="*/ 361355 h 4261180"/>
              <a:gd name="connsiteX7" fmla="*/ 7224254 w 7224254"/>
              <a:gd name="connsiteY7" fmla="*/ 722709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82566 w 7267199"/>
              <a:gd name="connsiteY0" fmla="*/ 3011294 h 4261180"/>
              <a:gd name="connsiteX1" fmla="*/ 1766542 w 7267199"/>
              <a:gd name="connsiteY1" fmla="*/ 120452 h 4261180"/>
              <a:gd name="connsiteX2" fmla="*/ 902446 w 7267199"/>
              <a:gd name="connsiteY2" fmla="*/ 0 h 4261180"/>
              <a:gd name="connsiteX3" fmla="*/ 110358 w 7267199"/>
              <a:gd name="connsiteY3" fmla="*/ 120452 h 4261180"/>
              <a:gd name="connsiteX4" fmla="*/ 0 w 7267199"/>
              <a:gd name="connsiteY4" fmla="*/ 4215812 h 4261180"/>
              <a:gd name="connsiteX5" fmla="*/ 6295171 w 7267199"/>
              <a:gd name="connsiteY5" fmla="*/ 4141688 h 4261180"/>
              <a:gd name="connsiteX6" fmla="*/ 6303046 w 7267199"/>
              <a:gd name="connsiteY6" fmla="*/ 361355 h 4261180"/>
              <a:gd name="connsiteX7" fmla="*/ 7267199 w 7267199"/>
              <a:gd name="connsiteY7" fmla="*/ 694558 h 4261180"/>
              <a:gd name="connsiteX0" fmla="*/ 2062263 w 7346896"/>
              <a:gd name="connsiteY0" fmla="*/ 3011294 h 4261180"/>
              <a:gd name="connsiteX1" fmla="*/ 1846239 w 7346896"/>
              <a:gd name="connsiteY1" fmla="*/ 120452 h 4261180"/>
              <a:gd name="connsiteX2" fmla="*/ 982143 w 7346896"/>
              <a:gd name="connsiteY2" fmla="*/ 0 h 4261180"/>
              <a:gd name="connsiteX3" fmla="*/ 95462 w 7346896"/>
              <a:gd name="connsiteY3" fmla="*/ 146823 h 4261180"/>
              <a:gd name="connsiteX4" fmla="*/ 79697 w 7346896"/>
              <a:gd name="connsiteY4" fmla="*/ 4215812 h 4261180"/>
              <a:gd name="connsiteX5" fmla="*/ 6374868 w 7346896"/>
              <a:gd name="connsiteY5" fmla="*/ 4141688 h 4261180"/>
              <a:gd name="connsiteX6" fmla="*/ 6382743 w 7346896"/>
              <a:gd name="connsiteY6" fmla="*/ 361355 h 4261180"/>
              <a:gd name="connsiteX7" fmla="*/ 7346896 w 7346896"/>
              <a:gd name="connsiteY7" fmla="*/ 694558 h 4261180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1990255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24090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928711 h 4928711"/>
              <a:gd name="connsiteX1" fmla="*/ 1990255 w 7346896"/>
              <a:gd name="connsiteY1" fmla="*/ 110641 h 4928711"/>
              <a:gd name="connsiteX2" fmla="*/ 982143 w 7346896"/>
              <a:gd name="connsiteY2" fmla="*/ 231094 h 4928711"/>
              <a:gd name="connsiteX3" fmla="*/ 95462 w 7346896"/>
              <a:gd name="connsiteY3" fmla="*/ 377917 h 4928711"/>
              <a:gd name="connsiteX4" fmla="*/ 79697 w 7346896"/>
              <a:gd name="connsiteY4" fmla="*/ 4446906 h 4928711"/>
              <a:gd name="connsiteX5" fmla="*/ 6374868 w 7346896"/>
              <a:gd name="connsiteY5" fmla="*/ 4372782 h 4928711"/>
              <a:gd name="connsiteX6" fmla="*/ 6382743 w 7346896"/>
              <a:gd name="connsiteY6" fmla="*/ 592449 h 4928711"/>
              <a:gd name="connsiteX7" fmla="*/ 7346896 w 7346896"/>
              <a:gd name="connsiteY7" fmla="*/ 925652 h 4928711"/>
              <a:gd name="connsiteX0" fmla="*/ 2062263 w 7346896"/>
              <a:gd name="connsiteY0" fmla="*/ 4938522 h 4938522"/>
              <a:gd name="connsiteX1" fmla="*/ 1990255 w 7346896"/>
              <a:gd name="connsiteY1" fmla="*/ 120452 h 4938522"/>
              <a:gd name="connsiteX2" fmla="*/ 262063 w 7346896"/>
              <a:gd name="connsiteY2" fmla="*/ 0 h 4938522"/>
              <a:gd name="connsiteX3" fmla="*/ 95462 w 7346896"/>
              <a:gd name="connsiteY3" fmla="*/ 387728 h 4938522"/>
              <a:gd name="connsiteX4" fmla="*/ 79697 w 7346896"/>
              <a:gd name="connsiteY4" fmla="*/ 4456717 h 4938522"/>
              <a:gd name="connsiteX5" fmla="*/ 6374868 w 7346896"/>
              <a:gd name="connsiteY5" fmla="*/ 4382593 h 4938522"/>
              <a:gd name="connsiteX6" fmla="*/ 6382743 w 7346896"/>
              <a:gd name="connsiteY6" fmla="*/ 602260 h 4938522"/>
              <a:gd name="connsiteX7" fmla="*/ 7346896 w 7346896"/>
              <a:gd name="connsiteY7" fmla="*/ 935463 h 4938522"/>
              <a:gd name="connsiteX0" fmla="*/ 2062263 w 7346896"/>
              <a:gd name="connsiteY0" fmla="*/ 5049163 h 5049163"/>
              <a:gd name="connsiteX1" fmla="*/ 1990255 w 7346896"/>
              <a:gd name="connsiteY1" fmla="*/ 110641 h 5049163"/>
              <a:gd name="connsiteX2" fmla="*/ 262063 w 7346896"/>
              <a:gd name="connsiteY2" fmla="*/ 110641 h 5049163"/>
              <a:gd name="connsiteX3" fmla="*/ 95462 w 7346896"/>
              <a:gd name="connsiteY3" fmla="*/ 498369 h 5049163"/>
              <a:gd name="connsiteX4" fmla="*/ 79697 w 7346896"/>
              <a:gd name="connsiteY4" fmla="*/ 4567358 h 5049163"/>
              <a:gd name="connsiteX5" fmla="*/ 6374868 w 7346896"/>
              <a:gd name="connsiteY5" fmla="*/ 4493234 h 5049163"/>
              <a:gd name="connsiteX6" fmla="*/ 6382743 w 7346896"/>
              <a:gd name="connsiteY6" fmla="*/ 712901 h 5049163"/>
              <a:gd name="connsiteX7" fmla="*/ 7346896 w 7346896"/>
              <a:gd name="connsiteY7" fmla="*/ 1046104 h 5049163"/>
              <a:gd name="connsiteX0" fmla="*/ 2062263 w 7346896"/>
              <a:gd name="connsiteY0" fmla="*/ 5771875 h 5771875"/>
              <a:gd name="connsiteX1" fmla="*/ 1990255 w 7346896"/>
              <a:gd name="connsiteY1" fmla="*/ 110641 h 5771875"/>
              <a:gd name="connsiteX2" fmla="*/ 262063 w 7346896"/>
              <a:gd name="connsiteY2" fmla="*/ 110641 h 5771875"/>
              <a:gd name="connsiteX3" fmla="*/ 95462 w 7346896"/>
              <a:gd name="connsiteY3" fmla="*/ 498369 h 5771875"/>
              <a:gd name="connsiteX4" fmla="*/ 79697 w 7346896"/>
              <a:gd name="connsiteY4" fmla="*/ 4567358 h 5771875"/>
              <a:gd name="connsiteX5" fmla="*/ 6374868 w 7346896"/>
              <a:gd name="connsiteY5" fmla="*/ 4493234 h 5771875"/>
              <a:gd name="connsiteX6" fmla="*/ 6382743 w 7346896"/>
              <a:gd name="connsiteY6" fmla="*/ 712901 h 5771875"/>
              <a:gd name="connsiteX7" fmla="*/ 7346896 w 7346896"/>
              <a:gd name="connsiteY7" fmla="*/ 1046104 h 5771875"/>
              <a:gd name="connsiteX0" fmla="*/ 2062263 w 6406240"/>
              <a:gd name="connsiteY0" fmla="*/ 5771875 h 5771875"/>
              <a:gd name="connsiteX1" fmla="*/ 1990255 w 6406240"/>
              <a:gd name="connsiteY1" fmla="*/ 110641 h 5771875"/>
              <a:gd name="connsiteX2" fmla="*/ 262063 w 6406240"/>
              <a:gd name="connsiteY2" fmla="*/ 110641 h 5771875"/>
              <a:gd name="connsiteX3" fmla="*/ 95462 w 6406240"/>
              <a:gd name="connsiteY3" fmla="*/ 498369 h 5771875"/>
              <a:gd name="connsiteX4" fmla="*/ 79697 w 6406240"/>
              <a:gd name="connsiteY4" fmla="*/ 4567358 h 5771875"/>
              <a:gd name="connsiteX5" fmla="*/ 6374868 w 6406240"/>
              <a:gd name="connsiteY5" fmla="*/ 4493234 h 5771875"/>
              <a:gd name="connsiteX6" fmla="*/ 6382743 w 6406240"/>
              <a:gd name="connsiteY6" fmla="*/ 712901 h 5771875"/>
              <a:gd name="connsiteX0" fmla="*/ 2062263 w 6374868"/>
              <a:gd name="connsiteY0" fmla="*/ 5771875 h 5771875"/>
              <a:gd name="connsiteX1" fmla="*/ 1990255 w 6374868"/>
              <a:gd name="connsiteY1" fmla="*/ 110641 h 5771875"/>
              <a:gd name="connsiteX2" fmla="*/ 262063 w 6374868"/>
              <a:gd name="connsiteY2" fmla="*/ 110641 h 5771875"/>
              <a:gd name="connsiteX3" fmla="*/ 95462 w 6374868"/>
              <a:gd name="connsiteY3" fmla="*/ 498369 h 5771875"/>
              <a:gd name="connsiteX4" fmla="*/ 79697 w 6374868"/>
              <a:gd name="connsiteY4" fmla="*/ 4567358 h 5771875"/>
              <a:gd name="connsiteX5" fmla="*/ 6374868 w 6374868"/>
              <a:gd name="connsiteY5" fmla="*/ 4493234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79697 w 2062263"/>
              <a:gd name="connsiteY4" fmla="*/ 4567358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46039 w 2062263"/>
              <a:gd name="connsiteY4" fmla="*/ 1324969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46039 w 2062263"/>
              <a:gd name="connsiteY4" fmla="*/ 1084066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75727 w 2062263"/>
              <a:gd name="connsiteY4" fmla="*/ 1093999 h 5771875"/>
              <a:gd name="connsiteX0" fmla="*/ 2062263 w 2062263"/>
              <a:gd name="connsiteY0" fmla="*/ 5771875 h 5771875"/>
              <a:gd name="connsiteX1" fmla="*/ 1990255 w 2062263"/>
              <a:gd name="connsiteY1" fmla="*/ 110641 h 5771875"/>
              <a:gd name="connsiteX2" fmla="*/ 262063 w 2062263"/>
              <a:gd name="connsiteY2" fmla="*/ 110641 h 5771875"/>
              <a:gd name="connsiteX3" fmla="*/ 95462 w 2062263"/>
              <a:gd name="connsiteY3" fmla="*/ 498369 h 5771875"/>
              <a:gd name="connsiteX4" fmla="*/ 75727 w 2062263"/>
              <a:gd name="connsiteY4" fmla="*/ 1093999 h 5771875"/>
              <a:gd name="connsiteX0" fmla="*/ 2032574 w 2032574"/>
              <a:gd name="connsiteY0" fmla="*/ 5771875 h 5771875"/>
              <a:gd name="connsiteX1" fmla="*/ 1960566 w 2032574"/>
              <a:gd name="connsiteY1" fmla="*/ 110641 h 5771875"/>
              <a:gd name="connsiteX2" fmla="*/ 232374 w 2032574"/>
              <a:gd name="connsiteY2" fmla="*/ 110641 h 5771875"/>
              <a:gd name="connsiteX3" fmla="*/ 95462 w 2032574"/>
              <a:gd name="connsiteY3" fmla="*/ 498369 h 5771875"/>
              <a:gd name="connsiteX4" fmla="*/ 46038 w 2032574"/>
              <a:gd name="connsiteY4" fmla="*/ 1093999 h 5771875"/>
              <a:gd name="connsiteX0" fmla="*/ 1986536 w 1986536"/>
              <a:gd name="connsiteY0" fmla="*/ 5771875 h 5771875"/>
              <a:gd name="connsiteX1" fmla="*/ 1914528 w 1986536"/>
              <a:gd name="connsiteY1" fmla="*/ 110641 h 5771875"/>
              <a:gd name="connsiteX2" fmla="*/ 186336 w 1986536"/>
              <a:gd name="connsiteY2" fmla="*/ 110641 h 5771875"/>
              <a:gd name="connsiteX3" fmla="*/ 49424 w 1986536"/>
              <a:gd name="connsiteY3" fmla="*/ 498369 h 5771875"/>
              <a:gd name="connsiteX4" fmla="*/ 0 w 1986536"/>
              <a:gd name="connsiteY4" fmla="*/ 1093999 h 5771875"/>
              <a:gd name="connsiteX0" fmla="*/ 1996948 w 1996948"/>
              <a:gd name="connsiteY0" fmla="*/ 5771875 h 5771875"/>
              <a:gd name="connsiteX1" fmla="*/ 1924940 w 1996948"/>
              <a:gd name="connsiteY1" fmla="*/ 110641 h 5771875"/>
              <a:gd name="connsiteX2" fmla="*/ 196748 w 1996948"/>
              <a:gd name="connsiteY2" fmla="*/ 110641 h 5771875"/>
              <a:gd name="connsiteX3" fmla="*/ 59836 w 1996948"/>
              <a:gd name="connsiteY3" fmla="*/ 498369 h 5771875"/>
              <a:gd name="connsiteX4" fmla="*/ 10412 w 1996948"/>
              <a:gd name="connsiteY4" fmla="*/ 1093999 h 577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6948" h="5771875">
                <a:moveTo>
                  <a:pt x="1996948" y="5771875"/>
                </a:moveTo>
                <a:cubicBezTo>
                  <a:pt x="1992902" y="5547808"/>
                  <a:pt x="1927040" y="520175"/>
                  <a:pt x="1924940" y="110641"/>
                </a:cubicBezTo>
                <a:cubicBezTo>
                  <a:pt x="1855789" y="0"/>
                  <a:pt x="302351" y="145844"/>
                  <a:pt x="196748" y="110641"/>
                </a:cubicBezTo>
                <a:lnTo>
                  <a:pt x="59836" y="498369"/>
                </a:lnTo>
                <a:cubicBezTo>
                  <a:pt x="0" y="1087758"/>
                  <a:pt x="23894" y="1052685"/>
                  <a:pt x="10412" y="1093999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8" name="Freeform 697"/>
          <p:cNvSpPr/>
          <p:nvPr/>
        </p:nvSpPr>
        <p:spPr bwMode="auto">
          <a:xfrm>
            <a:off x="7552927" y="4319345"/>
            <a:ext cx="2988711" cy="3433583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  <a:gd name="connsiteX0" fmla="*/ 110359 w 3026980"/>
              <a:gd name="connsiteY0" fmla="*/ 3602671 h 3602671"/>
              <a:gd name="connsiteX1" fmla="*/ 78828 w 3026980"/>
              <a:gd name="connsiteY1" fmla="*/ 3413484 h 3602671"/>
              <a:gd name="connsiteX2" fmla="*/ 47297 w 3026980"/>
              <a:gd name="connsiteY2" fmla="*/ 2861691 h 3602671"/>
              <a:gd name="connsiteX3" fmla="*/ 31531 w 3026980"/>
              <a:gd name="connsiteY3" fmla="*/ 2593678 h 3602671"/>
              <a:gd name="connsiteX4" fmla="*/ 15766 w 3026980"/>
              <a:gd name="connsiteY4" fmla="*/ 2546381 h 3602671"/>
              <a:gd name="connsiteX5" fmla="*/ 0 w 3026980"/>
              <a:gd name="connsiteY5" fmla="*/ 2451788 h 3602671"/>
              <a:gd name="connsiteX6" fmla="*/ 15766 w 3026980"/>
              <a:gd name="connsiteY6" fmla="*/ 354974 h 3602671"/>
              <a:gd name="connsiteX7" fmla="*/ 94593 w 3026980"/>
              <a:gd name="connsiteY7" fmla="*/ 213084 h 3602671"/>
              <a:gd name="connsiteX8" fmla="*/ 110359 w 3026980"/>
              <a:gd name="connsiteY8" fmla="*/ 165788 h 3602671"/>
              <a:gd name="connsiteX9" fmla="*/ 220718 w 3026980"/>
              <a:gd name="connsiteY9" fmla="*/ 134257 h 3602671"/>
              <a:gd name="connsiteX10" fmla="*/ 299545 w 3026980"/>
              <a:gd name="connsiteY10" fmla="*/ 118491 h 3602671"/>
              <a:gd name="connsiteX11" fmla="*/ 346842 w 3026980"/>
              <a:gd name="connsiteY11" fmla="*/ 102726 h 3602671"/>
              <a:gd name="connsiteX12" fmla="*/ 583324 w 3026980"/>
              <a:gd name="connsiteY12" fmla="*/ 86960 h 3602671"/>
              <a:gd name="connsiteX13" fmla="*/ 1954924 w 3026980"/>
              <a:gd name="connsiteY13" fmla="*/ 86960 h 3602671"/>
              <a:gd name="connsiteX14" fmla="*/ 2317531 w 3026980"/>
              <a:gd name="connsiteY14" fmla="*/ 71195 h 3602671"/>
              <a:gd name="connsiteX15" fmla="*/ 2601311 w 3026980"/>
              <a:gd name="connsiteY15" fmla="*/ 86960 h 3602671"/>
              <a:gd name="connsiteX16" fmla="*/ 2648607 w 3026980"/>
              <a:gd name="connsiteY16" fmla="*/ 102726 h 3602671"/>
              <a:gd name="connsiteX17" fmla="*/ 2743200 w 3026980"/>
              <a:gd name="connsiteY17" fmla="*/ 118491 h 3602671"/>
              <a:gd name="connsiteX18" fmla="*/ 2853559 w 3026980"/>
              <a:gd name="connsiteY18" fmla="*/ 150022 h 3602671"/>
              <a:gd name="connsiteX19" fmla="*/ 2885090 w 3026980"/>
              <a:gd name="connsiteY19" fmla="*/ 197319 h 3602671"/>
              <a:gd name="connsiteX20" fmla="*/ 2916621 w 3026980"/>
              <a:gd name="connsiteY20" fmla="*/ 291912 h 3602671"/>
              <a:gd name="connsiteX21" fmla="*/ 2932387 w 3026980"/>
              <a:gd name="connsiteY21" fmla="*/ 449567 h 3602671"/>
              <a:gd name="connsiteX22" fmla="*/ 2948152 w 3026980"/>
              <a:gd name="connsiteY22" fmla="*/ 496864 h 3602671"/>
              <a:gd name="connsiteX23" fmla="*/ 2963918 w 3026980"/>
              <a:gd name="connsiteY23" fmla="*/ 796409 h 3602671"/>
              <a:gd name="connsiteX24" fmla="*/ 3026980 w 3026980"/>
              <a:gd name="connsiteY24" fmla="*/ 2751333 h 3602671"/>
              <a:gd name="connsiteX0" fmla="*/ 110359 w 2963918"/>
              <a:gd name="connsiteY0" fmla="*/ 3602671 h 3602671"/>
              <a:gd name="connsiteX1" fmla="*/ 78828 w 2963918"/>
              <a:gd name="connsiteY1" fmla="*/ 3413484 h 3602671"/>
              <a:gd name="connsiteX2" fmla="*/ 47297 w 2963918"/>
              <a:gd name="connsiteY2" fmla="*/ 2861691 h 3602671"/>
              <a:gd name="connsiteX3" fmla="*/ 31531 w 2963918"/>
              <a:gd name="connsiteY3" fmla="*/ 2593678 h 3602671"/>
              <a:gd name="connsiteX4" fmla="*/ 15766 w 2963918"/>
              <a:gd name="connsiteY4" fmla="*/ 2546381 h 3602671"/>
              <a:gd name="connsiteX5" fmla="*/ 0 w 2963918"/>
              <a:gd name="connsiteY5" fmla="*/ 2451788 h 3602671"/>
              <a:gd name="connsiteX6" fmla="*/ 15766 w 2963918"/>
              <a:gd name="connsiteY6" fmla="*/ 354974 h 3602671"/>
              <a:gd name="connsiteX7" fmla="*/ 94593 w 2963918"/>
              <a:gd name="connsiteY7" fmla="*/ 213084 h 3602671"/>
              <a:gd name="connsiteX8" fmla="*/ 110359 w 2963918"/>
              <a:gd name="connsiteY8" fmla="*/ 165788 h 3602671"/>
              <a:gd name="connsiteX9" fmla="*/ 220718 w 2963918"/>
              <a:gd name="connsiteY9" fmla="*/ 134257 h 3602671"/>
              <a:gd name="connsiteX10" fmla="*/ 299545 w 2963918"/>
              <a:gd name="connsiteY10" fmla="*/ 118491 h 3602671"/>
              <a:gd name="connsiteX11" fmla="*/ 346842 w 2963918"/>
              <a:gd name="connsiteY11" fmla="*/ 102726 h 3602671"/>
              <a:gd name="connsiteX12" fmla="*/ 583324 w 2963918"/>
              <a:gd name="connsiteY12" fmla="*/ 86960 h 3602671"/>
              <a:gd name="connsiteX13" fmla="*/ 1954924 w 2963918"/>
              <a:gd name="connsiteY13" fmla="*/ 86960 h 3602671"/>
              <a:gd name="connsiteX14" fmla="*/ 2317531 w 2963918"/>
              <a:gd name="connsiteY14" fmla="*/ 71195 h 3602671"/>
              <a:gd name="connsiteX15" fmla="*/ 2601311 w 2963918"/>
              <a:gd name="connsiteY15" fmla="*/ 86960 h 3602671"/>
              <a:gd name="connsiteX16" fmla="*/ 2648607 w 2963918"/>
              <a:gd name="connsiteY16" fmla="*/ 102726 h 3602671"/>
              <a:gd name="connsiteX17" fmla="*/ 2743200 w 2963918"/>
              <a:gd name="connsiteY17" fmla="*/ 118491 h 3602671"/>
              <a:gd name="connsiteX18" fmla="*/ 2853559 w 2963918"/>
              <a:gd name="connsiteY18" fmla="*/ 150022 h 3602671"/>
              <a:gd name="connsiteX19" fmla="*/ 2885090 w 2963918"/>
              <a:gd name="connsiteY19" fmla="*/ 197319 h 3602671"/>
              <a:gd name="connsiteX20" fmla="*/ 2916621 w 2963918"/>
              <a:gd name="connsiteY20" fmla="*/ 291912 h 3602671"/>
              <a:gd name="connsiteX21" fmla="*/ 2932387 w 2963918"/>
              <a:gd name="connsiteY21" fmla="*/ 449567 h 3602671"/>
              <a:gd name="connsiteX22" fmla="*/ 2948152 w 2963918"/>
              <a:gd name="connsiteY22" fmla="*/ 496864 h 3602671"/>
              <a:gd name="connsiteX23" fmla="*/ 2963918 w 2963918"/>
              <a:gd name="connsiteY23" fmla="*/ 796409 h 3602671"/>
              <a:gd name="connsiteX0" fmla="*/ 110359 w 3024337"/>
              <a:gd name="connsiteY0" fmla="*/ 3602671 h 3602671"/>
              <a:gd name="connsiteX1" fmla="*/ 78828 w 3024337"/>
              <a:gd name="connsiteY1" fmla="*/ 3413484 h 3602671"/>
              <a:gd name="connsiteX2" fmla="*/ 47297 w 3024337"/>
              <a:gd name="connsiteY2" fmla="*/ 2861691 h 3602671"/>
              <a:gd name="connsiteX3" fmla="*/ 31531 w 3024337"/>
              <a:gd name="connsiteY3" fmla="*/ 2593678 h 3602671"/>
              <a:gd name="connsiteX4" fmla="*/ 15766 w 3024337"/>
              <a:gd name="connsiteY4" fmla="*/ 2546381 h 3602671"/>
              <a:gd name="connsiteX5" fmla="*/ 0 w 3024337"/>
              <a:gd name="connsiteY5" fmla="*/ 2451788 h 3602671"/>
              <a:gd name="connsiteX6" fmla="*/ 15766 w 3024337"/>
              <a:gd name="connsiteY6" fmla="*/ 354974 h 3602671"/>
              <a:gd name="connsiteX7" fmla="*/ 94593 w 3024337"/>
              <a:gd name="connsiteY7" fmla="*/ 213084 h 3602671"/>
              <a:gd name="connsiteX8" fmla="*/ 110359 w 3024337"/>
              <a:gd name="connsiteY8" fmla="*/ 165788 h 3602671"/>
              <a:gd name="connsiteX9" fmla="*/ 220718 w 3024337"/>
              <a:gd name="connsiteY9" fmla="*/ 134257 h 3602671"/>
              <a:gd name="connsiteX10" fmla="*/ 299545 w 3024337"/>
              <a:gd name="connsiteY10" fmla="*/ 118491 h 3602671"/>
              <a:gd name="connsiteX11" fmla="*/ 346842 w 3024337"/>
              <a:gd name="connsiteY11" fmla="*/ 102726 h 3602671"/>
              <a:gd name="connsiteX12" fmla="*/ 583324 w 3024337"/>
              <a:gd name="connsiteY12" fmla="*/ 86960 h 3602671"/>
              <a:gd name="connsiteX13" fmla="*/ 1954924 w 3024337"/>
              <a:gd name="connsiteY13" fmla="*/ 86960 h 3602671"/>
              <a:gd name="connsiteX14" fmla="*/ 2317531 w 3024337"/>
              <a:gd name="connsiteY14" fmla="*/ 71195 h 3602671"/>
              <a:gd name="connsiteX15" fmla="*/ 2601311 w 3024337"/>
              <a:gd name="connsiteY15" fmla="*/ 86960 h 3602671"/>
              <a:gd name="connsiteX16" fmla="*/ 2648607 w 3024337"/>
              <a:gd name="connsiteY16" fmla="*/ 102726 h 3602671"/>
              <a:gd name="connsiteX17" fmla="*/ 2743200 w 3024337"/>
              <a:gd name="connsiteY17" fmla="*/ 118491 h 3602671"/>
              <a:gd name="connsiteX18" fmla="*/ 2853559 w 3024337"/>
              <a:gd name="connsiteY18" fmla="*/ 150022 h 3602671"/>
              <a:gd name="connsiteX19" fmla="*/ 2885090 w 3024337"/>
              <a:gd name="connsiteY19" fmla="*/ 197319 h 3602671"/>
              <a:gd name="connsiteX20" fmla="*/ 2916621 w 3024337"/>
              <a:gd name="connsiteY20" fmla="*/ 291912 h 3602671"/>
              <a:gd name="connsiteX21" fmla="*/ 2932387 w 3024337"/>
              <a:gd name="connsiteY21" fmla="*/ 449567 h 3602671"/>
              <a:gd name="connsiteX22" fmla="*/ 2948152 w 3024337"/>
              <a:gd name="connsiteY22" fmla="*/ 496864 h 3602671"/>
              <a:gd name="connsiteX23" fmla="*/ 3024337 w 3024337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8 w 2957204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9 w 2957204"/>
              <a:gd name="connsiteY23" fmla="*/ 648073 h 3602671"/>
              <a:gd name="connsiteX0" fmla="*/ 110359 w 2974963"/>
              <a:gd name="connsiteY0" fmla="*/ 3602671 h 3602671"/>
              <a:gd name="connsiteX1" fmla="*/ 78828 w 2974963"/>
              <a:gd name="connsiteY1" fmla="*/ 3413484 h 3602671"/>
              <a:gd name="connsiteX2" fmla="*/ 47297 w 2974963"/>
              <a:gd name="connsiteY2" fmla="*/ 2861691 h 3602671"/>
              <a:gd name="connsiteX3" fmla="*/ 31531 w 2974963"/>
              <a:gd name="connsiteY3" fmla="*/ 2593678 h 3602671"/>
              <a:gd name="connsiteX4" fmla="*/ 15766 w 2974963"/>
              <a:gd name="connsiteY4" fmla="*/ 2546381 h 3602671"/>
              <a:gd name="connsiteX5" fmla="*/ 0 w 2974963"/>
              <a:gd name="connsiteY5" fmla="*/ 2451788 h 3602671"/>
              <a:gd name="connsiteX6" fmla="*/ 15766 w 2974963"/>
              <a:gd name="connsiteY6" fmla="*/ 354974 h 3602671"/>
              <a:gd name="connsiteX7" fmla="*/ 94593 w 2974963"/>
              <a:gd name="connsiteY7" fmla="*/ 213084 h 3602671"/>
              <a:gd name="connsiteX8" fmla="*/ 110359 w 2974963"/>
              <a:gd name="connsiteY8" fmla="*/ 165788 h 3602671"/>
              <a:gd name="connsiteX9" fmla="*/ 220718 w 2974963"/>
              <a:gd name="connsiteY9" fmla="*/ 134257 h 3602671"/>
              <a:gd name="connsiteX10" fmla="*/ 299545 w 2974963"/>
              <a:gd name="connsiteY10" fmla="*/ 118491 h 3602671"/>
              <a:gd name="connsiteX11" fmla="*/ 346842 w 2974963"/>
              <a:gd name="connsiteY11" fmla="*/ 102726 h 3602671"/>
              <a:gd name="connsiteX12" fmla="*/ 583324 w 2974963"/>
              <a:gd name="connsiteY12" fmla="*/ 86960 h 3602671"/>
              <a:gd name="connsiteX13" fmla="*/ 1954924 w 2974963"/>
              <a:gd name="connsiteY13" fmla="*/ 86960 h 3602671"/>
              <a:gd name="connsiteX14" fmla="*/ 2317531 w 2974963"/>
              <a:gd name="connsiteY14" fmla="*/ 71195 h 3602671"/>
              <a:gd name="connsiteX15" fmla="*/ 2601311 w 2974963"/>
              <a:gd name="connsiteY15" fmla="*/ 86960 h 3602671"/>
              <a:gd name="connsiteX16" fmla="*/ 2648607 w 2974963"/>
              <a:gd name="connsiteY16" fmla="*/ 102726 h 3602671"/>
              <a:gd name="connsiteX17" fmla="*/ 2743200 w 2974963"/>
              <a:gd name="connsiteY17" fmla="*/ 118491 h 3602671"/>
              <a:gd name="connsiteX18" fmla="*/ 2853559 w 2974963"/>
              <a:gd name="connsiteY18" fmla="*/ 150022 h 3602671"/>
              <a:gd name="connsiteX19" fmla="*/ 2885090 w 2974963"/>
              <a:gd name="connsiteY19" fmla="*/ 197319 h 3602671"/>
              <a:gd name="connsiteX20" fmla="*/ 2916621 w 2974963"/>
              <a:gd name="connsiteY20" fmla="*/ 291912 h 3602671"/>
              <a:gd name="connsiteX21" fmla="*/ 2932387 w 2974963"/>
              <a:gd name="connsiteY21" fmla="*/ 449567 h 3602671"/>
              <a:gd name="connsiteX22" fmla="*/ 2948152 w 2974963"/>
              <a:gd name="connsiteY22" fmla="*/ 496864 h 3602671"/>
              <a:gd name="connsiteX23" fmla="*/ 2974963 w 2974963"/>
              <a:gd name="connsiteY23" fmla="*/ 648073 h 3602671"/>
              <a:gd name="connsiteX0" fmla="*/ 110359 w 2974963"/>
              <a:gd name="connsiteY0" fmla="*/ 3602671 h 3602671"/>
              <a:gd name="connsiteX1" fmla="*/ 47297 w 2974963"/>
              <a:gd name="connsiteY1" fmla="*/ 2861691 h 3602671"/>
              <a:gd name="connsiteX2" fmla="*/ 31531 w 2974963"/>
              <a:gd name="connsiteY2" fmla="*/ 2593678 h 3602671"/>
              <a:gd name="connsiteX3" fmla="*/ 15766 w 2974963"/>
              <a:gd name="connsiteY3" fmla="*/ 2546381 h 3602671"/>
              <a:gd name="connsiteX4" fmla="*/ 0 w 2974963"/>
              <a:gd name="connsiteY4" fmla="*/ 2451788 h 3602671"/>
              <a:gd name="connsiteX5" fmla="*/ 15766 w 2974963"/>
              <a:gd name="connsiteY5" fmla="*/ 354974 h 3602671"/>
              <a:gd name="connsiteX6" fmla="*/ 94593 w 2974963"/>
              <a:gd name="connsiteY6" fmla="*/ 213084 h 3602671"/>
              <a:gd name="connsiteX7" fmla="*/ 110359 w 2974963"/>
              <a:gd name="connsiteY7" fmla="*/ 165788 h 3602671"/>
              <a:gd name="connsiteX8" fmla="*/ 220718 w 2974963"/>
              <a:gd name="connsiteY8" fmla="*/ 134257 h 3602671"/>
              <a:gd name="connsiteX9" fmla="*/ 299545 w 2974963"/>
              <a:gd name="connsiteY9" fmla="*/ 118491 h 3602671"/>
              <a:gd name="connsiteX10" fmla="*/ 346842 w 2974963"/>
              <a:gd name="connsiteY10" fmla="*/ 102726 h 3602671"/>
              <a:gd name="connsiteX11" fmla="*/ 583324 w 2974963"/>
              <a:gd name="connsiteY11" fmla="*/ 86960 h 3602671"/>
              <a:gd name="connsiteX12" fmla="*/ 1954924 w 2974963"/>
              <a:gd name="connsiteY12" fmla="*/ 86960 h 3602671"/>
              <a:gd name="connsiteX13" fmla="*/ 2317531 w 2974963"/>
              <a:gd name="connsiteY13" fmla="*/ 71195 h 3602671"/>
              <a:gd name="connsiteX14" fmla="*/ 2601311 w 2974963"/>
              <a:gd name="connsiteY14" fmla="*/ 86960 h 3602671"/>
              <a:gd name="connsiteX15" fmla="*/ 2648607 w 2974963"/>
              <a:gd name="connsiteY15" fmla="*/ 102726 h 3602671"/>
              <a:gd name="connsiteX16" fmla="*/ 2743200 w 2974963"/>
              <a:gd name="connsiteY16" fmla="*/ 118491 h 3602671"/>
              <a:gd name="connsiteX17" fmla="*/ 2853559 w 2974963"/>
              <a:gd name="connsiteY17" fmla="*/ 150022 h 3602671"/>
              <a:gd name="connsiteX18" fmla="*/ 2885090 w 2974963"/>
              <a:gd name="connsiteY18" fmla="*/ 197319 h 3602671"/>
              <a:gd name="connsiteX19" fmla="*/ 2916621 w 2974963"/>
              <a:gd name="connsiteY19" fmla="*/ 291912 h 3602671"/>
              <a:gd name="connsiteX20" fmla="*/ 2932387 w 2974963"/>
              <a:gd name="connsiteY20" fmla="*/ 449567 h 3602671"/>
              <a:gd name="connsiteX21" fmla="*/ 2948152 w 2974963"/>
              <a:gd name="connsiteY21" fmla="*/ 496864 h 3602671"/>
              <a:gd name="connsiteX22" fmla="*/ 2974963 w 2974963"/>
              <a:gd name="connsiteY22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15766 w 2974963"/>
              <a:gd name="connsiteY2" fmla="*/ 2546381 h 3602671"/>
              <a:gd name="connsiteX3" fmla="*/ 0 w 2974963"/>
              <a:gd name="connsiteY3" fmla="*/ 2451788 h 3602671"/>
              <a:gd name="connsiteX4" fmla="*/ 15766 w 2974963"/>
              <a:gd name="connsiteY4" fmla="*/ 354974 h 3602671"/>
              <a:gd name="connsiteX5" fmla="*/ 94593 w 2974963"/>
              <a:gd name="connsiteY5" fmla="*/ 213084 h 3602671"/>
              <a:gd name="connsiteX6" fmla="*/ 110359 w 2974963"/>
              <a:gd name="connsiteY6" fmla="*/ 165788 h 3602671"/>
              <a:gd name="connsiteX7" fmla="*/ 220718 w 2974963"/>
              <a:gd name="connsiteY7" fmla="*/ 134257 h 3602671"/>
              <a:gd name="connsiteX8" fmla="*/ 299545 w 2974963"/>
              <a:gd name="connsiteY8" fmla="*/ 118491 h 3602671"/>
              <a:gd name="connsiteX9" fmla="*/ 346842 w 2974963"/>
              <a:gd name="connsiteY9" fmla="*/ 102726 h 3602671"/>
              <a:gd name="connsiteX10" fmla="*/ 583324 w 2974963"/>
              <a:gd name="connsiteY10" fmla="*/ 86960 h 3602671"/>
              <a:gd name="connsiteX11" fmla="*/ 1954924 w 2974963"/>
              <a:gd name="connsiteY11" fmla="*/ 86960 h 3602671"/>
              <a:gd name="connsiteX12" fmla="*/ 2317531 w 2974963"/>
              <a:gd name="connsiteY12" fmla="*/ 71195 h 3602671"/>
              <a:gd name="connsiteX13" fmla="*/ 2601311 w 2974963"/>
              <a:gd name="connsiteY13" fmla="*/ 86960 h 3602671"/>
              <a:gd name="connsiteX14" fmla="*/ 2648607 w 2974963"/>
              <a:gd name="connsiteY14" fmla="*/ 102726 h 3602671"/>
              <a:gd name="connsiteX15" fmla="*/ 2743200 w 2974963"/>
              <a:gd name="connsiteY15" fmla="*/ 118491 h 3602671"/>
              <a:gd name="connsiteX16" fmla="*/ 2853559 w 2974963"/>
              <a:gd name="connsiteY16" fmla="*/ 150022 h 3602671"/>
              <a:gd name="connsiteX17" fmla="*/ 2885090 w 2974963"/>
              <a:gd name="connsiteY17" fmla="*/ 197319 h 3602671"/>
              <a:gd name="connsiteX18" fmla="*/ 2916621 w 2974963"/>
              <a:gd name="connsiteY18" fmla="*/ 291912 h 3602671"/>
              <a:gd name="connsiteX19" fmla="*/ 2932387 w 2974963"/>
              <a:gd name="connsiteY19" fmla="*/ 449567 h 3602671"/>
              <a:gd name="connsiteX20" fmla="*/ 2948152 w 2974963"/>
              <a:gd name="connsiteY20" fmla="*/ 496864 h 3602671"/>
              <a:gd name="connsiteX21" fmla="*/ 2974963 w 2974963"/>
              <a:gd name="connsiteY21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0 w 2974963"/>
              <a:gd name="connsiteY2" fmla="*/ 2451788 h 3602671"/>
              <a:gd name="connsiteX3" fmla="*/ 15766 w 2974963"/>
              <a:gd name="connsiteY3" fmla="*/ 354974 h 3602671"/>
              <a:gd name="connsiteX4" fmla="*/ 94593 w 2974963"/>
              <a:gd name="connsiteY4" fmla="*/ 213084 h 3602671"/>
              <a:gd name="connsiteX5" fmla="*/ 110359 w 2974963"/>
              <a:gd name="connsiteY5" fmla="*/ 165788 h 3602671"/>
              <a:gd name="connsiteX6" fmla="*/ 220718 w 2974963"/>
              <a:gd name="connsiteY6" fmla="*/ 134257 h 3602671"/>
              <a:gd name="connsiteX7" fmla="*/ 299545 w 2974963"/>
              <a:gd name="connsiteY7" fmla="*/ 118491 h 3602671"/>
              <a:gd name="connsiteX8" fmla="*/ 346842 w 2974963"/>
              <a:gd name="connsiteY8" fmla="*/ 102726 h 3602671"/>
              <a:gd name="connsiteX9" fmla="*/ 583324 w 2974963"/>
              <a:gd name="connsiteY9" fmla="*/ 86960 h 3602671"/>
              <a:gd name="connsiteX10" fmla="*/ 1954924 w 2974963"/>
              <a:gd name="connsiteY10" fmla="*/ 86960 h 3602671"/>
              <a:gd name="connsiteX11" fmla="*/ 2317531 w 2974963"/>
              <a:gd name="connsiteY11" fmla="*/ 71195 h 3602671"/>
              <a:gd name="connsiteX12" fmla="*/ 2601311 w 2974963"/>
              <a:gd name="connsiteY12" fmla="*/ 86960 h 3602671"/>
              <a:gd name="connsiteX13" fmla="*/ 2648607 w 2974963"/>
              <a:gd name="connsiteY13" fmla="*/ 102726 h 3602671"/>
              <a:gd name="connsiteX14" fmla="*/ 2743200 w 2974963"/>
              <a:gd name="connsiteY14" fmla="*/ 118491 h 3602671"/>
              <a:gd name="connsiteX15" fmla="*/ 2853559 w 2974963"/>
              <a:gd name="connsiteY15" fmla="*/ 150022 h 3602671"/>
              <a:gd name="connsiteX16" fmla="*/ 2885090 w 2974963"/>
              <a:gd name="connsiteY16" fmla="*/ 197319 h 3602671"/>
              <a:gd name="connsiteX17" fmla="*/ 2916621 w 2974963"/>
              <a:gd name="connsiteY17" fmla="*/ 291912 h 3602671"/>
              <a:gd name="connsiteX18" fmla="*/ 2932387 w 2974963"/>
              <a:gd name="connsiteY18" fmla="*/ 449567 h 3602671"/>
              <a:gd name="connsiteX19" fmla="*/ 2948152 w 2974963"/>
              <a:gd name="connsiteY19" fmla="*/ 496864 h 3602671"/>
              <a:gd name="connsiteX20" fmla="*/ 2974963 w 2974963"/>
              <a:gd name="connsiteY20" fmla="*/ 648073 h 3602671"/>
              <a:gd name="connsiteX0" fmla="*/ 110359 w 2974963"/>
              <a:gd name="connsiteY0" fmla="*/ 3602671 h 3602671"/>
              <a:gd name="connsiteX1" fmla="*/ 0 w 2974963"/>
              <a:gd name="connsiteY1" fmla="*/ 2451788 h 3602671"/>
              <a:gd name="connsiteX2" fmla="*/ 15766 w 2974963"/>
              <a:gd name="connsiteY2" fmla="*/ 354974 h 3602671"/>
              <a:gd name="connsiteX3" fmla="*/ 94593 w 2974963"/>
              <a:gd name="connsiteY3" fmla="*/ 213084 h 3602671"/>
              <a:gd name="connsiteX4" fmla="*/ 110359 w 2974963"/>
              <a:gd name="connsiteY4" fmla="*/ 165788 h 3602671"/>
              <a:gd name="connsiteX5" fmla="*/ 220718 w 2974963"/>
              <a:gd name="connsiteY5" fmla="*/ 134257 h 3602671"/>
              <a:gd name="connsiteX6" fmla="*/ 299545 w 2974963"/>
              <a:gd name="connsiteY6" fmla="*/ 118491 h 3602671"/>
              <a:gd name="connsiteX7" fmla="*/ 346842 w 2974963"/>
              <a:gd name="connsiteY7" fmla="*/ 102726 h 3602671"/>
              <a:gd name="connsiteX8" fmla="*/ 583324 w 2974963"/>
              <a:gd name="connsiteY8" fmla="*/ 86960 h 3602671"/>
              <a:gd name="connsiteX9" fmla="*/ 1954924 w 2974963"/>
              <a:gd name="connsiteY9" fmla="*/ 86960 h 3602671"/>
              <a:gd name="connsiteX10" fmla="*/ 2317531 w 2974963"/>
              <a:gd name="connsiteY10" fmla="*/ 71195 h 3602671"/>
              <a:gd name="connsiteX11" fmla="*/ 2601311 w 2974963"/>
              <a:gd name="connsiteY11" fmla="*/ 86960 h 3602671"/>
              <a:gd name="connsiteX12" fmla="*/ 2648607 w 2974963"/>
              <a:gd name="connsiteY12" fmla="*/ 102726 h 3602671"/>
              <a:gd name="connsiteX13" fmla="*/ 2743200 w 2974963"/>
              <a:gd name="connsiteY13" fmla="*/ 118491 h 3602671"/>
              <a:gd name="connsiteX14" fmla="*/ 2853559 w 2974963"/>
              <a:gd name="connsiteY14" fmla="*/ 150022 h 3602671"/>
              <a:gd name="connsiteX15" fmla="*/ 2885090 w 2974963"/>
              <a:gd name="connsiteY15" fmla="*/ 197319 h 3602671"/>
              <a:gd name="connsiteX16" fmla="*/ 2916621 w 2974963"/>
              <a:gd name="connsiteY16" fmla="*/ 291912 h 3602671"/>
              <a:gd name="connsiteX17" fmla="*/ 2932387 w 2974963"/>
              <a:gd name="connsiteY17" fmla="*/ 449567 h 3602671"/>
              <a:gd name="connsiteX18" fmla="*/ 2948152 w 2974963"/>
              <a:gd name="connsiteY18" fmla="*/ 496864 h 3602671"/>
              <a:gd name="connsiteX19" fmla="*/ 2974963 w 2974963"/>
              <a:gd name="connsiteY19" fmla="*/ 648073 h 3602671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75497 w 3040101"/>
              <a:gd name="connsiteY0" fmla="*/ 3602671 h 4069675"/>
              <a:gd name="connsiteX1" fmla="*/ 15765 w 3040101"/>
              <a:gd name="connsiteY1" fmla="*/ 3528392 h 4069675"/>
              <a:gd name="connsiteX2" fmla="*/ 80904 w 3040101"/>
              <a:gd name="connsiteY2" fmla="*/ 354974 h 4069675"/>
              <a:gd name="connsiteX3" fmla="*/ 159731 w 3040101"/>
              <a:gd name="connsiteY3" fmla="*/ 213084 h 4069675"/>
              <a:gd name="connsiteX4" fmla="*/ 175497 w 3040101"/>
              <a:gd name="connsiteY4" fmla="*/ 165788 h 4069675"/>
              <a:gd name="connsiteX5" fmla="*/ 285856 w 3040101"/>
              <a:gd name="connsiteY5" fmla="*/ 134257 h 4069675"/>
              <a:gd name="connsiteX6" fmla="*/ 364683 w 3040101"/>
              <a:gd name="connsiteY6" fmla="*/ 118491 h 4069675"/>
              <a:gd name="connsiteX7" fmla="*/ 411980 w 3040101"/>
              <a:gd name="connsiteY7" fmla="*/ 102726 h 4069675"/>
              <a:gd name="connsiteX8" fmla="*/ 648462 w 3040101"/>
              <a:gd name="connsiteY8" fmla="*/ 86960 h 4069675"/>
              <a:gd name="connsiteX9" fmla="*/ 2020062 w 3040101"/>
              <a:gd name="connsiteY9" fmla="*/ 86960 h 4069675"/>
              <a:gd name="connsiteX10" fmla="*/ 2382669 w 3040101"/>
              <a:gd name="connsiteY10" fmla="*/ 71195 h 4069675"/>
              <a:gd name="connsiteX11" fmla="*/ 2666449 w 3040101"/>
              <a:gd name="connsiteY11" fmla="*/ 86960 h 4069675"/>
              <a:gd name="connsiteX12" fmla="*/ 2713745 w 3040101"/>
              <a:gd name="connsiteY12" fmla="*/ 102726 h 4069675"/>
              <a:gd name="connsiteX13" fmla="*/ 2808338 w 3040101"/>
              <a:gd name="connsiteY13" fmla="*/ 118491 h 4069675"/>
              <a:gd name="connsiteX14" fmla="*/ 2918697 w 3040101"/>
              <a:gd name="connsiteY14" fmla="*/ 150022 h 4069675"/>
              <a:gd name="connsiteX15" fmla="*/ 2950228 w 3040101"/>
              <a:gd name="connsiteY15" fmla="*/ 197319 h 4069675"/>
              <a:gd name="connsiteX16" fmla="*/ 2981759 w 3040101"/>
              <a:gd name="connsiteY16" fmla="*/ 291912 h 4069675"/>
              <a:gd name="connsiteX17" fmla="*/ 2997525 w 3040101"/>
              <a:gd name="connsiteY17" fmla="*/ 449567 h 4069675"/>
              <a:gd name="connsiteX18" fmla="*/ 3013290 w 3040101"/>
              <a:gd name="connsiteY18" fmla="*/ 496864 h 4069675"/>
              <a:gd name="connsiteX19" fmla="*/ 3040101 w 3040101"/>
              <a:gd name="connsiteY19" fmla="*/ 648073 h 4069675"/>
              <a:gd name="connsiteX0" fmla="*/ 316894 w 3181498"/>
              <a:gd name="connsiteY0" fmla="*/ 3602671 h 4033292"/>
              <a:gd name="connsiteX1" fmla="*/ 1165274 w 3181498"/>
              <a:gd name="connsiteY1" fmla="*/ 3384376 h 4033292"/>
              <a:gd name="connsiteX2" fmla="*/ 157162 w 3181498"/>
              <a:gd name="connsiteY2" fmla="*/ 3528392 h 4033292"/>
              <a:gd name="connsiteX3" fmla="*/ 222301 w 3181498"/>
              <a:gd name="connsiteY3" fmla="*/ 354974 h 4033292"/>
              <a:gd name="connsiteX4" fmla="*/ 301128 w 3181498"/>
              <a:gd name="connsiteY4" fmla="*/ 213084 h 4033292"/>
              <a:gd name="connsiteX5" fmla="*/ 316894 w 3181498"/>
              <a:gd name="connsiteY5" fmla="*/ 165788 h 4033292"/>
              <a:gd name="connsiteX6" fmla="*/ 427253 w 3181498"/>
              <a:gd name="connsiteY6" fmla="*/ 134257 h 4033292"/>
              <a:gd name="connsiteX7" fmla="*/ 506080 w 3181498"/>
              <a:gd name="connsiteY7" fmla="*/ 118491 h 4033292"/>
              <a:gd name="connsiteX8" fmla="*/ 553377 w 3181498"/>
              <a:gd name="connsiteY8" fmla="*/ 102726 h 4033292"/>
              <a:gd name="connsiteX9" fmla="*/ 789859 w 3181498"/>
              <a:gd name="connsiteY9" fmla="*/ 86960 h 4033292"/>
              <a:gd name="connsiteX10" fmla="*/ 2161459 w 3181498"/>
              <a:gd name="connsiteY10" fmla="*/ 86960 h 4033292"/>
              <a:gd name="connsiteX11" fmla="*/ 2524066 w 3181498"/>
              <a:gd name="connsiteY11" fmla="*/ 71195 h 4033292"/>
              <a:gd name="connsiteX12" fmla="*/ 2807846 w 3181498"/>
              <a:gd name="connsiteY12" fmla="*/ 86960 h 4033292"/>
              <a:gd name="connsiteX13" fmla="*/ 2855142 w 3181498"/>
              <a:gd name="connsiteY13" fmla="*/ 102726 h 4033292"/>
              <a:gd name="connsiteX14" fmla="*/ 2949735 w 3181498"/>
              <a:gd name="connsiteY14" fmla="*/ 118491 h 4033292"/>
              <a:gd name="connsiteX15" fmla="*/ 3060094 w 3181498"/>
              <a:gd name="connsiteY15" fmla="*/ 150022 h 4033292"/>
              <a:gd name="connsiteX16" fmla="*/ 3091625 w 3181498"/>
              <a:gd name="connsiteY16" fmla="*/ 197319 h 4033292"/>
              <a:gd name="connsiteX17" fmla="*/ 3123156 w 3181498"/>
              <a:gd name="connsiteY17" fmla="*/ 291912 h 4033292"/>
              <a:gd name="connsiteX18" fmla="*/ 3138922 w 3181498"/>
              <a:gd name="connsiteY18" fmla="*/ 449567 h 4033292"/>
              <a:gd name="connsiteX19" fmla="*/ 3154687 w 3181498"/>
              <a:gd name="connsiteY19" fmla="*/ 496864 h 4033292"/>
              <a:gd name="connsiteX20" fmla="*/ 3181498 w 3181498"/>
              <a:gd name="connsiteY20" fmla="*/ 648073 h 4033292"/>
              <a:gd name="connsiteX0" fmla="*/ 94593 w 2959197"/>
              <a:gd name="connsiteY0" fmla="*/ 3602671 h 3817268"/>
              <a:gd name="connsiteX1" fmla="*/ 942973 w 2959197"/>
              <a:gd name="connsiteY1" fmla="*/ 3384376 h 3817268"/>
              <a:gd name="connsiteX2" fmla="*/ 222893 w 2959197"/>
              <a:gd name="connsiteY2" fmla="*/ 3312368 h 3817268"/>
              <a:gd name="connsiteX3" fmla="*/ 0 w 2959197"/>
              <a:gd name="connsiteY3" fmla="*/ 354974 h 3817268"/>
              <a:gd name="connsiteX4" fmla="*/ 78827 w 2959197"/>
              <a:gd name="connsiteY4" fmla="*/ 213084 h 3817268"/>
              <a:gd name="connsiteX5" fmla="*/ 94593 w 2959197"/>
              <a:gd name="connsiteY5" fmla="*/ 165788 h 3817268"/>
              <a:gd name="connsiteX6" fmla="*/ 204952 w 2959197"/>
              <a:gd name="connsiteY6" fmla="*/ 134257 h 3817268"/>
              <a:gd name="connsiteX7" fmla="*/ 283779 w 2959197"/>
              <a:gd name="connsiteY7" fmla="*/ 118491 h 3817268"/>
              <a:gd name="connsiteX8" fmla="*/ 331076 w 2959197"/>
              <a:gd name="connsiteY8" fmla="*/ 102726 h 3817268"/>
              <a:gd name="connsiteX9" fmla="*/ 567558 w 2959197"/>
              <a:gd name="connsiteY9" fmla="*/ 86960 h 3817268"/>
              <a:gd name="connsiteX10" fmla="*/ 1939158 w 2959197"/>
              <a:gd name="connsiteY10" fmla="*/ 86960 h 3817268"/>
              <a:gd name="connsiteX11" fmla="*/ 2301765 w 2959197"/>
              <a:gd name="connsiteY11" fmla="*/ 71195 h 3817268"/>
              <a:gd name="connsiteX12" fmla="*/ 2585545 w 2959197"/>
              <a:gd name="connsiteY12" fmla="*/ 86960 h 3817268"/>
              <a:gd name="connsiteX13" fmla="*/ 2632841 w 2959197"/>
              <a:gd name="connsiteY13" fmla="*/ 102726 h 3817268"/>
              <a:gd name="connsiteX14" fmla="*/ 2727434 w 2959197"/>
              <a:gd name="connsiteY14" fmla="*/ 118491 h 3817268"/>
              <a:gd name="connsiteX15" fmla="*/ 2837793 w 2959197"/>
              <a:gd name="connsiteY15" fmla="*/ 150022 h 3817268"/>
              <a:gd name="connsiteX16" fmla="*/ 2869324 w 2959197"/>
              <a:gd name="connsiteY16" fmla="*/ 197319 h 3817268"/>
              <a:gd name="connsiteX17" fmla="*/ 2900855 w 2959197"/>
              <a:gd name="connsiteY17" fmla="*/ 291912 h 3817268"/>
              <a:gd name="connsiteX18" fmla="*/ 2916621 w 2959197"/>
              <a:gd name="connsiteY18" fmla="*/ 449567 h 3817268"/>
              <a:gd name="connsiteX19" fmla="*/ 2932386 w 2959197"/>
              <a:gd name="connsiteY19" fmla="*/ 496864 h 3817268"/>
              <a:gd name="connsiteX20" fmla="*/ 2959197 w 2959197"/>
              <a:gd name="connsiteY20" fmla="*/ 648073 h 3817268"/>
              <a:gd name="connsiteX0" fmla="*/ 94593 w 2959197"/>
              <a:gd name="connsiteY0" fmla="*/ 3602671 h 3925659"/>
              <a:gd name="connsiteX1" fmla="*/ 942973 w 2959197"/>
              <a:gd name="connsiteY1" fmla="*/ 3384376 h 3925659"/>
              <a:gd name="connsiteX2" fmla="*/ 0 w 2959197"/>
              <a:gd name="connsiteY2" fmla="*/ 354974 h 3925659"/>
              <a:gd name="connsiteX3" fmla="*/ 78827 w 2959197"/>
              <a:gd name="connsiteY3" fmla="*/ 213084 h 3925659"/>
              <a:gd name="connsiteX4" fmla="*/ 94593 w 2959197"/>
              <a:gd name="connsiteY4" fmla="*/ 165788 h 3925659"/>
              <a:gd name="connsiteX5" fmla="*/ 204952 w 2959197"/>
              <a:gd name="connsiteY5" fmla="*/ 134257 h 3925659"/>
              <a:gd name="connsiteX6" fmla="*/ 283779 w 2959197"/>
              <a:gd name="connsiteY6" fmla="*/ 118491 h 3925659"/>
              <a:gd name="connsiteX7" fmla="*/ 331076 w 2959197"/>
              <a:gd name="connsiteY7" fmla="*/ 102726 h 3925659"/>
              <a:gd name="connsiteX8" fmla="*/ 567558 w 2959197"/>
              <a:gd name="connsiteY8" fmla="*/ 86960 h 3925659"/>
              <a:gd name="connsiteX9" fmla="*/ 1939158 w 2959197"/>
              <a:gd name="connsiteY9" fmla="*/ 86960 h 3925659"/>
              <a:gd name="connsiteX10" fmla="*/ 2301765 w 2959197"/>
              <a:gd name="connsiteY10" fmla="*/ 71195 h 3925659"/>
              <a:gd name="connsiteX11" fmla="*/ 2585545 w 2959197"/>
              <a:gd name="connsiteY11" fmla="*/ 86960 h 3925659"/>
              <a:gd name="connsiteX12" fmla="*/ 2632841 w 2959197"/>
              <a:gd name="connsiteY12" fmla="*/ 102726 h 3925659"/>
              <a:gd name="connsiteX13" fmla="*/ 2727434 w 2959197"/>
              <a:gd name="connsiteY13" fmla="*/ 118491 h 3925659"/>
              <a:gd name="connsiteX14" fmla="*/ 2837793 w 2959197"/>
              <a:gd name="connsiteY14" fmla="*/ 150022 h 3925659"/>
              <a:gd name="connsiteX15" fmla="*/ 2869324 w 2959197"/>
              <a:gd name="connsiteY15" fmla="*/ 197319 h 3925659"/>
              <a:gd name="connsiteX16" fmla="*/ 2900855 w 2959197"/>
              <a:gd name="connsiteY16" fmla="*/ 291912 h 3925659"/>
              <a:gd name="connsiteX17" fmla="*/ 2916621 w 2959197"/>
              <a:gd name="connsiteY17" fmla="*/ 449567 h 3925659"/>
              <a:gd name="connsiteX18" fmla="*/ 2932386 w 2959197"/>
              <a:gd name="connsiteY18" fmla="*/ 496864 h 3925659"/>
              <a:gd name="connsiteX19" fmla="*/ 2959197 w 2959197"/>
              <a:gd name="connsiteY19" fmla="*/ 648073 h 3925659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9707 w 3044043"/>
              <a:gd name="connsiteY0" fmla="*/ 3672408 h 3672408"/>
              <a:gd name="connsiteX1" fmla="*/ 84846 w 3044043"/>
              <a:gd name="connsiteY1" fmla="*/ 354974 h 3672408"/>
              <a:gd name="connsiteX2" fmla="*/ 163673 w 3044043"/>
              <a:gd name="connsiteY2" fmla="*/ 213084 h 3672408"/>
              <a:gd name="connsiteX3" fmla="*/ 179439 w 3044043"/>
              <a:gd name="connsiteY3" fmla="*/ 165788 h 3672408"/>
              <a:gd name="connsiteX4" fmla="*/ 289798 w 3044043"/>
              <a:gd name="connsiteY4" fmla="*/ 134257 h 3672408"/>
              <a:gd name="connsiteX5" fmla="*/ 368625 w 3044043"/>
              <a:gd name="connsiteY5" fmla="*/ 118491 h 3672408"/>
              <a:gd name="connsiteX6" fmla="*/ 415922 w 3044043"/>
              <a:gd name="connsiteY6" fmla="*/ 102726 h 3672408"/>
              <a:gd name="connsiteX7" fmla="*/ 652404 w 3044043"/>
              <a:gd name="connsiteY7" fmla="*/ 86960 h 3672408"/>
              <a:gd name="connsiteX8" fmla="*/ 2024004 w 3044043"/>
              <a:gd name="connsiteY8" fmla="*/ 86960 h 3672408"/>
              <a:gd name="connsiteX9" fmla="*/ 2386611 w 3044043"/>
              <a:gd name="connsiteY9" fmla="*/ 71195 h 3672408"/>
              <a:gd name="connsiteX10" fmla="*/ 2670391 w 3044043"/>
              <a:gd name="connsiteY10" fmla="*/ 86960 h 3672408"/>
              <a:gd name="connsiteX11" fmla="*/ 2717687 w 3044043"/>
              <a:gd name="connsiteY11" fmla="*/ 102726 h 3672408"/>
              <a:gd name="connsiteX12" fmla="*/ 2812280 w 3044043"/>
              <a:gd name="connsiteY12" fmla="*/ 118491 h 3672408"/>
              <a:gd name="connsiteX13" fmla="*/ 2922639 w 3044043"/>
              <a:gd name="connsiteY13" fmla="*/ 150022 h 3672408"/>
              <a:gd name="connsiteX14" fmla="*/ 2954170 w 3044043"/>
              <a:gd name="connsiteY14" fmla="*/ 197319 h 3672408"/>
              <a:gd name="connsiteX15" fmla="*/ 2985701 w 3044043"/>
              <a:gd name="connsiteY15" fmla="*/ 291912 h 3672408"/>
              <a:gd name="connsiteX16" fmla="*/ 3001467 w 3044043"/>
              <a:gd name="connsiteY16" fmla="*/ 449567 h 3672408"/>
              <a:gd name="connsiteX17" fmla="*/ 3017232 w 3044043"/>
              <a:gd name="connsiteY17" fmla="*/ 496864 h 3672408"/>
              <a:gd name="connsiteX18" fmla="*/ 3044043 w 3044043"/>
              <a:gd name="connsiteY18" fmla="*/ 648073 h 3672408"/>
              <a:gd name="connsiteX0" fmla="*/ 19707 w 3044043"/>
              <a:gd name="connsiteY0" fmla="*/ 2808311 h 2808311"/>
              <a:gd name="connsiteX1" fmla="*/ 84846 w 3044043"/>
              <a:gd name="connsiteY1" fmla="*/ 354974 h 2808311"/>
              <a:gd name="connsiteX2" fmla="*/ 163673 w 3044043"/>
              <a:gd name="connsiteY2" fmla="*/ 213084 h 2808311"/>
              <a:gd name="connsiteX3" fmla="*/ 179439 w 3044043"/>
              <a:gd name="connsiteY3" fmla="*/ 165788 h 2808311"/>
              <a:gd name="connsiteX4" fmla="*/ 289798 w 3044043"/>
              <a:gd name="connsiteY4" fmla="*/ 134257 h 2808311"/>
              <a:gd name="connsiteX5" fmla="*/ 368625 w 3044043"/>
              <a:gd name="connsiteY5" fmla="*/ 118491 h 2808311"/>
              <a:gd name="connsiteX6" fmla="*/ 415922 w 3044043"/>
              <a:gd name="connsiteY6" fmla="*/ 102726 h 2808311"/>
              <a:gd name="connsiteX7" fmla="*/ 652404 w 3044043"/>
              <a:gd name="connsiteY7" fmla="*/ 86960 h 2808311"/>
              <a:gd name="connsiteX8" fmla="*/ 2024004 w 3044043"/>
              <a:gd name="connsiteY8" fmla="*/ 86960 h 2808311"/>
              <a:gd name="connsiteX9" fmla="*/ 2386611 w 3044043"/>
              <a:gd name="connsiteY9" fmla="*/ 71195 h 2808311"/>
              <a:gd name="connsiteX10" fmla="*/ 2670391 w 3044043"/>
              <a:gd name="connsiteY10" fmla="*/ 86960 h 2808311"/>
              <a:gd name="connsiteX11" fmla="*/ 2717687 w 3044043"/>
              <a:gd name="connsiteY11" fmla="*/ 102726 h 2808311"/>
              <a:gd name="connsiteX12" fmla="*/ 2812280 w 3044043"/>
              <a:gd name="connsiteY12" fmla="*/ 118491 h 2808311"/>
              <a:gd name="connsiteX13" fmla="*/ 2922639 w 3044043"/>
              <a:gd name="connsiteY13" fmla="*/ 150022 h 2808311"/>
              <a:gd name="connsiteX14" fmla="*/ 2954170 w 3044043"/>
              <a:gd name="connsiteY14" fmla="*/ 197319 h 2808311"/>
              <a:gd name="connsiteX15" fmla="*/ 2985701 w 3044043"/>
              <a:gd name="connsiteY15" fmla="*/ 291912 h 2808311"/>
              <a:gd name="connsiteX16" fmla="*/ 3001467 w 3044043"/>
              <a:gd name="connsiteY16" fmla="*/ 449567 h 2808311"/>
              <a:gd name="connsiteX17" fmla="*/ 3017232 w 3044043"/>
              <a:gd name="connsiteY17" fmla="*/ 496864 h 2808311"/>
              <a:gd name="connsiteX18" fmla="*/ 3044043 w 3044043"/>
              <a:gd name="connsiteY18" fmla="*/ 648073 h 2808311"/>
              <a:gd name="connsiteX0" fmla="*/ 19707 w 3044043"/>
              <a:gd name="connsiteY0" fmla="*/ 2016224 h 2016224"/>
              <a:gd name="connsiteX1" fmla="*/ 84846 w 3044043"/>
              <a:gd name="connsiteY1" fmla="*/ 354974 h 2016224"/>
              <a:gd name="connsiteX2" fmla="*/ 163673 w 3044043"/>
              <a:gd name="connsiteY2" fmla="*/ 213084 h 2016224"/>
              <a:gd name="connsiteX3" fmla="*/ 179439 w 3044043"/>
              <a:gd name="connsiteY3" fmla="*/ 165788 h 2016224"/>
              <a:gd name="connsiteX4" fmla="*/ 289798 w 3044043"/>
              <a:gd name="connsiteY4" fmla="*/ 134257 h 2016224"/>
              <a:gd name="connsiteX5" fmla="*/ 368625 w 3044043"/>
              <a:gd name="connsiteY5" fmla="*/ 118491 h 2016224"/>
              <a:gd name="connsiteX6" fmla="*/ 415922 w 3044043"/>
              <a:gd name="connsiteY6" fmla="*/ 102726 h 2016224"/>
              <a:gd name="connsiteX7" fmla="*/ 652404 w 3044043"/>
              <a:gd name="connsiteY7" fmla="*/ 86960 h 2016224"/>
              <a:gd name="connsiteX8" fmla="*/ 2024004 w 3044043"/>
              <a:gd name="connsiteY8" fmla="*/ 86960 h 2016224"/>
              <a:gd name="connsiteX9" fmla="*/ 2386611 w 3044043"/>
              <a:gd name="connsiteY9" fmla="*/ 71195 h 2016224"/>
              <a:gd name="connsiteX10" fmla="*/ 2670391 w 3044043"/>
              <a:gd name="connsiteY10" fmla="*/ 86960 h 2016224"/>
              <a:gd name="connsiteX11" fmla="*/ 2717687 w 3044043"/>
              <a:gd name="connsiteY11" fmla="*/ 102726 h 2016224"/>
              <a:gd name="connsiteX12" fmla="*/ 2812280 w 3044043"/>
              <a:gd name="connsiteY12" fmla="*/ 118491 h 2016224"/>
              <a:gd name="connsiteX13" fmla="*/ 2922639 w 3044043"/>
              <a:gd name="connsiteY13" fmla="*/ 150022 h 2016224"/>
              <a:gd name="connsiteX14" fmla="*/ 2954170 w 3044043"/>
              <a:gd name="connsiteY14" fmla="*/ 197319 h 2016224"/>
              <a:gd name="connsiteX15" fmla="*/ 2985701 w 3044043"/>
              <a:gd name="connsiteY15" fmla="*/ 291912 h 2016224"/>
              <a:gd name="connsiteX16" fmla="*/ 3001467 w 3044043"/>
              <a:gd name="connsiteY16" fmla="*/ 449567 h 2016224"/>
              <a:gd name="connsiteX17" fmla="*/ 3017232 w 3044043"/>
              <a:gd name="connsiteY17" fmla="*/ 496864 h 2016224"/>
              <a:gd name="connsiteX18" fmla="*/ 3044043 w 3044043"/>
              <a:gd name="connsiteY18" fmla="*/ 648073 h 2016224"/>
              <a:gd name="connsiteX0" fmla="*/ 10856 w 3035192"/>
              <a:gd name="connsiteY0" fmla="*/ 2016224 h 3301211"/>
              <a:gd name="connsiteX1" fmla="*/ 10856 w 3035192"/>
              <a:gd name="connsiteY1" fmla="*/ 3024336 h 3301211"/>
              <a:gd name="connsiteX2" fmla="*/ 75995 w 3035192"/>
              <a:gd name="connsiteY2" fmla="*/ 354974 h 3301211"/>
              <a:gd name="connsiteX3" fmla="*/ 154822 w 3035192"/>
              <a:gd name="connsiteY3" fmla="*/ 213084 h 3301211"/>
              <a:gd name="connsiteX4" fmla="*/ 170588 w 3035192"/>
              <a:gd name="connsiteY4" fmla="*/ 165788 h 3301211"/>
              <a:gd name="connsiteX5" fmla="*/ 280947 w 3035192"/>
              <a:gd name="connsiteY5" fmla="*/ 134257 h 3301211"/>
              <a:gd name="connsiteX6" fmla="*/ 359774 w 3035192"/>
              <a:gd name="connsiteY6" fmla="*/ 118491 h 3301211"/>
              <a:gd name="connsiteX7" fmla="*/ 407071 w 3035192"/>
              <a:gd name="connsiteY7" fmla="*/ 102726 h 3301211"/>
              <a:gd name="connsiteX8" fmla="*/ 643553 w 3035192"/>
              <a:gd name="connsiteY8" fmla="*/ 86960 h 3301211"/>
              <a:gd name="connsiteX9" fmla="*/ 2015153 w 3035192"/>
              <a:gd name="connsiteY9" fmla="*/ 86960 h 3301211"/>
              <a:gd name="connsiteX10" fmla="*/ 2377760 w 3035192"/>
              <a:gd name="connsiteY10" fmla="*/ 71195 h 3301211"/>
              <a:gd name="connsiteX11" fmla="*/ 2661540 w 3035192"/>
              <a:gd name="connsiteY11" fmla="*/ 86960 h 3301211"/>
              <a:gd name="connsiteX12" fmla="*/ 2708836 w 3035192"/>
              <a:gd name="connsiteY12" fmla="*/ 102726 h 3301211"/>
              <a:gd name="connsiteX13" fmla="*/ 2803429 w 3035192"/>
              <a:gd name="connsiteY13" fmla="*/ 118491 h 3301211"/>
              <a:gd name="connsiteX14" fmla="*/ 2913788 w 3035192"/>
              <a:gd name="connsiteY14" fmla="*/ 150022 h 3301211"/>
              <a:gd name="connsiteX15" fmla="*/ 2945319 w 3035192"/>
              <a:gd name="connsiteY15" fmla="*/ 197319 h 3301211"/>
              <a:gd name="connsiteX16" fmla="*/ 2976850 w 3035192"/>
              <a:gd name="connsiteY16" fmla="*/ 291912 h 3301211"/>
              <a:gd name="connsiteX17" fmla="*/ 2992616 w 3035192"/>
              <a:gd name="connsiteY17" fmla="*/ 449567 h 3301211"/>
              <a:gd name="connsiteX18" fmla="*/ 3008381 w 3035192"/>
              <a:gd name="connsiteY18" fmla="*/ 496864 h 3301211"/>
              <a:gd name="connsiteX19" fmla="*/ 3035192 w 3035192"/>
              <a:gd name="connsiteY19" fmla="*/ 648073 h 3301211"/>
              <a:gd name="connsiteX0" fmla="*/ 17218 w 3041554"/>
              <a:gd name="connsiteY0" fmla="*/ 2016224 h 3301211"/>
              <a:gd name="connsiteX1" fmla="*/ 17218 w 3041554"/>
              <a:gd name="connsiteY1" fmla="*/ 3024336 h 3301211"/>
              <a:gd name="connsiteX2" fmla="*/ 82357 w 3041554"/>
              <a:gd name="connsiteY2" fmla="*/ 354974 h 3301211"/>
              <a:gd name="connsiteX3" fmla="*/ 161184 w 3041554"/>
              <a:gd name="connsiteY3" fmla="*/ 213084 h 3301211"/>
              <a:gd name="connsiteX4" fmla="*/ 176950 w 3041554"/>
              <a:gd name="connsiteY4" fmla="*/ 165788 h 3301211"/>
              <a:gd name="connsiteX5" fmla="*/ 287309 w 3041554"/>
              <a:gd name="connsiteY5" fmla="*/ 134257 h 3301211"/>
              <a:gd name="connsiteX6" fmla="*/ 366136 w 3041554"/>
              <a:gd name="connsiteY6" fmla="*/ 118491 h 3301211"/>
              <a:gd name="connsiteX7" fmla="*/ 413433 w 3041554"/>
              <a:gd name="connsiteY7" fmla="*/ 102726 h 3301211"/>
              <a:gd name="connsiteX8" fmla="*/ 649915 w 3041554"/>
              <a:gd name="connsiteY8" fmla="*/ 86960 h 3301211"/>
              <a:gd name="connsiteX9" fmla="*/ 2021515 w 3041554"/>
              <a:gd name="connsiteY9" fmla="*/ 86960 h 3301211"/>
              <a:gd name="connsiteX10" fmla="*/ 2384122 w 3041554"/>
              <a:gd name="connsiteY10" fmla="*/ 71195 h 3301211"/>
              <a:gd name="connsiteX11" fmla="*/ 2667902 w 3041554"/>
              <a:gd name="connsiteY11" fmla="*/ 86960 h 3301211"/>
              <a:gd name="connsiteX12" fmla="*/ 2715198 w 3041554"/>
              <a:gd name="connsiteY12" fmla="*/ 102726 h 3301211"/>
              <a:gd name="connsiteX13" fmla="*/ 2809791 w 3041554"/>
              <a:gd name="connsiteY13" fmla="*/ 118491 h 3301211"/>
              <a:gd name="connsiteX14" fmla="*/ 2920150 w 3041554"/>
              <a:gd name="connsiteY14" fmla="*/ 150022 h 3301211"/>
              <a:gd name="connsiteX15" fmla="*/ 2951681 w 3041554"/>
              <a:gd name="connsiteY15" fmla="*/ 197319 h 3301211"/>
              <a:gd name="connsiteX16" fmla="*/ 2983212 w 3041554"/>
              <a:gd name="connsiteY16" fmla="*/ 291912 h 3301211"/>
              <a:gd name="connsiteX17" fmla="*/ 2998978 w 3041554"/>
              <a:gd name="connsiteY17" fmla="*/ 449567 h 3301211"/>
              <a:gd name="connsiteX18" fmla="*/ 3014743 w 3041554"/>
              <a:gd name="connsiteY18" fmla="*/ 496864 h 3301211"/>
              <a:gd name="connsiteX19" fmla="*/ 3041554 w 3041554"/>
              <a:gd name="connsiteY19" fmla="*/ 648073 h 3301211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504057 w 3528393"/>
              <a:gd name="connsiteY0" fmla="*/ 2016224 h 3469230"/>
              <a:gd name="connsiteX1" fmla="*/ 0 w 3528393"/>
              <a:gd name="connsiteY1" fmla="*/ 2016223 h 3469230"/>
              <a:gd name="connsiteX2" fmla="*/ 504056 w 3528393"/>
              <a:gd name="connsiteY2" fmla="*/ 3024336 h 3469230"/>
              <a:gd name="connsiteX3" fmla="*/ 504057 w 3528393"/>
              <a:gd name="connsiteY3" fmla="*/ 3024336 h 3469230"/>
              <a:gd name="connsiteX4" fmla="*/ 569196 w 3528393"/>
              <a:gd name="connsiteY4" fmla="*/ 354974 h 3469230"/>
              <a:gd name="connsiteX5" fmla="*/ 648023 w 3528393"/>
              <a:gd name="connsiteY5" fmla="*/ 213084 h 3469230"/>
              <a:gd name="connsiteX6" fmla="*/ 663789 w 3528393"/>
              <a:gd name="connsiteY6" fmla="*/ 165788 h 3469230"/>
              <a:gd name="connsiteX7" fmla="*/ 774148 w 3528393"/>
              <a:gd name="connsiteY7" fmla="*/ 134257 h 3469230"/>
              <a:gd name="connsiteX8" fmla="*/ 852975 w 3528393"/>
              <a:gd name="connsiteY8" fmla="*/ 118491 h 3469230"/>
              <a:gd name="connsiteX9" fmla="*/ 900272 w 3528393"/>
              <a:gd name="connsiteY9" fmla="*/ 102726 h 3469230"/>
              <a:gd name="connsiteX10" fmla="*/ 1136754 w 3528393"/>
              <a:gd name="connsiteY10" fmla="*/ 86960 h 3469230"/>
              <a:gd name="connsiteX11" fmla="*/ 2508354 w 3528393"/>
              <a:gd name="connsiteY11" fmla="*/ 86960 h 3469230"/>
              <a:gd name="connsiteX12" fmla="*/ 2870961 w 3528393"/>
              <a:gd name="connsiteY12" fmla="*/ 71195 h 3469230"/>
              <a:gd name="connsiteX13" fmla="*/ 3154741 w 3528393"/>
              <a:gd name="connsiteY13" fmla="*/ 86960 h 3469230"/>
              <a:gd name="connsiteX14" fmla="*/ 3202037 w 3528393"/>
              <a:gd name="connsiteY14" fmla="*/ 102726 h 3469230"/>
              <a:gd name="connsiteX15" fmla="*/ 3296630 w 3528393"/>
              <a:gd name="connsiteY15" fmla="*/ 118491 h 3469230"/>
              <a:gd name="connsiteX16" fmla="*/ 3406989 w 3528393"/>
              <a:gd name="connsiteY16" fmla="*/ 150022 h 3469230"/>
              <a:gd name="connsiteX17" fmla="*/ 3438520 w 3528393"/>
              <a:gd name="connsiteY17" fmla="*/ 197319 h 3469230"/>
              <a:gd name="connsiteX18" fmla="*/ 3470051 w 3528393"/>
              <a:gd name="connsiteY18" fmla="*/ 291912 h 3469230"/>
              <a:gd name="connsiteX19" fmla="*/ 3485817 w 3528393"/>
              <a:gd name="connsiteY19" fmla="*/ 449567 h 3469230"/>
              <a:gd name="connsiteX20" fmla="*/ 3501582 w 3528393"/>
              <a:gd name="connsiteY20" fmla="*/ 496864 h 3469230"/>
              <a:gd name="connsiteX21" fmla="*/ 3528393 w 3528393"/>
              <a:gd name="connsiteY21" fmla="*/ 648073 h 3469230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10856 w 3035193"/>
              <a:gd name="connsiteY0" fmla="*/ 3024336 h 3469230"/>
              <a:gd name="connsiteX1" fmla="*/ 10857 w 3035193"/>
              <a:gd name="connsiteY1" fmla="*/ 3024336 h 3469230"/>
              <a:gd name="connsiteX2" fmla="*/ 75996 w 3035193"/>
              <a:gd name="connsiteY2" fmla="*/ 354974 h 3469230"/>
              <a:gd name="connsiteX3" fmla="*/ 154823 w 3035193"/>
              <a:gd name="connsiteY3" fmla="*/ 213084 h 3469230"/>
              <a:gd name="connsiteX4" fmla="*/ 170589 w 3035193"/>
              <a:gd name="connsiteY4" fmla="*/ 165788 h 3469230"/>
              <a:gd name="connsiteX5" fmla="*/ 280948 w 3035193"/>
              <a:gd name="connsiteY5" fmla="*/ 134257 h 3469230"/>
              <a:gd name="connsiteX6" fmla="*/ 359775 w 3035193"/>
              <a:gd name="connsiteY6" fmla="*/ 118491 h 3469230"/>
              <a:gd name="connsiteX7" fmla="*/ 407072 w 3035193"/>
              <a:gd name="connsiteY7" fmla="*/ 102726 h 3469230"/>
              <a:gd name="connsiteX8" fmla="*/ 643554 w 3035193"/>
              <a:gd name="connsiteY8" fmla="*/ 86960 h 3469230"/>
              <a:gd name="connsiteX9" fmla="*/ 2015154 w 3035193"/>
              <a:gd name="connsiteY9" fmla="*/ 86960 h 3469230"/>
              <a:gd name="connsiteX10" fmla="*/ 2377761 w 3035193"/>
              <a:gd name="connsiteY10" fmla="*/ 71195 h 3469230"/>
              <a:gd name="connsiteX11" fmla="*/ 2661541 w 3035193"/>
              <a:gd name="connsiteY11" fmla="*/ 86960 h 3469230"/>
              <a:gd name="connsiteX12" fmla="*/ 2708837 w 3035193"/>
              <a:gd name="connsiteY12" fmla="*/ 102726 h 3469230"/>
              <a:gd name="connsiteX13" fmla="*/ 2803430 w 3035193"/>
              <a:gd name="connsiteY13" fmla="*/ 118491 h 3469230"/>
              <a:gd name="connsiteX14" fmla="*/ 2913789 w 3035193"/>
              <a:gd name="connsiteY14" fmla="*/ 150022 h 3469230"/>
              <a:gd name="connsiteX15" fmla="*/ 2945320 w 3035193"/>
              <a:gd name="connsiteY15" fmla="*/ 197319 h 3469230"/>
              <a:gd name="connsiteX16" fmla="*/ 2976851 w 3035193"/>
              <a:gd name="connsiteY16" fmla="*/ 291912 h 3469230"/>
              <a:gd name="connsiteX17" fmla="*/ 2992617 w 3035193"/>
              <a:gd name="connsiteY17" fmla="*/ 449567 h 3469230"/>
              <a:gd name="connsiteX18" fmla="*/ 3008382 w 3035193"/>
              <a:gd name="connsiteY18" fmla="*/ 496864 h 3469230"/>
              <a:gd name="connsiteX19" fmla="*/ 3035193 w 3035193"/>
              <a:gd name="connsiteY19" fmla="*/ 648073 h 3469230"/>
              <a:gd name="connsiteX0" fmla="*/ 0 w 3024337"/>
              <a:gd name="connsiteY0" fmla="*/ 3024336 h 3469229"/>
              <a:gd name="connsiteX1" fmla="*/ 288032 w 3024337"/>
              <a:gd name="connsiteY1" fmla="*/ 3024335 h 3469229"/>
              <a:gd name="connsiteX2" fmla="*/ 65140 w 3024337"/>
              <a:gd name="connsiteY2" fmla="*/ 354974 h 3469229"/>
              <a:gd name="connsiteX3" fmla="*/ 143967 w 3024337"/>
              <a:gd name="connsiteY3" fmla="*/ 213084 h 3469229"/>
              <a:gd name="connsiteX4" fmla="*/ 159733 w 3024337"/>
              <a:gd name="connsiteY4" fmla="*/ 165788 h 3469229"/>
              <a:gd name="connsiteX5" fmla="*/ 270092 w 3024337"/>
              <a:gd name="connsiteY5" fmla="*/ 134257 h 3469229"/>
              <a:gd name="connsiteX6" fmla="*/ 348919 w 3024337"/>
              <a:gd name="connsiteY6" fmla="*/ 118491 h 3469229"/>
              <a:gd name="connsiteX7" fmla="*/ 396216 w 3024337"/>
              <a:gd name="connsiteY7" fmla="*/ 102726 h 3469229"/>
              <a:gd name="connsiteX8" fmla="*/ 632698 w 3024337"/>
              <a:gd name="connsiteY8" fmla="*/ 86960 h 3469229"/>
              <a:gd name="connsiteX9" fmla="*/ 2004298 w 3024337"/>
              <a:gd name="connsiteY9" fmla="*/ 86960 h 3469229"/>
              <a:gd name="connsiteX10" fmla="*/ 2366905 w 3024337"/>
              <a:gd name="connsiteY10" fmla="*/ 71195 h 3469229"/>
              <a:gd name="connsiteX11" fmla="*/ 2650685 w 3024337"/>
              <a:gd name="connsiteY11" fmla="*/ 86960 h 3469229"/>
              <a:gd name="connsiteX12" fmla="*/ 2697981 w 3024337"/>
              <a:gd name="connsiteY12" fmla="*/ 102726 h 3469229"/>
              <a:gd name="connsiteX13" fmla="*/ 2792574 w 3024337"/>
              <a:gd name="connsiteY13" fmla="*/ 118491 h 3469229"/>
              <a:gd name="connsiteX14" fmla="*/ 2902933 w 3024337"/>
              <a:gd name="connsiteY14" fmla="*/ 150022 h 3469229"/>
              <a:gd name="connsiteX15" fmla="*/ 2934464 w 3024337"/>
              <a:gd name="connsiteY15" fmla="*/ 197319 h 3469229"/>
              <a:gd name="connsiteX16" fmla="*/ 2965995 w 3024337"/>
              <a:gd name="connsiteY16" fmla="*/ 291912 h 3469229"/>
              <a:gd name="connsiteX17" fmla="*/ 2981761 w 3024337"/>
              <a:gd name="connsiteY17" fmla="*/ 449567 h 3469229"/>
              <a:gd name="connsiteX18" fmla="*/ 2997526 w 3024337"/>
              <a:gd name="connsiteY18" fmla="*/ 496864 h 3469229"/>
              <a:gd name="connsiteX19" fmla="*/ 3024337 w 3024337"/>
              <a:gd name="connsiteY19" fmla="*/ 648073 h 3469229"/>
              <a:gd name="connsiteX0" fmla="*/ 0 w 3024337"/>
              <a:gd name="connsiteY0" fmla="*/ 3024336 h 3024336"/>
              <a:gd name="connsiteX1" fmla="*/ 65140 w 3024337"/>
              <a:gd name="connsiteY1" fmla="*/ 354974 h 3024336"/>
              <a:gd name="connsiteX2" fmla="*/ 143967 w 3024337"/>
              <a:gd name="connsiteY2" fmla="*/ 213084 h 3024336"/>
              <a:gd name="connsiteX3" fmla="*/ 159733 w 3024337"/>
              <a:gd name="connsiteY3" fmla="*/ 165788 h 3024336"/>
              <a:gd name="connsiteX4" fmla="*/ 270092 w 3024337"/>
              <a:gd name="connsiteY4" fmla="*/ 134257 h 3024336"/>
              <a:gd name="connsiteX5" fmla="*/ 348919 w 3024337"/>
              <a:gd name="connsiteY5" fmla="*/ 118491 h 3024336"/>
              <a:gd name="connsiteX6" fmla="*/ 396216 w 3024337"/>
              <a:gd name="connsiteY6" fmla="*/ 102726 h 3024336"/>
              <a:gd name="connsiteX7" fmla="*/ 632698 w 3024337"/>
              <a:gd name="connsiteY7" fmla="*/ 86960 h 3024336"/>
              <a:gd name="connsiteX8" fmla="*/ 2004298 w 3024337"/>
              <a:gd name="connsiteY8" fmla="*/ 86960 h 3024336"/>
              <a:gd name="connsiteX9" fmla="*/ 2366905 w 3024337"/>
              <a:gd name="connsiteY9" fmla="*/ 71195 h 3024336"/>
              <a:gd name="connsiteX10" fmla="*/ 2650685 w 3024337"/>
              <a:gd name="connsiteY10" fmla="*/ 86960 h 3024336"/>
              <a:gd name="connsiteX11" fmla="*/ 2697981 w 3024337"/>
              <a:gd name="connsiteY11" fmla="*/ 102726 h 3024336"/>
              <a:gd name="connsiteX12" fmla="*/ 2792574 w 3024337"/>
              <a:gd name="connsiteY12" fmla="*/ 118491 h 3024336"/>
              <a:gd name="connsiteX13" fmla="*/ 2902933 w 3024337"/>
              <a:gd name="connsiteY13" fmla="*/ 150022 h 3024336"/>
              <a:gd name="connsiteX14" fmla="*/ 2934464 w 3024337"/>
              <a:gd name="connsiteY14" fmla="*/ 197319 h 3024336"/>
              <a:gd name="connsiteX15" fmla="*/ 2965995 w 3024337"/>
              <a:gd name="connsiteY15" fmla="*/ 291912 h 3024336"/>
              <a:gd name="connsiteX16" fmla="*/ 2981761 w 3024337"/>
              <a:gd name="connsiteY16" fmla="*/ 449567 h 3024336"/>
              <a:gd name="connsiteX17" fmla="*/ 2997526 w 3024337"/>
              <a:gd name="connsiteY17" fmla="*/ 496864 h 3024336"/>
              <a:gd name="connsiteX18" fmla="*/ 3024337 w 3024337"/>
              <a:gd name="connsiteY18" fmla="*/ 648073 h 3024336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396216 w 3024337"/>
              <a:gd name="connsiteY6" fmla="*/ 31531 h 2953141"/>
              <a:gd name="connsiteX7" fmla="*/ 2004298 w 3024337"/>
              <a:gd name="connsiteY7" fmla="*/ 15765 h 2953141"/>
              <a:gd name="connsiteX8" fmla="*/ 2366905 w 3024337"/>
              <a:gd name="connsiteY8" fmla="*/ 0 h 2953141"/>
              <a:gd name="connsiteX9" fmla="*/ 2650685 w 3024337"/>
              <a:gd name="connsiteY9" fmla="*/ 15765 h 2953141"/>
              <a:gd name="connsiteX10" fmla="*/ 2697981 w 3024337"/>
              <a:gd name="connsiteY10" fmla="*/ 31531 h 2953141"/>
              <a:gd name="connsiteX11" fmla="*/ 2792574 w 3024337"/>
              <a:gd name="connsiteY11" fmla="*/ 47296 h 2953141"/>
              <a:gd name="connsiteX12" fmla="*/ 2902933 w 3024337"/>
              <a:gd name="connsiteY12" fmla="*/ 78827 h 2953141"/>
              <a:gd name="connsiteX13" fmla="*/ 2934464 w 3024337"/>
              <a:gd name="connsiteY13" fmla="*/ 126124 h 2953141"/>
              <a:gd name="connsiteX14" fmla="*/ 2965995 w 3024337"/>
              <a:gd name="connsiteY14" fmla="*/ 220717 h 2953141"/>
              <a:gd name="connsiteX15" fmla="*/ 2981761 w 3024337"/>
              <a:gd name="connsiteY15" fmla="*/ 378372 h 2953141"/>
              <a:gd name="connsiteX16" fmla="*/ 2997526 w 3024337"/>
              <a:gd name="connsiteY16" fmla="*/ 425669 h 2953141"/>
              <a:gd name="connsiteX17" fmla="*/ 3024337 w 3024337"/>
              <a:gd name="connsiteY17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2004298 w 3024337"/>
              <a:gd name="connsiteY6" fmla="*/ 15765 h 2953141"/>
              <a:gd name="connsiteX7" fmla="*/ 2366905 w 3024337"/>
              <a:gd name="connsiteY7" fmla="*/ 0 h 2953141"/>
              <a:gd name="connsiteX8" fmla="*/ 2650685 w 3024337"/>
              <a:gd name="connsiteY8" fmla="*/ 15765 h 2953141"/>
              <a:gd name="connsiteX9" fmla="*/ 2697981 w 3024337"/>
              <a:gd name="connsiteY9" fmla="*/ 31531 h 2953141"/>
              <a:gd name="connsiteX10" fmla="*/ 2792574 w 3024337"/>
              <a:gd name="connsiteY10" fmla="*/ 47296 h 2953141"/>
              <a:gd name="connsiteX11" fmla="*/ 2902933 w 3024337"/>
              <a:gd name="connsiteY11" fmla="*/ 78827 h 2953141"/>
              <a:gd name="connsiteX12" fmla="*/ 2934464 w 3024337"/>
              <a:gd name="connsiteY12" fmla="*/ 126124 h 2953141"/>
              <a:gd name="connsiteX13" fmla="*/ 2965995 w 3024337"/>
              <a:gd name="connsiteY13" fmla="*/ 220717 h 2953141"/>
              <a:gd name="connsiteX14" fmla="*/ 2981761 w 3024337"/>
              <a:gd name="connsiteY14" fmla="*/ 378372 h 2953141"/>
              <a:gd name="connsiteX15" fmla="*/ 2997526 w 3024337"/>
              <a:gd name="connsiteY15" fmla="*/ 425669 h 2953141"/>
              <a:gd name="connsiteX16" fmla="*/ 3024337 w 3024337"/>
              <a:gd name="connsiteY16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2004298 w 3024337"/>
              <a:gd name="connsiteY5" fmla="*/ 15765 h 2953141"/>
              <a:gd name="connsiteX6" fmla="*/ 2366905 w 3024337"/>
              <a:gd name="connsiteY6" fmla="*/ 0 h 2953141"/>
              <a:gd name="connsiteX7" fmla="*/ 2650685 w 3024337"/>
              <a:gd name="connsiteY7" fmla="*/ 15765 h 2953141"/>
              <a:gd name="connsiteX8" fmla="*/ 2697981 w 3024337"/>
              <a:gd name="connsiteY8" fmla="*/ 31531 h 2953141"/>
              <a:gd name="connsiteX9" fmla="*/ 2792574 w 3024337"/>
              <a:gd name="connsiteY9" fmla="*/ 47296 h 2953141"/>
              <a:gd name="connsiteX10" fmla="*/ 2902933 w 3024337"/>
              <a:gd name="connsiteY10" fmla="*/ 78827 h 2953141"/>
              <a:gd name="connsiteX11" fmla="*/ 2934464 w 3024337"/>
              <a:gd name="connsiteY11" fmla="*/ 126124 h 2953141"/>
              <a:gd name="connsiteX12" fmla="*/ 2965995 w 3024337"/>
              <a:gd name="connsiteY12" fmla="*/ 220717 h 2953141"/>
              <a:gd name="connsiteX13" fmla="*/ 2981761 w 3024337"/>
              <a:gd name="connsiteY13" fmla="*/ 378372 h 2953141"/>
              <a:gd name="connsiteX14" fmla="*/ 2997526 w 3024337"/>
              <a:gd name="connsiteY14" fmla="*/ 425669 h 2953141"/>
              <a:gd name="connsiteX15" fmla="*/ 3024337 w 3024337"/>
              <a:gd name="connsiteY15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004298 w 3024337"/>
              <a:gd name="connsiteY4" fmla="*/ 15765 h 2953141"/>
              <a:gd name="connsiteX5" fmla="*/ 2366905 w 3024337"/>
              <a:gd name="connsiteY5" fmla="*/ 0 h 2953141"/>
              <a:gd name="connsiteX6" fmla="*/ 2650685 w 3024337"/>
              <a:gd name="connsiteY6" fmla="*/ 15765 h 2953141"/>
              <a:gd name="connsiteX7" fmla="*/ 2697981 w 3024337"/>
              <a:gd name="connsiteY7" fmla="*/ 31531 h 2953141"/>
              <a:gd name="connsiteX8" fmla="*/ 2792574 w 3024337"/>
              <a:gd name="connsiteY8" fmla="*/ 47296 h 2953141"/>
              <a:gd name="connsiteX9" fmla="*/ 2902933 w 3024337"/>
              <a:gd name="connsiteY9" fmla="*/ 78827 h 2953141"/>
              <a:gd name="connsiteX10" fmla="*/ 2934464 w 3024337"/>
              <a:gd name="connsiteY10" fmla="*/ 126124 h 2953141"/>
              <a:gd name="connsiteX11" fmla="*/ 2965995 w 3024337"/>
              <a:gd name="connsiteY11" fmla="*/ 220717 h 2953141"/>
              <a:gd name="connsiteX12" fmla="*/ 2981761 w 3024337"/>
              <a:gd name="connsiteY12" fmla="*/ 378372 h 2953141"/>
              <a:gd name="connsiteX13" fmla="*/ 2997526 w 3024337"/>
              <a:gd name="connsiteY13" fmla="*/ 425669 h 2953141"/>
              <a:gd name="connsiteX14" fmla="*/ 3024337 w 3024337"/>
              <a:gd name="connsiteY14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2004298 w 3024337"/>
              <a:gd name="connsiteY3" fmla="*/ 15765 h 2953141"/>
              <a:gd name="connsiteX4" fmla="*/ 2366905 w 3024337"/>
              <a:gd name="connsiteY4" fmla="*/ 0 h 2953141"/>
              <a:gd name="connsiteX5" fmla="*/ 2650685 w 3024337"/>
              <a:gd name="connsiteY5" fmla="*/ 15765 h 2953141"/>
              <a:gd name="connsiteX6" fmla="*/ 2697981 w 3024337"/>
              <a:gd name="connsiteY6" fmla="*/ 31531 h 2953141"/>
              <a:gd name="connsiteX7" fmla="*/ 2792574 w 3024337"/>
              <a:gd name="connsiteY7" fmla="*/ 47296 h 2953141"/>
              <a:gd name="connsiteX8" fmla="*/ 2902933 w 3024337"/>
              <a:gd name="connsiteY8" fmla="*/ 78827 h 2953141"/>
              <a:gd name="connsiteX9" fmla="*/ 2934464 w 3024337"/>
              <a:gd name="connsiteY9" fmla="*/ 126124 h 2953141"/>
              <a:gd name="connsiteX10" fmla="*/ 2965995 w 3024337"/>
              <a:gd name="connsiteY10" fmla="*/ 220717 h 2953141"/>
              <a:gd name="connsiteX11" fmla="*/ 2981761 w 3024337"/>
              <a:gd name="connsiteY11" fmla="*/ 378372 h 2953141"/>
              <a:gd name="connsiteX12" fmla="*/ 2997526 w 3024337"/>
              <a:gd name="connsiteY12" fmla="*/ 425669 h 2953141"/>
              <a:gd name="connsiteX13" fmla="*/ 3024337 w 3024337"/>
              <a:gd name="connsiteY13" fmla="*/ 576878 h 2953141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004298 w 3024337"/>
              <a:gd name="connsiteY2" fmla="*/ 221549 h 3158925"/>
              <a:gd name="connsiteX3" fmla="*/ 2366905 w 3024337"/>
              <a:gd name="connsiteY3" fmla="*/ 205784 h 3158925"/>
              <a:gd name="connsiteX4" fmla="*/ 2650685 w 3024337"/>
              <a:gd name="connsiteY4" fmla="*/ 221549 h 3158925"/>
              <a:gd name="connsiteX5" fmla="*/ 2697981 w 3024337"/>
              <a:gd name="connsiteY5" fmla="*/ 237315 h 3158925"/>
              <a:gd name="connsiteX6" fmla="*/ 2792574 w 3024337"/>
              <a:gd name="connsiteY6" fmla="*/ 253080 h 3158925"/>
              <a:gd name="connsiteX7" fmla="*/ 2902933 w 3024337"/>
              <a:gd name="connsiteY7" fmla="*/ 284611 h 3158925"/>
              <a:gd name="connsiteX8" fmla="*/ 2934464 w 3024337"/>
              <a:gd name="connsiteY8" fmla="*/ 331908 h 3158925"/>
              <a:gd name="connsiteX9" fmla="*/ 2965995 w 3024337"/>
              <a:gd name="connsiteY9" fmla="*/ 426501 h 3158925"/>
              <a:gd name="connsiteX10" fmla="*/ 2981761 w 3024337"/>
              <a:gd name="connsiteY10" fmla="*/ 584156 h 3158925"/>
              <a:gd name="connsiteX11" fmla="*/ 2997526 w 3024337"/>
              <a:gd name="connsiteY11" fmla="*/ 631453 h 3158925"/>
              <a:gd name="connsiteX12" fmla="*/ 3024337 w 3024337"/>
              <a:gd name="connsiteY12" fmla="*/ 782662 h 3158925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697981 w 3024337"/>
              <a:gd name="connsiteY4" fmla="*/ 239942 h 3161552"/>
              <a:gd name="connsiteX5" fmla="*/ 2792574 w 3024337"/>
              <a:gd name="connsiteY5" fmla="*/ 255707 h 3161552"/>
              <a:gd name="connsiteX6" fmla="*/ 2902933 w 3024337"/>
              <a:gd name="connsiteY6" fmla="*/ 287238 h 3161552"/>
              <a:gd name="connsiteX7" fmla="*/ 2934464 w 3024337"/>
              <a:gd name="connsiteY7" fmla="*/ 334535 h 3161552"/>
              <a:gd name="connsiteX8" fmla="*/ 2965995 w 3024337"/>
              <a:gd name="connsiteY8" fmla="*/ 429128 h 3161552"/>
              <a:gd name="connsiteX9" fmla="*/ 2981761 w 3024337"/>
              <a:gd name="connsiteY9" fmla="*/ 586783 h 3161552"/>
              <a:gd name="connsiteX10" fmla="*/ 2997526 w 3024337"/>
              <a:gd name="connsiteY10" fmla="*/ 634080 h 3161552"/>
              <a:gd name="connsiteX11" fmla="*/ 3024337 w 3024337"/>
              <a:gd name="connsiteY11" fmla="*/ 785289 h 3161552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792574 w 3024337"/>
              <a:gd name="connsiteY4" fmla="*/ 255707 h 3161552"/>
              <a:gd name="connsiteX5" fmla="*/ 2902933 w 3024337"/>
              <a:gd name="connsiteY5" fmla="*/ 287238 h 3161552"/>
              <a:gd name="connsiteX6" fmla="*/ 2934464 w 3024337"/>
              <a:gd name="connsiteY6" fmla="*/ 334535 h 3161552"/>
              <a:gd name="connsiteX7" fmla="*/ 2965995 w 3024337"/>
              <a:gd name="connsiteY7" fmla="*/ 429128 h 3161552"/>
              <a:gd name="connsiteX8" fmla="*/ 2981761 w 3024337"/>
              <a:gd name="connsiteY8" fmla="*/ 586783 h 3161552"/>
              <a:gd name="connsiteX9" fmla="*/ 2997526 w 3024337"/>
              <a:gd name="connsiteY9" fmla="*/ 634080 h 3161552"/>
              <a:gd name="connsiteX10" fmla="*/ 3024337 w 3024337"/>
              <a:gd name="connsiteY10" fmla="*/ 785289 h 3161552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650685 w 3024337"/>
              <a:gd name="connsiteY2" fmla="*/ 221549 h 3158925"/>
              <a:gd name="connsiteX3" fmla="*/ 2792574 w 3024337"/>
              <a:gd name="connsiteY3" fmla="*/ 253080 h 3158925"/>
              <a:gd name="connsiteX4" fmla="*/ 2902933 w 3024337"/>
              <a:gd name="connsiteY4" fmla="*/ 284611 h 3158925"/>
              <a:gd name="connsiteX5" fmla="*/ 2934464 w 3024337"/>
              <a:gd name="connsiteY5" fmla="*/ 331908 h 3158925"/>
              <a:gd name="connsiteX6" fmla="*/ 2965995 w 3024337"/>
              <a:gd name="connsiteY6" fmla="*/ 426501 h 3158925"/>
              <a:gd name="connsiteX7" fmla="*/ 2981761 w 3024337"/>
              <a:gd name="connsiteY7" fmla="*/ 584156 h 3158925"/>
              <a:gd name="connsiteX8" fmla="*/ 2997526 w 3024337"/>
              <a:gd name="connsiteY8" fmla="*/ 631453 h 3158925"/>
              <a:gd name="connsiteX9" fmla="*/ 3024337 w 3024337"/>
              <a:gd name="connsiteY9" fmla="*/ 782662 h 3158925"/>
              <a:gd name="connsiteX0" fmla="*/ 0 w 3024337"/>
              <a:gd name="connsiteY0" fmla="*/ 3153669 h 3153669"/>
              <a:gd name="connsiteX1" fmla="*/ 65140 w 3024337"/>
              <a:gd name="connsiteY1" fmla="*/ 484307 h 3153669"/>
              <a:gd name="connsiteX2" fmla="*/ 2792574 w 3024337"/>
              <a:gd name="connsiteY2" fmla="*/ 247824 h 3153669"/>
              <a:gd name="connsiteX3" fmla="*/ 2902933 w 3024337"/>
              <a:gd name="connsiteY3" fmla="*/ 279355 h 3153669"/>
              <a:gd name="connsiteX4" fmla="*/ 2934464 w 3024337"/>
              <a:gd name="connsiteY4" fmla="*/ 326652 h 3153669"/>
              <a:gd name="connsiteX5" fmla="*/ 2965995 w 3024337"/>
              <a:gd name="connsiteY5" fmla="*/ 421245 h 3153669"/>
              <a:gd name="connsiteX6" fmla="*/ 2981761 w 3024337"/>
              <a:gd name="connsiteY6" fmla="*/ 578900 h 3153669"/>
              <a:gd name="connsiteX7" fmla="*/ 2997526 w 3024337"/>
              <a:gd name="connsiteY7" fmla="*/ 626197 h 3153669"/>
              <a:gd name="connsiteX8" fmla="*/ 3024337 w 3024337"/>
              <a:gd name="connsiteY8" fmla="*/ 777406 h 3153669"/>
              <a:gd name="connsiteX0" fmla="*/ 0 w 3024337"/>
              <a:gd name="connsiteY0" fmla="*/ 3148414 h 3148414"/>
              <a:gd name="connsiteX1" fmla="*/ 65140 w 3024337"/>
              <a:gd name="connsiteY1" fmla="*/ 479052 h 3148414"/>
              <a:gd name="connsiteX2" fmla="*/ 2902933 w 3024337"/>
              <a:gd name="connsiteY2" fmla="*/ 274100 h 3148414"/>
              <a:gd name="connsiteX3" fmla="*/ 2934464 w 3024337"/>
              <a:gd name="connsiteY3" fmla="*/ 321397 h 3148414"/>
              <a:gd name="connsiteX4" fmla="*/ 2965995 w 3024337"/>
              <a:gd name="connsiteY4" fmla="*/ 415990 h 3148414"/>
              <a:gd name="connsiteX5" fmla="*/ 2981761 w 3024337"/>
              <a:gd name="connsiteY5" fmla="*/ 573645 h 3148414"/>
              <a:gd name="connsiteX6" fmla="*/ 2997526 w 3024337"/>
              <a:gd name="connsiteY6" fmla="*/ 620942 h 3148414"/>
              <a:gd name="connsiteX7" fmla="*/ 3024337 w 3024337"/>
              <a:gd name="connsiteY7" fmla="*/ 772151 h 3148414"/>
              <a:gd name="connsiteX0" fmla="*/ 0 w 3386409"/>
              <a:gd name="connsiteY0" fmla="*/ 3148414 h 3148414"/>
              <a:gd name="connsiteX1" fmla="*/ 65140 w 3386409"/>
              <a:gd name="connsiteY1" fmla="*/ 479052 h 3148414"/>
              <a:gd name="connsiteX2" fmla="*/ 2902933 w 3386409"/>
              <a:gd name="connsiteY2" fmla="*/ 274100 h 3148414"/>
              <a:gd name="connsiteX3" fmla="*/ 2965995 w 3386409"/>
              <a:gd name="connsiteY3" fmla="*/ 415990 h 3148414"/>
              <a:gd name="connsiteX4" fmla="*/ 2981761 w 3386409"/>
              <a:gd name="connsiteY4" fmla="*/ 573645 h 3148414"/>
              <a:gd name="connsiteX5" fmla="*/ 2997526 w 3386409"/>
              <a:gd name="connsiteY5" fmla="*/ 620942 h 3148414"/>
              <a:gd name="connsiteX6" fmla="*/ 3024337 w 3386409"/>
              <a:gd name="connsiteY6" fmla="*/ 772151 h 3148414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965995 w 3024337"/>
              <a:gd name="connsiteY2" fmla="*/ 269112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880320 w 3024337"/>
              <a:gd name="connsiteY2" fmla="*/ 49207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433583 h 3433583"/>
              <a:gd name="connsiteX1" fmla="*/ 72008 w 3024337"/>
              <a:gd name="connsiteY1" fmla="*/ 49207 h 3433583"/>
              <a:gd name="connsiteX2" fmla="*/ 2880320 w 3024337"/>
              <a:gd name="connsiteY2" fmla="*/ 49207 h 3433583"/>
              <a:gd name="connsiteX3" fmla="*/ 2981761 w 3024337"/>
              <a:gd name="connsiteY3" fmla="*/ 426767 h 3433583"/>
              <a:gd name="connsiteX4" fmla="*/ 2997526 w 3024337"/>
              <a:gd name="connsiteY4" fmla="*/ 474064 h 3433583"/>
              <a:gd name="connsiteX5" fmla="*/ 3024337 w 3024337"/>
              <a:gd name="connsiteY5" fmla="*/ 625273 h 3433583"/>
              <a:gd name="connsiteX0" fmla="*/ 0 w 3006578"/>
              <a:gd name="connsiteY0" fmla="*/ 3433583 h 3433583"/>
              <a:gd name="connsiteX1" fmla="*/ 72008 w 3006578"/>
              <a:gd name="connsiteY1" fmla="*/ 49207 h 3433583"/>
              <a:gd name="connsiteX2" fmla="*/ 2880320 w 3006578"/>
              <a:gd name="connsiteY2" fmla="*/ 49207 h 3433583"/>
              <a:gd name="connsiteX3" fmla="*/ 2981761 w 3006578"/>
              <a:gd name="connsiteY3" fmla="*/ 426767 h 3433583"/>
              <a:gd name="connsiteX4" fmla="*/ 2997526 w 3006578"/>
              <a:gd name="connsiteY4" fmla="*/ 474064 h 3433583"/>
              <a:gd name="connsiteX5" fmla="*/ 2988711 w 3006578"/>
              <a:gd name="connsiteY5" fmla="*/ 631211 h 3433583"/>
              <a:gd name="connsiteX0" fmla="*/ 0 w 2999826"/>
              <a:gd name="connsiteY0" fmla="*/ 3433583 h 3433583"/>
              <a:gd name="connsiteX1" fmla="*/ 72008 w 2999826"/>
              <a:gd name="connsiteY1" fmla="*/ 49207 h 3433583"/>
              <a:gd name="connsiteX2" fmla="*/ 2880320 w 2999826"/>
              <a:gd name="connsiteY2" fmla="*/ 49207 h 3433583"/>
              <a:gd name="connsiteX3" fmla="*/ 2981761 w 2999826"/>
              <a:gd name="connsiteY3" fmla="*/ 426767 h 3433583"/>
              <a:gd name="connsiteX4" fmla="*/ 2988711 w 2999826"/>
              <a:gd name="connsiteY4" fmla="*/ 631211 h 3433583"/>
              <a:gd name="connsiteX0" fmla="*/ 0 w 2988711"/>
              <a:gd name="connsiteY0" fmla="*/ 3433583 h 3433583"/>
              <a:gd name="connsiteX1" fmla="*/ 72008 w 2988711"/>
              <a:gd name="connsiteY1" fmla="*/ 49207 h 3433583"/>
              <a:gd name="connsiteX2" fmla="*/ 2880320 w 2988711"/>
              <a:gd name="connsiteY2" fmla="*/ 49207 h 3433583"/>
              <a:gd name="connsiteX3" fmla="*/ 2963948 w 2988711"/>
              <a:gd name="connsiteY3" fmla="*/ 426767 h 3433583"/>
              <a:gd name="connsiteX4" fmla="*/ 2988711 w 2988711"/>
              <a:gd name="connsiteY4" fmla="*/ 631211 h 343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8711" h="3433583">
                <a:moveTo>
                  <a:pt x="0" y="3433583"/>
                </a:moveTo>
                <a:cubicBezTo>
                  <a:pt x="13571" y="2877466"/>
                  <a:pt x="69354" y="201740"/>
                  <a:pt x="72008" y="49207"/>
                </a:cubicBezTo>
                <a:cubicBezTo>
                  <a:pt x="209748" y="0"/>
                  <a:pt x="2663188" y="32302"/>
                  <a:pt x="2880320" y="49207"/>
                </a:cubicBezTo>
                <a:cubicBezTo>
                  <a:pt x="2885575" y="101759"/>
                  <a:pt x="2955917" y="374567"/>
                  <a:pt x="2963948" y="426767"/>
                </a:cubicBezTo>
                <a:cubicBezTo>
                  <a:pt x="2982013" y="523768"/>
                  <a:pt x="2987263" y="588619"/>
                  <a:pt x="2988711" y="631211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700" name="TextBox 699"/>
          <p:cNvSpPr txBox="1"/>
          <p:nvPr/>
        </p:nvSpPr>
        <p:spPr>
          <a:xfrm>
            <a:off x="9039790" y="3752418"/>
            <a:ext cx="1465466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Active GW</a:t>
            </a:r>
            <a:endParaRPr lang="en-US" sz="2000" dirty="0"/>
          </a:p>
        </p:txBody>
      </p:sp>
      <p:sp>
        <p:nvSpPr>
          <p:cNvPr id="701" name="TextBox 700"/>
          <p:cNvSpPr txBox="1"/>
          <p:nvPr/>
        </p:nvSpPr>
        <p:spPr>
          <a:xfrm>
            <a:off x="2246524" y="3752418"/>
            <a:ext cx="170912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Standby GW</a:t>
            </a:r>
            <a:endParaRPr lang="en-US" sz="2000" dirty="0"/>
          </a:p>
        </p:txBody>
      </p:sp>
      <p:sp>
        <p:nvSpPr>
          <p:cNvPr id="705" name="Freeform 704"/>
          <p:cNvSpPr/>
          <p:nvPr/>
        </p:nvSpPr>
        <p:spPr bwMode="auto">
          <a:xfrm>
            <a:off x="3230368" y="4296544"/>
            <a:ext cx="2090312" cy="3450519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  <a:gd name="connsiteX0" fmla="*/ 2328356 w 7664823"/>
              <a:gd name="connsiteY0" fmla="*/ 6040014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986 w 7664823"/>
              <a:gd name="connsiteY25" fmla="*/ 530955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70251 w 7664823"/>
              <a:gd name="connsiteY24" fmla="*/ 5458413 h 7032528"/>
              <a:gd name="connsiteX25" fmla="*/ 6648836 w 7664823"/>
              <a:gd name="connsiteY25" fmla="*/ 4864397 h 7032528"/>
              <a:gd name="connsiteX26" fmla="*/ 6648836 w 7664823"/>
              <a:gd name="connsiteY26" fmla="*/ 3028720 h 7032528"/>
              <a:gd name="connsiteX27" fmla="*/ 6648836 w 7664823"/>
              <a:gd name="connsiteY27" fmla="*/ 1101493 h 7032528"/>
              <a:gd name="connsiteX28" fmla="*/ 6720844 w 7664823"/>
              <a:gd name="connsiteY28" fmla="*/ 740139 h 7032528"/>
              <a:gd name="connsiteX29" fmla="*/ 7224900 w 7664823"/>
              <a:gd name="connsiteY29" fmla="*/ 740139 h 7032528"/>
              <a:gd name="connsiteX30" fmla="*/ 7584940 w 7664823"/>
              <a:gd name="connsiteY30" fmla="*/ 740138 h 7032528"/>
              <a:gd name="connsiteX31" fmla="*/ 7656948 w 7664823"/>
              <a:gd name="connsiteY31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712782 w 7664823"/>
              <a:gd name="connsiteY23" fmla="*/ 6096367 h 7032528"/>
              <a:gd name="connsiteX24" fmla="*/ 6648836 w 7664823"/>
              <a:gd name="connsiteY24" fmla="*/ 4864397 h 7032528"/>
              <a:gd name="connsiteX25" fmla="*/ 6648836 w 7664823"/>
              <a:gd name="connsiteY25" fmla="*/ 3028720 h 7032528"/>
              <a:gd name="connsiteX26" fmla="*/ 6648836 w 7664823"/>
              <a:gd name="connsiteY26" fmla="*/ 1101493 h 7032528"/>
              <a:gd name="connsiteX27" fmla="*/ 6720844 w 7664823"/>
              <a:gd name="connsiteY27" fmla="*/ 740139 h 7032528"/>
              <a:gd name="connsiteX28" fmla="*/ 7224900 w 7664823"/>
              <a:gd name="connsiteY28" fmla="*/ 740139 h 7032528"/>
              <a:gd name="connsiteX29" fmla="*/ 7584940 w 7664823"/>
              <a:gd name="connsiteY29" fmla="*/ 740138 h 7032528"/>
              <a:gd name="connsiteX30" fmla="*/ 7656948 w 7664823"/>
              <a:gd name="connsiteY30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70251 w 7664823"/>
              <a:gd name="connsiteY22" fmla="*/ 6223957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5640724 w 7664823"/>
              <a:gd name="connsiteY22" fmla="*/ 5105300 h 7032528"/>
              <a:gd name="connsiteX23" fmla="*/ 6648836 w 7664823"/>
              <a:gd name="connsiteY23" fmla="*/ 4864397 h 7032528"/>
              <a:gd name="connsiteX24" fmla="*/ 6648836 w 7664823"/>
              <a:gd name="connsiteY24" fmla="*/ 3028720 h 7032528"/>
              <a:gd name="connsiteX25" fmla="*/ 6648836 w 7664823"/>
              <a:gd name="connsiteY25" fmla="*/ 1101493 h 7032528"/>
              <a:gd name="connsiteX26" fmla="*/ 6720844 w 7664823"/>
              <a:gd name="connsiteY26" fmla="*/ 740139 h 7032528"/>
              <a:gd name="connsiteX27" fmla="*/ 7224900 w 7664823"/>
              <a:gd name="connsiteY27" fmla="*/ 740139 h 7032528"/>
              <a:gd name="connsiteX28" fmla="*/ 7584940 w 7664823"/>
              <a:gd name="connsiteY28" fmla="*/ 740138 h 7032528"/>
              <a:gd name="connsiteX29" fmla="*/ 7656948 w 7664823"/>
              <a:gd name="connsiteY29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06456 w 7664823"/>
              <a:gd name="connsiteY21" fmla="*/ 6266488 h 7032528"/>
              <a:gd name="connsiteX22" fmla="*/ 6648836 w 7664823"/>
              <a:gd name="connsiteY22" fmla="*/ 4864397 h 7032528"/>
              <a:gd name="connsiteX23" fmla="*/ 6648836 w 7664823"/>
              <a:gd name="connsiteY23" fmla="*/ 3028720 h 7032528"/>
              <a:gd name="connsiteX24" fmla="*/ 6648836 w 7664823"/>
              <a:gd name="connsiteY24" fmla="*/ 1101493 h 7032528"/>
              <a:gd name="connsiteX25" fmla="*/ 6720844 w 7664823"/>
              <a:gd name="connsiteY25" fmla="*/ 740139 h 7032528"/>
              <a:gd name="connsiteX26" fmla="*/ 7224900 w 7664823"/>
              <a:gd name="connsiteY26" fmla="*/ 740139 h 7032528"/>
              <a:gd name="connsiteX27" fmla="*/ 7584940 w 7664823"/>
              <a:gd name="connsiteY27" fmla="*/ 740138 h 7032528"/>
              <a:gd name="connsiteX28" fmla="*/ 7656948 w 7664823"/>
              <a:gd name="connsiteY28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563926 w 7664823"/>
              <a:gd name="connsiteY20" fmla="*/ 6330283 h 7032528"/>
              <a:gd name="connsiteX21" fmla="*/ 6648836 w 7664823"/>
              <a:gd name="connsiteY21" fmla="*/ 4864397 h 7032528"/>
              <a:gd name="connsiteX22" fmla="*/ 6648836 w 7664823"/>
              <a:gd name="connsiteY22" fmla="*/ 3028720 h 7032528"/>
              <a:gd name="connsiteX23" fmla="*/ 6648836 w 7664823"/>
              <a:gd name="connsiteY23" fmla="*/ 1101493 h 7032528"/>
              <a:gd name="connsiteX24" fmla="*/ 6720844 w 7664823"/>
              <a:gd name="connsiteY24" fmla="*/ 740139 h 7032528"/>
              <a:gd name="connsiteX25" fmla="*/ 7224900 w 7664823"/>
              <a:gd name="connsiteY25" fmla="*/ 740139 h 7032528"/>
              <a:gd name="connsiteX26" fmla="*/ 7584940 w 7664823"/>
              <a:gd name="connsiteY26" fmla="*/ 740138 h 7032528"/>
              <a:gd name="connsiteX27" fmla="*/ 7656948 w 7664823"/>
              <a:gd name="connsiteY27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478865 w 7664823"/>
              <a:gd name="connsiteY19" fmla="*/ 6351548 h 7032528"/>
              <a:gd name="connsiteX20" fmla="*/ 6648836 w 7664823"/>
              <a:gd name="connsiteY20" fmla="*/ 4864397 h 7032528"/>
              <a:gd name="connsiteX21" fmla="*/ 6648836 w 7664823"/>
              <a:gd name="connsiteY21" fmla="*/ 3028720 h 7032528"/>
              <a:gd name="connsiteX22" fmla="*/ 6648836 w 7664823"/>
              <a:gd name="connsiteY22" fmla="*/ 1101493 h 7032528"/>
              <a:gd name="connsiteX23" fmla="*/ 6720844 w 7664823"/>
              <a:gd name="connsiteY23" fmla="*/ 740139 h 7032528"/>
              <a:gd name="connsiteX24" fmla="*/ 7224900 w 7664823"/>
              <a:gd name="connsiteY24" fmla="*/ 740139 h 7032528"/>
              <a:gd name="connsiteX25" fmla="*/ 7584940 w 7664823"/>
              <a:gd name="connsiteY25" fmla="*/ 740138 h 7032528"/>
              <a:gd name="connsiteX26" fmla="*/ 7656948 w 7664823"/>
              <a:gd name="connsiteY26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244949 w 7664823"/>
              <a:gd name="connsiteY18" fmla="*/ 6372813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5856748 w 7664823"/>
              <a:gd name="connsiteY18" fmla="*/ 5466655 h 7032528"/>
              <a:gd name="connsiteX19" fmla="*/ 6648836 w 7664823"/>
              <a:gd name="connsiteY19" fmla="*/ 4864397 h 7032528"/>
              <a:gd name="connsiteX20" fmla="*/ 6648836 w 7664823"/>
              <a:gd name="connsiteY20" fmla="*/ 3028720 h 7032528"/>
              <a:gd name="connsiteX21" fmla="*/ 6648836 w 7664823"/>
              <a:gd name="connsiteY21" fmla="*/ 1101493 h 7032528"/>
              <a:gd name="connsiteX22" fmla="*/ 6720844 w 7664823"/>
              <a:gd name="connsiteY22" fmla="*/ 740139 h 7032528"/>
              <a:gd name="connsiteX23" fmla="*/ 7224900 w 7664823"/>
              <a:gd name="connsiteY23" fmla="*/ 740139 h 7032528"/>
              <a:gd name="connsiteX24" fmla="*/ 7584940 w 7664823"/>
              <a:gd name="connsiteY24" fmla="*/ 740138 h 7032528"/>
              <a:gd name="connsiteX25" fmla="*/ 7656948 w 7664823"/>
              <a:gd name="connsiteY25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181154 w 7664823"/>
              <a:gd name="connsiteY17" fmla="*/ 6394078 h 7032528"/>
              <a:gd name="connsiteX18" fmla="*/ 6648836 w 7664823"/>
              <a:gd name="connsiteY18" fmla="*/ 4864397 h 7032528"/>
              <a:gd name="connsiteX19" fmla="*/ 6648836 w 7664823"/>
              <a:gd name="connsiteY19" fmla="*/ 3028720 h 7032528"/>
              <a:gd name="connsiteX20" fmla="*/ 6648836 w 7664823"/>
              <a:gd name="connsiteY20" fmla="*/ 1101493 h 7032528"/>
              <a:gd name="connsiteX21" fmla="*/ 6720844 w 7664823"/>
              <a:gd name="connsiteY21" fmla="*/ 740139 h 7032528"/>
              <a:gd name="connsiteX22" fmla="*/ 7224900 w 7664823"/>
              <a:gd name="connsiteY22" fmla="*/ 740139 h 7032528"/>
              <a:gd name="connsiteX23" fmla="*/ 7584940 w 7664823"/>
              <a:gd name="connsiteY23" fmla="*/ 740138 h 7032528"/>
              <a:gd name="connsiteX24" fmla="*/ 7656948 w 7664823"/>
              <a:gd name="connsiteY24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011033 w 7664823"/>
              <a:gd name="connsiteY16" fmla="*/ 6436609 h 7032528"/>
              <a:gd name="connsiteX17" fmla="*/ 6648836 w 7664823"/>
              <a:gd name="connsiteY17" fmla="*/ 4864397 h 7032528"/>
              <a:gd name="connsiteX18" fmla="*/ 6648836 w 7664823"/>
              <a:gd name="connsiteY18" fmla="*/ 3028720 h 7032528"/>
              <a:gd name="connsiteX19" fmla="*/ 6648836 w 7664823"/>
              <a:gd name="connsiteY19" fmla="*/ 1101493 h 7032528"/>
              <a:gd name="connsiteX20" fmla="*/ 6720844 w 7664823"/>
              <a:gd name="connsiteY20" fmla="*/ 740139 h 7032528"/>
              <a:gd name="connsiteX21" fmla="*/ 7224900 w 7664823"/>
              <a:gd name="connsiteY21" fmla="*/ 740139 h 7032528"/>
              <a:gd name="connsiteX22" fmla="*/ 7584940 w 7664823"/>
              <a:gd name="connsiteY22" fmla="*/ 740138 h 7032528"/>
              <a:gd name="connsiteX23" fmla="*/ 7656948 w 7664823"/>
              <a:gd name="connsiteY23" fmla="*/ 1250845 h 7032528"/>
              <a:gd name="connsiteX0" fmla="*/ 2328356 w 7664823"/>
              <a:gd name="connsiteY0" fmla="*/ 4623493 h 7032528"/>
              <a:gd name="connsiteX1" fmla="*/ 2184339 w 7664823"/>
              <a:gd name="connsiteY1" fmla="*/ 378782 h 7032528"/>
              <a:gd name="connsiteX2" fmla="*/ 1290177 w 7664823"/>
              <a:gd name="connsiteY2" fmla="*/ 205929 h 7032528"/>
              <a:gd name="connsiteX3" fmla="*/ 822344 w 7664823"/>
              <a:gd name="connsiteY3" fmla="*/ 227195 h 7032528"/>
              <a:gd name="connsiteX4" fmla="*/ 630958 w 7664823"/>
              <a:gd name="connsiteY4" fmla="*/ 248460 h 7032528"/>
              <a:gd name="connsiteX5" fmla="*/ 503368 w 7664823"/>
              <a:gd name="connsiteY5" fmla="*/ 290990 h 7032528"/>
              <a:gd name="connsiteX6" fmla="*/ 482103 w 7664823"/>
              <a:gd name="connsiteY6" fmla="*/ 439846 h 7032528"/>
              <a:gd name="connsiteX7" fmla="*/ 439572 w 7664823"/>
              <a:gd name="connsiteY7" fmla="*/ 609967 h 7032528"/>
              <a:gd name="connsiteX8" fmla="*/ 418307 w 7664823"/>
              <a:gd name="connsiteY8" fmla="*/ 907678 h 7032528"/>
              <a:gd name="connsiteX9" fmla="*/ 375777 w 7664823"/>
              <a:gd name="connsiteY9" fmla="*/ 971474 h 7032528"/>
              <a:gd name="connsiteX10" fmla="*/ 354512 w 7664823"/>
              <a:gd name="connsiteY10" fmla="*/ 1226655 h 7032528"/>
              <a:gd name="connsiteX11" fmla="*/ 311982 w 7664823"/>
              <a:gd name="connsiteY11" fmla="*/ 1737018 h 7032528"/>
              <a:gd name="connsiteX12" fmla="*/ 333247 w 7664823"/>
              <a:gd name="connsiteY12" fmla="*/ 2396236 h 7032528"/>
              <a:gd name="connsiteX13" fmla="*/ 312132 w 7664823"/>
              <a:gd name="connsiteY13" fmla="*/ 5437755 h 7032528"/>
              <a:gd name="connsiteX14" fmla="*/ 888197 w 7664823"/>
              <a:gd name="connsiteY14" fmla="*/ 6642274 h 7032528"/>
              <a:gd name="connsiteX15" fmla="*/ 5713321 w 7664823"/>
              <a:gd name="connsiteY15" fmla="*/ 6457874 h 7032528"/>
              <a:gd name="connsiteX16" fmla="*/ 6648836 w 7664823"/>
              <a:gd name="connsiteY16" fmla="*/ 4864397 h 7032528"/>
              <a:gd name="connsiteX17" fmla="*/ 6648836 w 7664823"/>
              <a:gd name="connsiteY17" fmla="*/ 3028720 h 7032528"/>
              <a:gd name="connsiteX18" fmla="*/ 6648836 w 7664823"/>
              <a:gd name="connsiteY18" fmla="*/ 1101493 h 7032528"/>
              <a:gd name="connsiteX19" fmla="*/ 6720844 w 7664823"/>
              <a:gd name="connsiteY19" fmla="*/ 740139 h 7032528"/>
              <a:gd name="connsiteX20" fmla="*/ 7224900 w 7664823"/>
              <a:gd name="connsiteY20" fmla="*/ 740139 h 7032528"/>
              <a:gd name="connsiteX21" fmla="*/ 7584940 w 7664823"/>
              <a:gd name="connsiteY21" fmla="*/ 740138 h 7032528"/>
              <a:gd name="connsiteX22" fmla="*/ 7656948 w 7664823"/>
              <a:gd name="connsiteY22" fmla="*/ 1250845 h 7032528"/>
              <a:gd name="connsiteX0" fmla="*/ 2328356 w 7664823"/>
              <a:gd name="connsiteY0" fmla="*/ 4623493 h 6642274"/>
              <a:gd name="connsiteX1" fmla="*/ 2184339 w 7664823"/>
              <a:gd name="connsiteY1" fmla="*/ 378782 h 6642274"/>
              <a:gd name="connsiteX2" fmla="*/ 1290177 w 7664823"/>
              <a:gd name="connsiteY2" fmla="*/ 205929 h 6642274"/>
              <a:gd name="connsiteX3" fmla="*/ 822344 w 7664823"/>
              <a:gd name="connsiteY3" fmla="*/ 227195 h 6642274"/>
              <a:gd name="connsiteX4" fmla="*/ 630958 w 7664823"/>
              <a:gd name="connsiteY4" fmla="*/ 248460 h 6642274"/>
              <a:gd name="connsiteX5" fmla="*/ 503368 w 7664823"/>
              <a:gd name="connsiteY5" fmla="*/ 290990 h 6642274"/>
              <a:gd name="connsiteX6" fmla="*/ 482103 w 7664823"/>
              <a:gd name="connsiteY6" fmla="*/ 439846 h 6642274"/>
              <a:gd name="connsiteX7" fmla="*/ 439572 w 7664823"/>
              <a:gd name="connsiteY7" fmla="*/ 609967 h 6642274"/>
              <a:gd name="connsiteX8" fmla="*/ 418307 w 7664823"/>
              <a:gd name="connsiteY8" fmla="*/ 907678 h 6642274"/>
              <a:gd name="connsiteX9" fmla="*/ 375777 w 7664823"/>
              <a:gd name="connsiteY9" fmla="*/ 971474 h 6642274"/>
              <a:gd name="connsiteX10" fmla="*/ 354512 w 7664823"/>
              <a:gd name="connsiteY10" fmla="*/ 1226655 h 6642274"/>
              <a:gd name="connsiteX11" fmla="*/ 311982 w 7664823"/>
              <a:gd name="connsiteY11" fmla="*/ 1737018 h 6642274"/>
              <a:gd name="connsiteX12" fmla="*/ 333247 w 7664823"/>
              <a:gd name="connsiteY12" fmla="*/ 2396236 h 6642274"/>
              <a:gd name="connsiteX13" fmla="*/ 312132 w 7664823"/>
              <a:gd name="connsiteY13" fmla="*/ 5437755 h 6642274"/>
              <a:gd name="connsiteX14" fmla="*/ 888197 w 7664823"/>
              <a:gd name="connsiteY14" fmla="*/ 6642274 h 6642274"/>
              <a:gd name="connsiteX15" fmla="*/ 6648836 w 7664823"/>
              <a:gd name="connsiteY15" fmla="*/ 4864397 h 6642274"/>
              <a:gd name="connsiteX16" fmla="*/ 6648836 w 7664823"/>
              <a:gd name="connsiteY16" fmla="*/ 3028720 h 6642274"/>
              <a:gd name="connsiteX17" fmla="*/ 6648836 w 7664823"/>
              <a:gd name="connsiteY17" fmla="*/ 1101493 h 6642274"/>
              <a:gd name="connsiteX18" fmla="*/ 6720844 w 7664823"/>
              <a:gd name="connsiteY18" fmla="*/ 740139 h 6642274"/>
              <a:gd name="connsiteX19" fmla="*/ 7224900 w 7664823"/>
              <a:gd name="connsiteY19" fmla="*/ 740139 h 6642274"/>
              <a:gd name="connsiteX20" fmla="*/ 7584940 w 7664823"/>
              <a:gd name="connsiteY20" fmla="*/ 740138 h 6642274"/>
              <a:gd name="connsiteX21" fmla="*/ 7656948 w 7664823"/>
              <a:gd name="connsiteY21" fmla="*/ 1250845 h 6642274"/>
              <a:gd name="connsiteX0" fmla="*/ 2328357 w 7664824"/>
              <a:gd name="connsiteY0" fmla="*/ 4623493 h 6550721"/>
              <a:gd name="connsiteX1" fmla="*/ 2184340 w 7664824"/>
              <a:gd name="connsiteY1" fmla="*/ 378782 h 6550721"/>
              <a:gd name="connsiteX2" fmla="*/ 1290178 w 7664824"/>
              <a:gd name="connsiteY2" fmla="*/ 205929 h 6550721"/>
              <a:gd name="connsiteX3" fmla="*/ 822345 w 7664824"/>
              <a:gd name="connsiteY3" fmla="*/ 227195 h 6550721"/>
              <a:gd name="connsiteX4" fmla="*/ 630959 w 7664824"/>
              <a:gd name="connsiteY4" fmla="*/ 248460 h 6550721"/>
              <a:gd name="connsiteX5" fmla="*/ 503369 w 7664824"/>
              <a:gd name="connsiteY5" fmla="*/ 290990 h 6550721"/>
              <a:gd name="connsiteX6" fmla="*/ 482104 w 7664824"/>
              <a:gd name="connsiteY6" fmla="*/ 439846 h 6550721"/>
              <a:gd name="connsiteX7" fmla="*/ 439573 w 7664824"/>
              <a:gd name="connsiteY7" fmla="*/ 609967 h 6550721"/>
              <a:gd name="connsiteX8" fmla="*/ 418308 w 7664824"/>
              <a:gd name="connsiteY8" fmla="*/ 907678 h 6550721"/>
              <a:gd name="connsiteX9" fmla="*/ 375778 w 7664824"/>
              <a:gd name="connsiteY9" fmla="*/ 971474 h 6550721"/>
              <a:gd name="connsiteX10" fmla="*/ 354513 w 7664824"/>
              <a:gd name="connsiteY10" fmla="*/ 1226655 h 6550721"/>
              <a:gd name="connsiteX11" fmla="*/ 311983 w 7664824"/>
              <a:gd name="connsiteY11" fmla="*/ 1737018 h 6550721"/>
              <a:gd name="connsiteX12" fmla="*/ 333248 w 7664824"/>
              <a:gd name="connsiteY12" fmla="*/ 2396236 h 6550721"/>
              <a:gd name="connsiteX13" fmla="*/ 312133 w 7664824"/>
              <a:gd name="connsiteY13" fmla="*/ 5437755 h 6550721"/>
              <a:gd name="connsiteX14" fmla="*/ 888197 w 7664824"/>
              <a:gd name="connsiteY14" fmla="*/ 6550721 h 6550721"/>
              <a:gd name="connsiteX15" fmla="*/ 6648837 w 7664824"/>
              <a:gd name="connsiteY15" fmla="*/ 4864397 h 6550721"/>
              <a:gd name="connsiteX16" fmla="*/ 6648837 w 7664824"/>
              <a:gd name="connsiteY16" fmla="*/ 3028720 h 6550721"/>
              <a:gd name="connsiteX17" fmla="*/ 6648837 w 7664824"/>
              <a:gd name="connsiteY17" fmla="*/ 1101493 h 6550721"/>
              <a:gd name="connsiteX18" fmla="*/ 6720845 w 7664824"/>
              <a:gd name="connsiteY18" fmla="*/ 740139 h 6550721"/>
              <a:gd name="connsiteX19" fmla="*/ 7224901 w 7664824"/>
              <a:gd name="connsiteY19" fmla="*/ 740139 h 6550721"/>
              <a:gd name="connsiteX20" fmla="*/ 7584941 w 7664824"/>
              <a:gd name="connsiteY20" fmla="*/ 740138 h 6550721"/>
              <a:gd name="connsiteX21" fmla="*/ 7656949 w 7664824"/>
              <a:gd name="connsiteY21" fmla="*/ 1250845 h 6550721"/>
              <a:gd name="connsiteX0" fmla="*/ 2492758 w 7829225"/>
              <a:gd name="connsiteY0" fmla="*/ 4623493 h 6550721"/>
              <a:gd name="connsiteX1" fmla="*/ 2348741 w 7829225"/>
              <a:gd name="connsiteY1" fmla="*/ 378782 h 6550721"/>
              <a:gd name="connsiteX2" fmla="*/ 1454579 w 7829225"/>
              <a:gd name="connsiteY2" fmla="*/ 205929 h 6550721"/>
              <a:gd name="connsiteX3" fmla="*/ 986746 w 7829225"/>
              <a:gd name="connsiteY3" fmla="*/ 227195 h 6550721"/>
              <a:gd name="connsiteX4" fmla="*/ 795360 w 7829225"/>
              <a:gd name="connsiteY4" fmla="*/ 248460 h 6550721"/>
              <a:gd name="connsiteX5" fmla="*/ 667770 w 7829225"/>
              <a:gd name="connsiteY5" fmla="*/ 290990 h 6550721"/>
              <a:gd name="connsiteX6" fmla="*/ 646505 w 7829225"/>
              <a:gd name="connsiteY6" fmla="*/ 439846 h 6550721"/>
              <a:gd name="connsiteX7" fmla="*/ 603974 w 7829225"/>
              <a:gd name="connsiteY7" fmla="*/ 609967 h 6550721"/>
              <a:gd name="connsiteX8" fmla="*/ 582709 w 7829225"/>
              <a:gd name="connsiteY8" fmla="*/ 907678 h 6550721"/>
              <a:gd name="connsiteX9" fmla="*/ 540179 w 7829225"/>
              <a:gd name="connsiteY9" fmla="*/ 971474 h 6550721"/>
              <a:gd name="connsiteX10" fmla="*/ 518914 w 7829225"/>
              <a:gd name="connsiteY10" fmla="*/ 1226655 h 6550721"/>
              <a:gd name="connsiteX11" fmla="*/ 476384 w 7829225"/>
              <a:gd name="connsiteY11" fmla="*/ 1737018 h 6550721"/>
              <a:gd name="connsiteX12" fmla="*/ 497649 w 7829225"/>
              <a:gd name="connsiteY12" fmla="*/ 2396236 h 6550721"/>
              <a:gd name="connsiteX13" fmla="*/ 1052598 w 7829225"/>
              <a:gd name="connsiteY13" fmla="*/ 6550721 h 6550721"/>
              <a:gd name="connsiteX14" fmla="*/ 6813238 w 7829225"/>
              <a:gd name="connsiteY14" fmla="*/ 4864397 h 6550721"/>
              <a:gd name="connsiteX15" fmla="*/ 6813238 w 7829225"/>
              <a:gd name="connsiteY15" fmla="*/ 3028720 h 6550721"/>
              <a:gd name="connsiteX16" fmla="*/ 6813238 w 7829225"/>
              <a:gd name="connsiteY16" fmla="*/ 1101493 h 6550721"/>
              <a:gd name="connsiteX17" fmla="*/ 6885246 w 7829225"/>
              <a:gd name="connsiteY17" fmla="*/ 740139 h 6550721"/>
              <a:gd name="connsiteX18" fmla="*/ 7389302 w 7829225"/>
              <a:gd name="connsiteY18" fmla="*/ 740139 h 6550721"/>
              <a:gd name="connsiteX19" fmla="*/ 7749342 w 7829225"/>
              <a:gd name="connsiteY19" fmla="*/ 740138 h 6550721"/>
              <a:gd name="connsiteX20" fmla="*/ 7821350 w 7829225"/>
              <a:gd name="connsiteY20" fmla="*/ 1250845 h 6550721"/>
              <a:gd name="connsiteX0" fmla="*/ 2780789 w 8117256"/>
              <a:gd name="connsiteY0" fmla="*/ 4623493 h 5948462"/>
              <a:gd name="connsiteX1" fmla="*/ 2636772 w 8117256"/>
              <a:gd name="connsiteY1" fmla="*/ 378782 h 5948462"/>
              <a:gd name="connsiteX2" fmla="*/ 1742610 w 8117256"/>
              <a:gd name="connsiteY2" fmla="*/ 205929 h 5948462"/>
              <a:gd name="connsiteX3" fmla="*/ 1274777 w 8117256"/>
              <a:gd name="connsiteY3" fmla="*/ 227195 h 5948462"/>
              <a:gd name="connsiteX4" fmla="*/ 1083391 w 8117256"/>
              <a:gd name="connsiteY4" fmla="*/ 248460 h 5948462"/>
              <a:gd name="connsiteX5" fmla="*/ 955801 w 8117256"/>
              <a:gd name="connsiteY5" fmla="*/ 290990 h 5948462"/>
              <a:gd name="connsiteX6" fmla="*/ 934536 w 8117256"/>
              <a:gd name="connsiteY6" fmla="*/ 439846 h 5948462"/>
              <a:gd name="connsiteX7" fmla="*/ 892005 w 8117256"/>
              <a:gd name="connsiteY7" fmla="*/ 609967 h 5948462"/>
              <a:gd name="connsiteX8" fmla="*/ 870740 w 8117256"/>
              <a:gd name="connsiteY8" fmla="*/ 907678 h 5948462"/>
              <a:gd name="connsiteX9" fmla="*/ 828210 w 8117256"/>
              <a:gd name="connsiteY9" fmla="*/ 971474 h 5948462"/>
              <a:gd name="connsiteX10" fmla="*/ 806945 w 8117256"/>
              <a:gd name="connsiteY10" fmla="*/ 1226655 h 5948462"/>
              <a:gd name="connsiteX11" fmla="*/ 764415 w 8117256"/>
              <a:gd name="connsiteY11" fmla="*/ 1737018 h 5948462"/>
              <a:gd name="connsiteX12" fmla="*/ 785680 w 8117256"/>
              <a:gd name="connsiteY12" fmla="*/ 2396236 h 5948462"/>
              <a:gd name="connsiteX13" fmla="*/ 1052598 w 8117256"/>
              <a:gd name="connsiteY13" fmla="*/ 5948462 h 5948462"/>
              <a:gd name="connsiteX14" fmla="*/ 7101269 w 8117256"/>
              <a:gd name="connsiteY14" fmla="*/ 4864397 h 5948462"/>
              <a:gd name="connsiteX15" fmla="*/ 7101269 w 8117256"/>
              <a:gd name="connsiteY15" fmla="*/ 3028720 h 5948462"/>
              <a:gd name="connsiteX16" fmla="*/ 7101269 w 8117256"/>
              <a:gd name="connsiteY16" fmla="*/ 1101493 h 5948462"/>
              <a:gd name="connsiteX17" fmla="*/ 7173277 w 8117256"/>
              <a:gd name="connsiteY17" fmla="*/ 740139 h 5948462"/>
              <a:gd name="connsiteX18" fmla="*/ 7677333 w 8117256"/>
              <a:gd name="connsiteY18" fmla="*/ 740139 h 5948462"/>
              <a:gd name="connsiteX19" fmla="*/ 8037373 w 8117256"/>
              <a:gd name="connsiteY19" fmla="*/ 740138 h 5948462"/>
              <a:gd name="connsiteX20" fmla="*/ 8109381 w 8117256"/>
              <a:gd name="connsiteY20" fmla="*/ 1250845 h 5948462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13671 w 8045247"/>
              <a:gd name="connsiteY12" fmla="*/ 2396236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08780 w 8045247"/>
              <a:gd name="connsiteY0" fmla="*/ 4623493 h 5587107"/>
              <a:gd name="connsiteX1" fmla="*/ 2564763 w 8045247"/>
              <a:gd name="connsiteY1" fmla="*/ 378782 h 5587107"/>
              <a:gd name="connsiteX2" fmla="*/ 1670601 w 8045247"/>
              <a:gd name="connsiteY2" fmla="*/ 205929 h 5587107"/>
              <a:gd name="connsiteX3" fmla="*/ 1202768 w 8045247"/>
              <a:gd name="connsiteY3" fmla="*/ 227195 h 5587107"/>
              <a:gd name="connsiteX4" fmla="*/ 1011382 w 8045247"/>
              <a:gd name="connsiteY4" fmla="*/ 248460 h 5587107"/>
              <a:gd name="connsiteX5" fmla="*/ 883792 w 8045247"/>
              <a:gd name="connsiteY5" fmla="*/ 290990 h 5587107"/>
              <a:gd name="connsiteX6" fmla="*/ 862527 w 8045247"/>
              <a:gd name="connsiteY6" fmla="*/ 439846 h 5587107"/>
              <a:gd name="connsiteX7" fmla="*/ 819996 w 8045247"/>
              <a:gd name="connsiteY7" fmla="*/ 609967 h 5587107"/>
              <a:gd name="connsiteX8" fmla="*/ 798731 w 8045247"/>
              <a:gd name="connsiteY8" fmla="*/ 907678 h 5587107"/>
              <a:gd name="connsiteX9" fmla="*/ 756201 w 8045247"/>
              <a:gd name="connsiteY9" fmla="*/ 971474 h 5587107"/>
              <a:gd name="connsiteX10" fmla="*/ 734936 w 8045247"/>
              <a:gd name="connsiteY10" fmla="*/ 1226655 h 5587107"/>
              <a:gd name="connsiteX11" fmla="*/ 692406 w 8045247"/>
              <a:gd name="connsiteY11" fmla="*/ 1737018 h 5587107"/>
              <a:gd name="connsiteX12" fmla="*/ 764565 w 8045247"/>
              <a:gd name="connsiteY12" fmla="*/ 2334910 h 5587107"/>
              <a:gd name="connsiteX13" fmla="*/ 1052598 w 8045247"/>
              <a:gd name="connsiteY13" fmla="*/ 5587107 h 5587107"/>
              <a:gd name="connsiteX14" fmla="*/ 7029260 w 8045247"/>
              <a:gd name="connsiteY14" fmla="*/ 4864397 h 5587107"/>
              <a:gd name="connsiteX15" fmla="*/ 7029260 w 8045247"/>
              <a:gd name="connsiteY15" fmla="*/ 3028720 h 5587107"/>
              <a:gd name="connsiteX16" fmla="*/ 7029260 w 8045247"/>
              <a:gd name="connsiteY16" fmla="*/ 1101493 h 5587107"/>
              <a:gd name="connsiteX17" fmla="*/ 7101268 w 8045247"/>
              <a:gd name="connsiteY17" fmla="*/ 740139 h 5587107"/>
              <a:gd name="connsiteX18" fmla="*/ 7605324 w 8045247"/>
              <a:gd name="connsiteY18" fmla="*/ 740139 h 5587107"/>
              <a:gd name="connsiteX19" fmla="*/ 7965364 w 8045247"/>
              <a:gd name="connsiteY19" fmla="*/ 740138 h 5587107"/>
              <a:gd name="connsiteX20" fmla="*/ 8037372 w 8045247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9976 w 8076443"/>
              <a:gd name="connsiteY0" fmla="*/ 4623493 h 5587107"/>
              <a:gd name="connsiteX1" fmla="*/ 2595959 w 8076443"/>
              <a:gd name="connsiteY1" fmla="*/ 378782 h 5587107"/>
              <a:gd name="connsiteX2" fmla="*/ 1701797 w 8076443"/>
              <a:gd name="connsiteY2" fmla="*/ 205929 h 5587107"/>
              <a:gd name="connsiteX3" fmla="*/ 1233964 w 8076443"/>
              <a:gd name="connsiteY3" fmla="*/ 227195 h 5587107"/>
              <a:gd name="connsiteX4" fmla="*/ 1042578 w 8076443"/>
              <a:gd name="connsiteY4" fmla="*/ 248460 h 5587107"/>
              <a:gd name="connsiteX5" fmla="*/ 914988 w 8076443"/>
              <a:gd name="connsiteY5" fmla="*/ 290990 h 5587107"/>
              <a:gd name="connsiteX6" fmla="*/ 893723 w 8076443"/>
              <a:gd name="connsiteY6" fmla="*/ 439846 h 5587107"/>
              <a:gd name="connsiteX7" fmla="*/ 851192 w 8076443"/>
              <a:gd name="connsiteY7" fmla="*/ 609967 h 5587107"/>
              <a:gd name="connsiteX8" fmla="*/ 829927 w 8076443"/>
              <a:gd name="connsiteY8" fmla="*/ 907678 h 5587107"/>
              <a:gd name="connsiteX9" fmla="*/ 787397 w 8076443"/>
              <a:gd name="connsiteY9" fmla="*/ 971474 h 5587107"/>
              <a:gd name="connsiteX10" fmla="*/ 766132 w 8076443"/>
              <a:gd name="connsiteY10" fmla="*/ 1226655 h 5587107"/>
              <a:gd name="connsiteX11" fmla="*/ 723602 w 8076443"/>
              <a:gd name="connsiteY11" fmla="*/ 1737018 h 5587107"/>
              <a:gd name="connsiteX12" fmla="*/ 515603 w 8076443"/>
              <a:gd name="connsiteY12" fmla="*/ 4938521 h 5587107"/>
              <a:gd name="connsiteX13" fmla="*/ 1083794 w 8076443"/>
              <a:gd name="connsiteY13" fmla="*/ 5587107 h 5587107"/>
              <a:gd name="connsiteX14" fmla="*/ 7060456 w 8076443"/>
              <a:gd name="connsiteY14" fmla="*/ 4864397 h 5587107"/>
              <a:gd name="connsiteX15" fmla="*/ 7060456 w 8076443"/>
              <a:gd name="connsiteY15" fmla="*/ 3028720 h 5587107"/>
              <a:gd name="connsiteX16" fmla="*/ 7060456 w 8076443"/>
              <a:gd name="connsiteY16" fmla="*/ 1101493 h 5587107"/>
              <a:gd name="connsiteX17" fmla="*/ 7132464 w 8076443"/>
              <a:gd name="connsiteY17" fmla="*/ 740139 h 5587107"/>
              <a:gd name="connsiteX18" fmla="*/ 7636520 w 8076443"/>
              <a:gd name="connsiteY18" fmla="*/ 740139 h 5587107"/>
              <a:gd name="connsiteX19" fmla="*/ 7996560 w 8076443"/>
              <a:gd name="connsiteY19" fmla="*/ 740138 h 5587107"/>
              <a:gd name="connsiteX20" fmla="*/ 8068568 w 8076443"/>
              <a:gd name="connsiteY20" fmla="*/ 1250845 h 5587107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734721 w 8071188"/>
              <a:gd name="connsiteY0" fmla="*/ 4623493 h 5602252"/>
              <a:gd name="connsiteX1" fmla="*/ 2590704 w 8071188"/>
              <a:gd name="connsiteY1" fmla="*/ 378782 h 5602252"/>
              <a:gd name="connsiteX2" fmla="*/ 1696542 w 8071188"/>
              <a:gd name="connsiteY2" fmla="*/ 205929 h 5602252"/>
              <a:gd name="connsiteX3" fmla="*/ 1228709 w 8071188"/>
              <a:gd name="connsiteY3" fmla="*/ 227195 h 5602252"/>
              <a:gd name="connsiteX4" fmla="*/ 1037323 w 8071188"/>
              <a:gd name="connsiteY4" fmla="*/ 248460 h 5602252"/>
              <a:gd name="connsiteX5" fmla="*/ 909733 w 8071188"/>
              <a:gd name="connsiteY5" fmla="*/ 290990 h 5602252"/>
              <a:gd name="connsiteX6" fmla="*/ 888468 w 8071188"/>
              <a:gd name="connsiteY6" fmla="*/ 439846 h 5602252"/>
              <a:gd name="connsiteX7" fmla="*/ 845937 w 8071188"/>
              <a:gd name="connsiteY7" fmla="*/ 609967 h 5602252"/>
              <a:gd name="connsiteX8" fmla="*/ 824672 w 8071188"/>
              <a:gd name="connsiteY8" fmla="*/ 907678 h 5602252"/>
              <a:gd name="connsiteX9" fmla="*/ 782142 w 8071188"/>
              <a:gd name="connsiteY9" fmla="*/ 971474 h 5602252"/>
              <a:gd name="connsiteX10" fmla="*/ 760877 w 8071188"/>
              <a:gd name="connsiteY10" fmla="*/ 1226655 h 5602252"/>
              <a:gd name="connsiteX11" fmla="*/ 718347 w 8071188"/>
              <a:gd name="connsiteY11" fmla="*/ 1737018 h 5602252"/>
              <a:gd name="connsiteX12" fmla="*/ 582356 w 8071188"/>
              <a:gd name="connsiteY12" fmla="*/ 4938521 h 5602252"/>
              <a:gd name="connsiteX13" fmla="*/ 1078539 w 8071188"/>
              <a:gd name="connsiteY13" fmla="*/ 5587107 h 5602252"/>
              <a:gd name="connsiteX14" fmla="*/ 7055201 w 8071188"/>
              <a:gd name="connsiteY14" fmla="*/ 4864397 h 5602252"/>
              <a:gd name="connsiteX15" fmla="*/ 7055201 w 8071188"/>
              <a:gd name="connsiteY15" fmla="*/ 3028720 h 5602252"/>
              <a:gd name="connsiteX16" fmla="*/ 7055201 w 8071188"/>
              <a:gd name="connsiteY16" fmla="*/ 1101493 h 5602252"/>
              <a:gd name="connsiteX17" fmla="*/ 7127209 w 8071188"/>
              <a:gd name="connsiteY17" fmla="*/ 740139 h 5602252"/>
              <a:gd name="connsiteX18" fmla="*/ 7631265 w 8071188"/>
              <a:gd name="connsiteY18" fmla="*/ 740139 h 5602252"/>
              <a:gd name="connsiteX19" fmla="*/ 7991305 w 8071188"/>
              <a:gd name="connsiteY19" fmla="*/ 740138 h 5602252"/>
              <a:gd name="connsiteX20" fmla="*/ 8063313 w 8071188"/>
              <a:gd name="connsiteY20" fmla="*/ 1250845 h 5602252"/>
              <a:gd name="connsiteX0" fmla="*/ 2712324 w 8048791"/>
              <a:gd name="connsiteY0" fmla="*/ 4623493 h 5587107"/>
              <a:gd name="connsiteX1" fmla="*/ 2568307 w 8048791"/>
              <a:gd name="connsiteY1" fmla="*/ 378782 h 5587107"/>
              <a:gd name="connsiteX2" fmla="*/ 1674145 w 8048791"/>
              <a:gd name="connsiteY2" fmla="*/ 205929 h 5587107"/>
              <a:gd name="connsiteX3" fmla="*/ 1206312 w 8048791"/>
              <a:gd name="connsiteY3" fmla="*/ 227195 h 5587107"/>
              <a:gd name="connsiteX4" fmla="*/ 1014926 w 8048791"/>
              <a:gd name="connsiteY4" fmla="*/ 248460 h 5587107"/>
              <a:gd name="connsiteX5" fmla="*/ 887336 w 8048791"/>
              <a:gd name="connsiteY5" fmla="*/ 290990 h 5587107"/>
              <a:gd name="connsiteX6" fmla="*/ 866071 w 8048791"/>
              <a:gd name="connsiteY6" fmla="*/ 439846 h 5587107"/>
              <a:gd name="connsiteX7" fmla="*/ 823540 w 8048791"/>
              <a:gd name="connsiteY7" fmla="*/ 609967 h 5587107"/>
              <a:gd name="connsiteX8" fmla="*/ 802275 w 8048791"/>
              <a:gd name="connsiteY8" fmla="*/ 907678 h 5587107"/>
              <a:gd name="connsiteX9" fmla="*/ 759745 w 8048791"/>
              <a:gd name="connsiteY9" fmla="*/ 971474 h 5587107"/>
              <a:gd name="connsiteX10" fmla="*/ 738480 w 8048791"/>
              <a:gd name="connsiteY10" fmla="*/ 1226655 h 5587107"/>
              <a:gd name="connsiteX11" fmla="*/ 695950 w 8048791"/>
              <a:gd name="connsiteY11" fmla="*/ 1737018 h 5587107"/>
              <a:gd name="connsiteX12" fmla="*/ 1056142 w 8048791"/>
              <a:gd name="connsiteY12" fmla="*/ 5587107 h 5587107"/>
              <a:gd name="connsiteX13" fmla="*/ 7032804 w 8048791"/>
              <a:gd name="connsiteY13" fmla="*/ 4864397 h 5587107"/>
              <a:gd name="connsiteX14" fmla="*/ 7032804 w 8048791"/>
              <a:gd name="connsiteY14" fmla="*/ 3028720 h 5587107"/>
              <a:gd name="connsiteX15" fmla="*/ 7032804 w 8048791"/>
              <a:gd name="connsiteY15" fmla="*/ 1101493 h 5587107"/>
              <a:gd name="connsiteX16" fmla="*/ 7104812 w 8048791"/>
              <a:gd name="connsiteY16" fmla="*/ 740139 h 5587107"/>
              <a:gd name="connsiteX17" fmla="*/ 7608868 w 8048791"/>
              <a:gd name="connsiteY17" fmla="*/ 740139 h 5587107"/>
              <a:gd name="connsiteX18" fmla="*/ 7968908 w 8048791"/>
              <a:gd name="connsiteY18" fmla="*/ 740138 h 5587107"/>
              <a:gd name="connsiteX19" fmla="*/ 8040916 w 8048791"/>
              <a:gd name="connsiteY19" fmla="*/ 1250845 h 5587107"/>
              <a:gd name="connsiteX0" fmla="*/ 2016374 w 7352841"/>
              <a:gd name="connsiteY0" fmla="*/ 4623493 h 4864397"/>
              <a:gd name="connsiteX1" fmla="*/ 1872357 w 7352841"/>
              <a:gd name="connsiteY1" fmla="*/ 378782 h 4864397"/>
              <a:gd name="connsiteX2" fmla="*/ 978195 w 7352841"/>
              <a:gd name="connsiteY2" fmla="*/ 205929 h 4864397"/>
              <a:gd name="connsiteX3" fmla="*/ 510362 w 7352841"/>
              <a:gd name="connsiteY3" fmla="*/ 227195 h 4864397"/>
              <a:gd name="connsiteX4" fmla="*/ 318976 w 7352841"/>
              <a:gd name="connsiteY4" fmla="*/ 248460 h 4864397"/>
              <a:gd name="connsiteX5" fmla="*/ 191386 w 7352841"/>
              <a:gd name="connsiteY5" fmla="*/ 290990 h 4864397"/>
              <a:gd name="connsiteX6" fmla="*/ 170121 w 7352841"/>
              <a:gd name="connsiteY6" fmla="*/ 439846 h 4864397"/>
              <a:gd name="connsiteX7" fmla="*/ 127590 w 7352841"/>
              <a:gd name="connsiteY7" fmla="*/ 609967 h 4864397"/>
              <a:gd name="connsiteX8" fmla="*/ 106325 w 7352841"/>
              <a:gd name="connsiteY8" fmla="*/ 907678 h 4864397"/>
              <a:gd name="connsiteX9" fmla="*/ 63795 w 7352841"/>
              <a:gd name="connsiteY9" fmla="*/ 971474 h 4864397"/>
              <a:gd name="connsiteX10" fmla="*/ 42530 w 7352841"/>
              <a:gd name="connsiteY10" fmla="*/ 1226655 h 4864397"/>
              <a:gd name="connsiteX11" fmla="*/ 0 w 7352841"/>
              <a:gd name="connsiteY11" fmla="*/ 1737018 h 4864397"/>
              <a:gd name="connsiteX12" fmla="*/ 6336854 w 7352841"/>
              <a:gd name="connsiteY12" fmla="*/ 4864397 h 4864397"/>
              <a:gd name="connsiteX13" fmla="*/ 6336854 w 7352841"/>
              <a:gd name="connsiteY13" fmla="*/ 3028720 h 4864397"/>
              <a:gd name="connsiteX14" fmla="*/ 6336854 w 7352841"/>
              <a:gd name="connsiteY14" fmla="*/ 1101493 h 4864397"/>
              <a:gd name="connsiteX15" fmla="*/ 6408862 w 7352841"/>
              <a:gd name="connsiteY15" fmla="*/ 740139 h 4864397"/>
              <a:gd name="connsiteX16" fmla="*/ 6912918 w 7352841"/>
              <a:gd name="connsiteY16" fmla="*/ 740139 h 4864397"/>
              <a:gd name="connsiteX17" fmla="*/ 7272958 w 7352841"/>
              <a:gd name="connsiteY17" fmla="*/ 740138 h 4864397"/>
              <a:gd name="connsiteX18" fmla="*/ 7344966 w 7352841"/>
              <a:gd name="connsiteY18" fmla="*/ 1250845 h 4864397"/>
              <a:gd name="connsiteX0" fmla="*/ 2003619 w 7340086"/>
              <a:gd name="connsiteY0" fmla="*/ 4623493 h 5544812"/>
              <a:gd name="connsiteX1" fmla="*/ 1859602 w 7340086"/>
              <a:gd name="connsiteY1" fmla="*/ 378782 h 5544812"/>
              <a:gd name="connsiteX2" fmla="*/ 965440 w 7340086"/>
              <a:gd name="connsiteY2" fmla="*/ 205929 h 5544812"/>
              <a:gd name="connsiteX3" fmla="*/ 497607 w 7340086"/>
              <a:gd name="connsiteY3" fmla="*/ 227195 h 5544812"/>
              <a:gd name="connsiteX4" fmla="*/ 306221 w 7340086"/>
              <a:gd name="connsiteY4" fmla="*/ 248460 h 5544812"/>
              <a:gd name="connsiteX5" fmla="*/ 178631 w 7340086"/>
              <a:gd name="connsiteY5" fmla="*/ 290990 h 5544812"/>
              <a:gd name="connsiteX6" fmla="*/ 157366 w 7340086"/>
              <a:gd name="connsiteY6" fmla="*/ 439846 h 5544812"/>
              <a:gd name="connsiteX7" fmla="*/ 114835 w 7340086"/>
              <a:gd name="connsiteY7" fmla="*/ 609967 h 5544812"/>
              <a:gd name="connsiteX8" fmla="*/ 93570 w 7340086"/>
              <a:gd name="connsiteY8" fmla="*/ 907678 h 5544812"/>
              <a:gd name="connsiteX9" fmla="*/ 51040 w 7340086"/>
              <a:gd name="connsiteY9" fmla="*/ 971474 h 5544812"/>
              <a:gd name="connsiteX10" fmla="*/ 29775 w 7340086"/>
              <a:gd name="connsiteY10" fmla="*/ 1226655 h 5544812"/>
              <a:gd name="connsiteX11" fmla="*/ 67278 w 7340086"/>
              <a:gd name="connsiteY11" fmla="*/ 4938522 h 5544812"/>
              <a:gd name="connsiteX12" fmla="*/ 6324099 w 7340086"/>
              <a:gd name="connsiteY12" fmla="*/ 4864397 h 5544812"/>
              <a:gd name="connsiteX13" fmla="*/ 6324099 w 7340086"/>
              <a:gd name="connsiteY13" fmla="*/ 3028720 h 5544812"/>
              <a:gd name="connsiteX14" fmla="*/ 6324099 w 7340086"/>
              <a:gd name="connsiteY14" fmla="*/ 1101493 h 5544812"/>
              <a:gd name="connsiteX15" fmla="*/ 6396107 w 7340086"/>
              <a:gd name="connsiteY15" fmla="*/ 740139 h 5544812"/>
              <a:gd name="connsiteX16" fmla="*/ 6900163 w 7340086"/>
              <a:gd name="connsiteY16" fmla="*/ 740139 h 5544812"/>
              <a:gd name="connsiteX17" fmla="*/ 7260203 w 7340086"/>
              <a:gd name="connsiteY17" fmla="*/ 740138 h 5544812"/>
              <a:gd name="connsiteX18" fmla="*/ 7332211 w 7340086"/>
              <a:gd name="connsiteY18" fmla="*/ 1250845 h 5544812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55770 w 7344816"/>
              <a:gd name="connsiteY9" fmla="*/ 971474 h 5785714"/>
              <a:gd name="connsiteX10" fmla="*/ 34505 w 7344816"/>
              <a:gd name="connsiteY10" fmla="*/ 1226655 h 5785714"/>
              <a:gd name="connsiteX11" fmla="*/ 0 w 7344816"/>
              <a:gd name="connsiteY11" fmla="*/ 5179424 h 5785714"/>
              <a:gd name="connsiteX12" fmla="*/ 6328829 w 7344816"/>
              <a:gd name="connsiteY12" fmla="*/ 4864397 h 5785714"/>
              <a:gd name="connsiteX13" fmla="*/ 6328829 w 7344816"/>
              <a:gd name="connsiteY13" fmla="*/ 3028720 h 5785714"/>
              <a:gd name="connsiteX14" fmla="*/ 6328829 w 7344816"/>
              <a:gd name="connsiteY14" fmla="*/ 1101493 h 5785714"/>
              <a:gd name="connsiteX15" fmla="*/ 6400837 w 7344816"/>
              <a:gd name="connsiteY15" fmla="*/ 740139 h 5785714"/>
              <a:gd name="connsiteX16" fmla="*/ 6904893 w 7344816"/>
              <a:gd name="connsiteY16" fmla="*/ 740139 h 5785714"/>
              <a:gd name="connsiteX17" fmla="*/ 7264933 w 7344816"/>
              <a:gd name="connsiteY17" fmla="*/ 740138 h 5785714"/>
              <a:gd name="connsiteX18" fmla="*/ 7336941 w 7344816"/>
              <a:gd name="connsiteY18" fmla="*/ 1250845 h 5785714"/>
              <a:gd name="connsiteX0" fmla="*/ 2008349 w 7344816"/>
              <a:gd name="connsiteY0" fmla="*/ 4623493 h 5785714"/>
              <a:gd name="connsiteX1" fmla="*/ 1864332 w 7344816"/>
              <a:gd name="connsiteY1" fmla="*/ 378782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70170 w 7344816"/>
              <a:gd name="connsiteY2" fmla="*/ 20592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502337 w 7344816"/>
              <a:gd name="connsiteY3" fmla="*/ 227195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432048 w 7344816"/>
              <a:gd name="connsiteY3" fmla="*/ 722709 h 5785714"/>
              <a:gd name="connsiteX4" fmla="*/ 310951 w 7344816"/>
              <a:gd name="connsiteY4" fmla="*/ 248460 h 5785714"/>
              <a:gd name="connsiteX5" fmla="*/ 183361 w 7344816"/>
              <a:gd name="connsiteY5" fmla="*/ 290990 h 5785714"/>
              <a:gd name="connsiteX6" fmla="*/ 162096 w 7344816"/>
              <a:gd name="connsiteY6" fmla="*/ 439846 h 5785714"/>
              <a:gd name="connsiteX7" fmla="*/ 119565 w 7344816"/>
              <a:gd name="connsiteY7" fmla="*/ 609967 h 5785714"/>
              <a:gd name="connsiteX8" fmla="*/ 98300 w 7344816"/>
              <a:gd name="connsiteY8" fmla="*/ 907678 h 5785714"/>
              <a:gd name="connsiteX9" fmla="*/ 34505 w 7344816"/>
              <a:gd name="connsiteY9" fmla="*/ 1226655 h 5785714"/>
              <a:gd name="connsiteX10" fmla="*/ 0 w 7344816"/>
              <a:gd name="connsiteY10" fmla="*/ 5179424 h 5785714"/>
              <a:gd name="connsiteX11" fmla="*/ 6328829 w 7344816"/>
              <a:gd name="connsiteY11" fmla="*/ 4864397 h 5785714"/>
              <a:gd name="connsiteX12" fmla="*/ 6328829 w 7344816"/>
              <a:gd name="connsiteY12" fmla="*/ 3028720 h 5785714"/>
              <a:gd name="connsiteX13" fmla="*/ 6328829 w 7344816"/>
              <a:gd name="connsiteY13" fmla="*/ 1101493 h 5785714"/>
              <a:gd name="connsiteX14" fmla="*/ 6400837 w 7344816"/>
              <a:gd name="connsiteY14" fmla="*/ 740139 h 5785714"/>
              <a:gd name="connsiteX15" fmla="*/ 6904893 w 7344816"/>
              <a:gd name="connsiteY15" fmla="*/ 740139 h 5785714"/>
              <a:gd name="connsiteX16" fmla="*/ 7264933 w 7344816"/>
              <a:gd name="connsiteY16" fmla="*/ 740138 h 5785714"/>
              <a:gd name="connsiteX17" fmla="*/ 7336941 w 7344816"/>
              <a:gd name="connsiteY17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119565 w 7344816"/>
              <a:gd name="connsiteY6" fmla="*/ 609967 h 5785714"/>
              <a:gd name="connsiteX7" fmla="*/ 98300 w 7344816"/>
              <a:gd name="connsiteY7" fmla="*/ 907678 h 5785714"/>
              <a:gd name="connsiteX8" fmla="*/ 34505 w 7344816"/>
              <a:gd name="connsiteY8" fmla="*/ 1226655 h 5785714"/>
              <a:gd name="connsiteX9" fmla="*/ 0 w 7344816"/>
              <a:gd name="connsiteY9" fmla="*/ 5179424 h 5785714"/>
              <a:gd name="connsiteX10" fmla="*/ 6328829 w 7344816"/>
              <a:gd name="connsiteY10" fmla="*/ 4864397 h 5785714"/>
              <a:gd name="connsiteX11" fmla="*/ 6328829 w 7344816"/>
              <a:gd name="connsiteY11" fmla="*/ 3028720 h 5785714"/>
              <a:gd name="connsiteX12" fmla="*/ 6328829 w 7344816"/>
              <a:gd name="connsiteY12" fmla="*/ 1101493 h 5785714"/>
              <a:gd name="connsiteX13" fmla="*/ 6400837 w 7344816"/>
              <a:gd name="connsiteY13" fmla="*/ 740139 h 5785714"/>
              <a:gd name="connsiteX14" fmla="*/ 6904893 w 7344816"/>
              <a:gd name="connsiteY14" fmla="*/ 740139 h 5785714"/>
              <a:gd name="connsiteX15" fmla="*/ 7264933 w 7344816"/>
              <a:gd name="connsiteY15" fmla="*/ 740138 h 5785714"/>
              <a:gd name="connsiteX16" fmla="*/ 7336941 w 7344816"/>
              <a:gd name="connsiteY16" fmla="*/ 1250845 h 5785714"/>
              <a:gd name="connsiteX0" fmla="*/ 2008349 w 7344816"/>
              <a:gd name="connsiteY0" fmla="*/ 4623493 h 5785714"/>
              <a:gd name="connsiteX1" fmla="*/ 1800200 w 7344816"/>
              <a:gd name="connsiteY1" fmla="*/ 843161 h 5785714"/>
              <a:gd name="connsiteX2" fmla="*/ 936104 w 7344816"/>
              <a:gd name="connsiteY2" fmla="*/ 722709 h 5785714"/>
              <a:gd name="connsiteX3" fmla="*/ 310951 w 7344816"/>
              <a:gd name="connsiteY3" fmla="*/ 248460 h 5785714"/>
              <a:gd name="connsiteX4" fmla="*/ 183361 w 7344816"/>
              <a:gd name="connsiteY4" fmla="*/ 290990 h 5785714"/>
              <a:gd name="connsiteX5" fmla="*/ 162096 w 7344816"/>
              <a:gd name="connsiteY5" fmla="*/ 439846 h 5785714"/>
              <a:gd name="connsiteX6" fmla="*/ 98300 w 7344816"/>
              <a:gd name="connsiteY6" fmla="*/ 907678 h 5785714"/>
              <a:gd name="connsiteX7" fmla="*/ 34505 w 7344816"/>
              <a:gd name="connsiteY7" fmla="*/ 1226655 h 5785714"/>
              <a:gd name="connsiteX8" fmla="*/ 0 w 7344816"/>
              <a:gd name="connsiteY8" fmla="*/ 5179424 h 5785714"/>
              <a:gd name="connsiteX9" fmla="*/ 6328829 w 7344816"/>
              <a:gd name="connsiteY9" fmla="*/ 4864397 h 5785714"/>
              <a:gd name="connsiteX10" fmla="*/ 6328829 w 7344816"/>
              <a:gd name="connsiteY10" fmla="*/ 3028720 h 5785714"/>
              <a:gd name="connsiteX11" fmla="*/ 6328829 w 7344816"/>
              <a:gd name="connsiteY11" fmla="*/ 1101493 h 5785714"/>
              <a:gd name="connsiteX12" fmla="*/ 6400837 w 7344816"/>
              <a:gd name="connsiteY12" fmla="*/ 740139 h 5785714"/>
              <a:gd name="connsiteX13" fmla="*/ 6904893 w 7344816"/>
              <a:gd name="connsiteY13" fmla="*/ 740139 h 5785714"/>
              <a:gd name="connsiteX14" fmla="*/ 7264933 w 7344816"/>
              <a:gd name="connsiteY14" fmla="*/ 740138 h 5785714"/>
              <a:gd name="connsiteX15" fmla="*/ 7336941 w 7344816"/>
              <a:gd name="connsiteY15" fmla="*/ 1250845 h 5785714"/>
              <a:gd name="connsiteX0" fmla="*/ 3046770 w 8383237"/>
              <a:gd name="connsiteY0" fmla="*/ 4623493 h 5785714"/>
              <a:gd name="connsiteX1" fmla="*/ 2838621 w 8383237"/>
              <a:gd name="connsiteY1" fmla="*/ 843161 h 5785714"/>
              <a:gd name="connsiteX2" fmla="*/ 1974525 w 8383237"/>
              <a:gd name="connsiteY2" fmla="*/ 722709 h 5785714"/>
              <a:gd name="connsiteX3" fmla="*/ 1349372 w 8383237"/>
              <a:gd name="connsiteY3" fmla="*/ 248460 h 5785714"/>
              <a:gd name="connsiteX4" fmla="*/ 1221782 w 8383237"/>
              <a:gd name="connsiteY4" fmla="*/ 290990 h 5785714"/>
              <a:gd name="connsiteX5" fmla="*/ 1200517 w 8383237"/>
              <a:gd name="connsiteY5" fmla="*/ 439846 h 5785714"/>
              <a:gd name="connsiteX6" fmla="*/ 1136721 w 8383237"/>
              <a:gd name="connsiteY6" fmla="*/ 907678 h 5785714"/>
              <a:gd name="connsiteX7" fmla="*/ 1038421 w 8383237"/>
              <a:gd name="connsiteY7" fmla="*/ 5179424 h 5785714"/>
              <a:gd name="connsiteX8" fmla="*/ 7367250 w 8383237"/>
              <a:gd name="connsiteY8" fmla="*/ 4864397 h 5785714"/>
              <a:gd name="connsiteX9" fmla="*/ 7367250 w 8383237"/>
              <a:gd name="connsiteY9" fmla="*/ 3028720 h 5785714"/>
              <a:gd name="connsiteX10" fmla="*/ 7367250 w 8383237"/>
              <a:gd name="connsiteY10" fmla="*/ 1101493 h 5785714"/>
              <a:gd name="connsiteX11" fmla="*/ 7439258 w 8383237"/>
              <a:gd name="connsiteY11" fmla="*/ 740139 h 5785714"/>
              <a:gd name="connsiteX12" fmla="*/ 7943314 w 8383237"/>
              <a:gd name="connsiteY12" fmla="*/ 740139 h 5785714"/>
              <a:gd name="connsiteX13" fmla="*/ 8303354 w 8383237"/>
              <a:gd name="connsiteY13" fmla="*/ 740138 h 5785714"/>
              <a:gd name="connsiteX14" fmla="*/ 8375362 w 8383237"/>
              <a:gd name="connsiteY14" fmla="*/ 1250845 h 5785714"/>
              <a:gd name="connsiteX0" fmla="*/ 3036138 w 8372605"/>
              <a:gd name="connsiteY0" fmla="*/ 4623493 h 5785714"/>
              <a:gd name="connsiteX1" fmla="*/ 2827989 w 8372605"/>
              <a:gd name="connsiteY1" fmla="*/ 843161 h 5785714"/>
              <a:gd name="connsiteX2" fmla="*/ 1963893 w 8372605"/>
              <a:gd name="connsiteY2" fmla="*/ 722709 h 5785714"/>
              <a:gd name="connsiteX3" fmla="*/ 1338740 w 8372605"/>
              <a:gd name="connsiteY3" fmla="*/ 248460 h 5785714"/>
              <a:gd name="connsiteX4" fmla="*/ 1211150 w 8372605"/>
              <a:gd name="connsiteY4" fmla="*/ 290990 h 5785714"/>
              <a:gd name="connsiteX5" fmla="*/ 1189885 w 8372605"/>
              <a:gd name="connsiteY5" fmla="*/ 439846 h 5785714"/>
              <a:gd name="connsiteX6" fmla="*/ 1027789 w 8372605"/>
              <a:gd name="connsiteY6" fmla="*/ 5179424 h 5785714"/>
              <a:gd name="connsiteX7" fmla="*/ 7356618 w 8372605"/>
              <a:gd name="connsiteY7" fmla="*/ 4864397 h 5785714"/>
              <a:gd name="connsiteX8" fmla="*/ 7356618 w 8372605"/>
              <a:gd name="connsiteY8" fmla="*/ 3028720 h 5785714"/>
              <a:gd name="connsiteX9" fmla="*/ 7356618 w 8372605"/>
              <a:gd name="connsiteY9" fmla="*/ 1101493 h 5785714"/>
              <a:gd name="connsiteX10" fmla="*/ 7428626 w 8372605"/>
              <a:gd name="connsiteY10" fmla="*/ 740139 h 5785714"/>
              <a:gd name="connsiteX11" fmla="*/ 7932682 w 8372605"/>
              <a:gd name="connsiteY11" fmla="*/ 740139 h 5785714"/>
              <a:gd name="connsiteX12" fmla="*/ 8292722 w 8372605"/>
              <a:gd name="connsiteY12" fmla="*/ 740138 h 5785714"/>
              <a:gd name="connsiteX13" fmla="*/ 8364730 w 8372605"/>
              <a:gd name="connsiteY13" fmla="*/ 1250845 h 5785714"/>
              <a:gd name="connsiteX0" fmla="*/ 3032594 w 8369061"/>
              <a:gd name="connsiteY0" fmla="*/ 4623493 h 5785714"/>
              <a:gd name="connsiteX1" fmla="*/ 2824445 w 8369061"/>
              <a:gd name="connsiteY1" fmla="*/ 843161 h 5785714"/>
              <a:gd name="connsiteX2" fmla="*/ 1960349 w 8369061"/>
              <a:gd name="connsiteY2" fmla="*/ 722709 h 5785714"/>
              <a:gd name="connsiteX3" fmla="*/ 1335196 w 8369061"/>
              <a:gd name="connsiteY3" fmla="*/ 248460 h 5785714"/>
              <a:gd name="connsiteX4" fmla="*/ 1207606 w 8369061"/>
              <a:gd name="connsiteY4" fmla="*/ 290990 h 5785714"/>
              <a:gd name="connsiteX5" fmla="*/ 1024245 w 8369061"/>
              <a:gd name="connsiteY5" fmla="*/ 5179424 h 5785714"/>
              <a:gd name="connsiteX6" fmla="*/ 7353074 w 8369061"/>
              <a:gd name="connsiteY6" fmla="*/ 4864397 h 5785714"/>
              <a:gd name="connsiteX7" fmla="*/ 7353074 w 8369061"/>
              <a:gd name="connsiteY7" fmla="*/ 3028720 h 5785714"/>
              <a:gd name="connsiteX8" fmla="*/ 7353074 w 8369061"/>
              <a:gd name="connsiteY8" fmla="*/ 1101493 h 5785714"/>
              <a:gd name="connsiteX9" fmla="*/ 7425082 w 8369061"/>
              <a:gd name="connsiteY9" fmla="*/ 740139 h 5785714"/>
              <a:gd name="connsiteX10" fmla="*/ 7929138 w 8369061"/>
              <a:gd name="connsiteY10" fmla="*/ 740139 h 5785714"/>
              <a:gd name="connsiteX11" fmla="*/ 8289178 w 8369061"/>
              <a:gd name="connsiteY11" fmla="*/ 740138 h 5785714"/>
              <a:gd name="connsiteX12" fmla="*/ 8361186 w 8369061"/>
              <a:gd name="connsiteY12" fmla="*/ 1250845 h 5785714"/>
              <a:gd name="connsiteX0" fmla="*/ 2166889 w 7503356"/>
              <a:gd name="connsiteY0" fmla="*/ 4623493 h 5785714"/>
              <a:gd name="connsiteX1" fmla="*/ 1958740 w 7503356"/>
              <a:gd name="connsiteY1" fmla="*/ 843161 h 5785714"/>
              <a:gd name="connsiteX2" fmla="*/ 1094644 w 7503356"/>
              <a:gd name="connsiteY2" fmla="*/ 722709 h 5785714"/>
              <a:gd name="connsiteX3" fmla="*/ 469491 w 7503356"/>
              <a:gd name="connsiteY3" fmla="*/ 248460 h 5785714"/>
              <a:gd name="connsiteX4" fmla="*/ 341901 w 7503356"/>
              <a:gd name="connsiteY4" fmla="*/ 290990 h 5785714"/>
              <a:gd name="connsiteX5" fmla="*/ 158540 w 7503356"/>
              <a:gd name="connsiteY5" fmla="*/ 5179424 h 5785714"/>
              <a:gd name="connsiteX6" fmla="*/ 6487369 w 7503356"/>
              <a:gd name="connsiteY6" fmla="*/ 4864397 h 5785714"/>
              <a:gd name="connsiteX7" fmla="*/ 6487369 w 7503356"/>
              <a:gd name="connsiteY7" fmla="*/ 3028720 h 5785714"/>
              <a:gd name="connsiteX8" fmla="*/ 6487369 w 7503356"/>
              <a:gd name="connsiteY8" fmla="*/ 1101493 h 5785714"/>
              <a:gd name="connsiteX9" fmla="*/ 6559377 w 7503356"/>
              <a:gd name="connsiteY9" fmla="*/ 740139 h 5785714"/>
              <a:gd name="connsiteX10" fmla="*/ 7063433 w 7503356"/>
              <a:gd name="connsiteY10" fmla="*/ 740139 h 5785714"/>
              <a:gd name="connsiteX11" fmla="*/ 7423473 w 7503356"/>
              <a:gd name="connsiteY11" fmla="*/ 740138 h 5785714"/>
              <a:gd name="connsiteX12" fmla="*/ 7495481 w 7503356"/>
              <a:gd name="connsiteY12" fmla="*/ 1250845 h 5785714"/>
              <a:gd name="connsiteX0" fmla="*/ 2166889 w 7503356"/>
              <a:gd name="connsiteY0" fmla="*/ 4623493 h 5328500"/>
              <a:gd name="connsiteX1" fmla="*/ 1958740 w 7503356"/>
              <a:gd name="connsiteY1" fmla="*/ 843161 h 5328500"/>
              <a:gd name="connsiteX2" fmla="*/ 1094644 w 7503356"/>
              <a:gd name="connsiteY2" fmla="*/ 722709 h 5328500"/>
              <a:gd name="connsiteX3" fmla="*/ 469491 w 7503356"/>
              <a:gd name="connsiteY3" fmla="*/ 248460 h 5328500"/>
              <a:gd name="connsiteX4" fmla="*/ 341901 w 7503356"/>
              <a:gd name="connsiteY4" fmla="*/ 290990 h 5328500"/>
              <a:gd name="connsiteX5" fmla="*/ 158540 w 7503356"/>
              <a:gd name="connsiteY5" fmla="*/ 5179424 h 5328500"/>
              <a:gd name="connsiteX6" fmla="*/ 6487369 w 7503356"/>
              <a:gd name="connsiteY6" fmla="*/ 4864397 h 5328500"/>
              <a:gd name="connsiteX7" fmla="*/ 6487369 w 7503356"/>
              <a:gd name="connsiteY7" fmla="*/ 3028720 h 5328500"/>
              <a:gd name="connsiteX8" fmla="*/ 6487369 w 7503356"/>
              <a:gd name="connsiteY8" fmla="*/ 1101493 h 5328500"/>
              <a:gd name="connsiteX9" fmla="*/ 6559377 w 7503356"/>
              <a:gd name="connsiteY9" fmla="*/ 740139 h 5328500"/>
              <a:gd name="connsiteX10" fmla="*/ 7063433 w 7503356"/>
              <a:gd name="connsiteY10" fmla="*/ 740139 h 5328500"/>
              <a:gd name="connsiteX11" fmla="*/ 7423473 w 7503356"/>
              <a:gd name="connsiteY11" fmla="*/ 740138 h 5328500"/>
              <a:gd name="connsiteX12" fmla="*/ 7495481 w 7503356"/>
              <a:gd name="connsiteY12" fmla="*/ 1250845 h 5328500"/>
              <a:gd name="connsiteX0" fmla="*/ 2022873 w 7359340"/>
              <a:gd name="connsiteY0" fmla="*/ 4623493 h 5087596"/>
              <a:gd name="connsiteX1" fmla="*/ 1814724 w 7359340"/>
              <a:gd name="connsiteY1" fmla="*/ 843161 h 5087596"/>
              <a:gd name="connsiteX2" fmla="*/ 950628 w 7359340"/>
              <a:gd name="connsiteY2" fmla="*/ 722709 h 5087596"/>
              <a:gd name="connsiteX3" fmla="*/ 325475 w 7359340"/>
              <a:gd name="connsiteY3" fmla="*/ 248460 h 5087596"/>
              <a:gd name="connsiteX4" fmla="*/ 197885 w 7359340"/>
              <a:gd name="connsiteY4" fmla="*/ 290990 h 5087596"/>
              <a:gd name="connsiteX5" fmla="*/ 158540 w 7359340"/>
              <a:gd name="connsiteY5" fmla="*/ 4938521 h 5087596"/>
              <a:gd name="connsiteX6" fmla="*/ 6343353 w 7359340"/>
              <a:gd name="connsiteY6" fmla="*/ 4864397 h 5087596"/>
              <a:gd name="connsiteX7" fmla="*/ 6343353 w 7359340"/>
              <a:gd name="connsiteY7" fmla="*/ 3028720 h 5087596"/>
              <a:gd name="connsiteX8" fmla="*/ 6343353 w 7359340"/>
              <a:gd name="connsiteY8" fmla="*/ 1101493 h 5087596"/>
              <a:gd name="connsiteX9" fmla="*/ 6415361 w 7359340"/>
              <a:gd name="connsiteY9" fmla="*/ 740139 h 5087596"/>
              <a:gd name="connsiteX10" fmla="*/ 6919417 w 7359340"/>
              <a:gd name="connsiteY10" fmla="*/ 740139 h 5087596"/>
              <a:gd name="connsiteX11" fmla="*/ 7279457 w 7359340"/>
              <a:gd name="connsiteY11" fmla="*/ 740138 h 5087596"/>
              <a:gd name="connsiteX12" fmla="*/ 7351465 w 7359340"/>
              <a:gd name="connsiteY12" fmla="*/ 1250845 h 5087596"/>
              <a:gd name="connsiteX0" fmla="*/ 2022873 w 7359340"/>
              <a:gd name="connsiteY0" fmla="*/ 4623493 h 5087598"/>
              <a:gd name="connsiteX1" fmla="*/ 1814724 w 7359340"/>
              <a:gd name="connsiteY1" fmla="*/ 843161 h 5087598"/>
              <a:gd name="connsiteX2" fmla="*/ 950628 w 7359340"/>
              <a:gd name="connsiteY2" fmla="*/ 722709 h 5087598"/>
              <a:gd name="connsiteX3" fmla="*/ 325475 w 7359340"/>
              <a:gd name="connsiteY3" fmla="*/ 248460 h 5087598"/>
              <a:gd name="connsiteX4" fmla="*/ 197885 w 7359340"/>
              <a:gd name="connsiteY4" fmla="*/ 290990 h 5087598"/>
              <a:gd name="connsiteX5" fmla="*/ 158540 w 7359340"/>
              <a:gd name="connsiteY5" fmla="*/ 4938521 h 5087598"/>
              <a:gd name="connsiteX6" fmla="*/ 6343353 w 7359340"/>
              <a:gd name="connsiteY6" fmla="*/ 4864397 h 5087598"/>
              <a:gd name="connsiteX7" fmla="*/ 6343353 w 7359340"/>
              <a:gd name="connsiteY7" fmla="*/ 3028720 h 5087598"/>
              <a:gd name="connsiteX8" fmla="*/ 6343353 w 7359340"/>
              <a:gd name="connsiteY8" fmla="*/ 1101493 h 5087598"/>
              <a:gd name="connsiteX9" fmla="*/ 6415361 w 7359340"/>
              <a:gd name="connsiteY9" fmla="*/ 740139 h 5087598"/>
              <a:gd name="connsiteX10" fmla="*/ 6919417 w 7359340"/>
              <a:gd name="connsiteY10" fmla="*/ 740139 h 5087598"/>
              <a:gd name="connsiteX11" fmla="*/ 7279457 w 7359340"/>
              <a:gd name="connsiteY11" fmla="*/ 740138 h 5087598"/>
              <a:gd name="connsiteX12" fmla="*/ 7351465 w 7359340"/>
              <a:gd name="connsiteY12" fmla="*/ 1250845 h 5087598"/>
              <a:gd name="connsiteX0" fmla="*/ 1876813 w 7213280"/>
              <a:gd name="connsiteY0" fmla="*/ 4623493 h 5087596"/>
              <a:gd name="connsiteX1" fmla="*/ 1668664 w 7213280"/>
              <a:gd name="connsiteY1" fmla="*/ 843161 h 5087596"/>
              <a:gd name="connsiteX2" fmla="*/ 804568 w 7213280"/>
              <a:gd name="connsiteY2" fmla="*/ 722709 h 5087596"/>
              <a:gd name="connsiteX3" fmla="*/ 179415 w 7213280"/>
              <a:gd name="connsiteY3" fmla="*/ 248460 h 5087596"/>
              <a:gd name="connsiteX4" fmla="*/ 51825 w 7213280"/>
              <a:gd name="connsiteY4" fmla="*/ 290990 h 5087596"/>
              <a:gd name="connsiteX5" fmla="*/ 12480 w 7213280"/>
              <a:gd name="connsiteY5" fmla="*/ 4938521 h 5087596"/>
              <a:gd name="connsiteX6" fmla="*/ 6197293 w 7213280"/>
              <a:gd name="connsiteY6" fmla="*/ 4864397 h 5087596"/>
              <a:gd name="connsiteX7" fmla="*/ 6197293 w 7213280"/>
              <a:gd name="connsiteY7" fmla="*/ 3028720 h 5087596"/>
              <a:gd name="connsiteX8" fmla="*/ 6197293 w 7213280"/>
              <a:gd name="connsiteY8" fmla="*/ 1101493 h 5087596"/>
              <a:gd name="connsiteX9" fmla="*/ 6269301 w 7213280"/>
              <a:gd name="connsiteY9" fmla="*/ 740139 h 5087596"/>
              <a:gd name="connsiteX10" fmla="*/ 6773357 w 7213280"/>
              <a:gd name="connsiteY10" fmla="*/ 740139 h 5087596"/>
              <a:gd name="connsiteX11" fmla="*/ 7133397 w 7213280"/>
              <a:gd name="connsiteY11" fmla="*/ 740138 h 5087596"/>
              <a:gd name="connsiteX12" fmla="*/ 7205405 w 7213280"/>
              <a:gd name="connsiteY12" fmla="*/ 1250845 h 5087596"/>
              <a:gd name="connsiteX0" fmla="*/ 1876813 w 7213280"/>
              <a:gd name="connsiteY0" fmla="*/ 4623493 h 4983889"/>
              <a:gd name="connsiteX1" fmla="*/ 1668664 w 7213280"/>
              <a:gd name="connsiteY1" fmla="*/ 843161 h 4983889"/>
              <a:gd name="connsiteX2" fmla="*/ 804568 w 7213280"/>
              <a:gd name="connsiteY2" fmla="*/ 722709 h 4983889"/>
              <a:gd name="connsiteX3" fmla="*/ 179415 w 7213280"/>
              <a:gd name="connsiteY3" fmla="*/ 248460 h 4983889"/>
              <a:gd name="connsiteX4" fmla="*/ 51825 w 7213280"/>
              <a:gd name="connsiteY4" fmla="*/ 290990 h 4983889"/>
              <a:gd name="connsiteX5" fmla="*/ 12480 w 7213280"/>
              <a:gd name="connsiteY5" fmla="*/ 4938521 h 4983889"/>
              <a:gd name="connsiteX6" fmla="*/ 6197293 w 7213280"/>
              <a:gd name="connsiteY6" fmla="*/ 4864397 h 4983889"/>
              <a:gd name="connsiteX7" fmla="*/ 6197293 w 7213280"/>
              <a:gd name="connsiteY7" fmla="*/ 3028720 h 4983889"/>
              <a:gd name="connsiteX8" fmla="*/ 6197293 w 7213280"/>
              <a:gd name="connsiteY8" fmla="*/ 1101493 h 4983889"/>
              <a:gd name="connsiteX9" fmla="*/ 6269301 w 7213280"/>
              <a:gd name="connsiteY9" fmla="*/ 740139 h 4983889"/>
              <a:gd name="connsiteX10" fmla="*/ 6773357 w 7213280"/>
              <a:gd name="connsiteY10" fmla="*/ 740139 h 4983889"/>
              <a:gd name="connsiteX11" fmla="*/ 7133397 w 7213280"/>
              <a:gd name="connsiteY11" fmla="*/ 740138 h 4983889"/>
              <a:gd name="connsiteX12" fmla="*/ 7205405 w 7213280"/>
              <a:gd name="connsiteY12" fmla="*/ 1250845 h 4983889"/>
              <a:gd name="connsiteX0" fmla="*/ 1916158 w 7252625"/>
              <a:gd name="connsiteY0" fmla="*/ 4623493 h 4983889"/>
              <a:gd name="connsiteX1" fmla="*/ 1708009 w 7252625"/>
              <a:gd name="connsiteY1" fmla="*/ 843161 h 4983889"/>
              <a:gd name="connsiteX2" fmla="*/ 843913 w 7252625"/>
              <a:gd name="connsiteY2" fmla="*/ 722709 h 4983889"/>
              <a:gd name="connsiteX3" fmla="*/ 218760 w 7252625"/>
              <a:gd name="connsiteY3" fmla="*/ 248460 h 4983889"/>
              <a:gd name="connsiteX4" fmla="*/ 51825 w 7252625"/>
              <a:gd name="connsiteY4" fmla="*/ 722709 h 4983889"/>
              <a:gd name="connsiteX5" fmla="*/ 51825 w 7252625"/>
              <a:gd name="connsiteY5" fmla="*/ 4938521 h 4983889"/>
              <a:gd name="connsiteX6" fmla="*/ 6236638 w 7252625"/>
              <a:gd name="connsiteY6" fmla="*/ 4864397 h 4983889"/>
              <a:gd name="connsiteX7" fmla="*/ 6236638 w 7252625"/>
              <a:gd name="connsiteY7" fmla="*/ 3028720 h 4983889"/>
              <a:gd name="connsiteX8" fmla="*/ 6236638 w 7252625"/>
              <a:gd name="connsiteY8" fmla="*/ 1101493 h 4983889"/>
              <a:gd name="connsiteX9" fmla="*/ 6308646 w 7252625"/>
              <a:gd name="connsiteY9" fmla="*/ 740139 h 4983889"/>
              <a:gd name="connsiteX10" fmla="*/ 6812702 w 7252625"/>
              <a:gd name="connsiteY10" fmla="*/ 740139 h 4983889"/>
              <a:gd name="connsiteX11" fmla="*/ 7172742 w 7252625"/>
              <a:gd name="connsiteY11" fmla="*/ 740138 h 4983889"/>
              <a:gd name="connsiteX12" fmla="*/ 7244750 w 7252625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166935 w 7200800"/>
              <a:gd name="connsiteY3" fmla="*/ 248460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216024 w 7200800"/>
              <a:gd name="connsiteY3" fmla="*/ 481805 h 4983889"/>
              <a:gd name="connsiteX4" fmla="*/ 0 w 7200800"/>
              <a:gd name="connsiteY4" fmla="*/ 722709 h 4983889"/>
              <a:gd name="connsiteX5" fmla="*/ 0 w 7200800"/>
              <a:gd name="connsiteY5" fmla="*/ 4938521 h 4983889"/>
              <a:gd name="connsiteX6" fmla="*/ 6184813 w 7200800"/>
              <a:gd name="connsiteY6" fmla="*/ 4864397 h 4983889"/>
              <a:gd name="connsiteX7" fmla="*/ 6184813 w 7200800"/>
              <a:gd name="connsiteY7" fmla="*/ 3028720 h 4983889"/>
              <a:gd name="connsiteX8" fmla="*/ 6184813 w 7200800"/>
              <a:gd name="connsiteY8" fmla="*/ 1101493 h 4983889"/>
              <a:gd name="connsiteX9" fmla="*/ 6256821 w 7200800"/>
              <a:gd name="connsiteY9" fmla="*/ 740139 h 4983889"/>
              <a:gd name="connsiteX10" fmla="*/ 6760877 w 7200800"/>
              <a:gd name="connsiteY10" fmla="*/ 740139 h 4983889"/>
              <a:gd name="connsiteX11" fmla="*/ 7120917 w 7200800"/>
              <a:gd name="connsiteY11" fmla="*/ 740138 h 4983889"/>
              <a:gd name="connsiteX12" fmla="*/ 7192925 w 7200800"/>
              <a:gd name="connsiteY12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864333 w 7200800"/>
              <a:gd name="connsiteY0" fmla="*/ 4623493 h 4983889"/>
              <a:gd name="connsiteX1" fmla="*/ 1656184 w 7200800"/>
              <a:gd name="connsiteY1" fmla="*/ 843161 h 4983889"/>
              <a:gd name="connsiteX2" fmla="*/ 792088 w 7200800"/>
              <a:gd name="connsiteY2" fmla="*/ 722709 h 4983889"/>
              <a:gd name="connsiteX3" fmla="*/ 0 w 7200800"/>
              <a:gd name="connsiteY3" fmla="*/ 722709 h 4983889"/>
              <a:gd name="connsiteX4" fmla="*/ 0 w 7200800"/>
              <a:gd name="connsiteY4" fmla="*/ 4938521 h 4983889"/>
              <a:gd name="connsiteX5" fmla="*/ 6184813 w 7200800"/>
              <a:gd name="connsiteY5" fmla="*/ 4864397 h 4983889"/>
              <a:gd name="connsiteX6" fmla="*/ 6184813 w 7200800"/>
              <a:gd name="connsiteY6" fmla="*/ 3028720 h 4983889"/>
              <a:gd name="connsiteX7" fmla="*/ 6184813 w 7200800"/>
              <a:gd name="connsiteY7" fmla="*/ 1101493 h 4983889"/>
              <a:gd name="connsiteX8" fmla="*/ 6256821 w 7200800"/>
              <a:gd name="connsiteY8" fmla="*/ 740139 h 4983889"/>
              <a:gd name="connsiteX9" fmla="*/ 6760877 w 7200800"/>
              <a:gd name="connsiteY9" fmla="*/ 740139 h 4983889"/>
              <a:gd name="connsiteX10" fmla="*/ 7120917 w 7200800"/>
              <a:gd name="connsiteY10" fmla="*/ 740138 h 4983889"/>
              <a:gd name="connsiteX11" fmla="*/ 7192925 w 7200800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722709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59795 w 7296262"/>
              <a:gd name="connsiteY0" fmla="*/ 462349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6856339 w 7296262"/>
              <a:gd name="connsiteY9" fmla="*/ 740139 h 4983889"/>
              <a:gd name="connsiteX10" fmla="*/ 7216379 w 7296262"/>
              <a:gd name="connsiteY10" fmla="*/ 740138 h 4983889"/>
              <a:gd name="connsiteX11" fmla="*/ 7288387 w 7296262"/>
              <a:gd name="connsiteY11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280275 w 7296262"/>
              <a:gd name="connsiteY7" fmla="*/ 1101493 h 4983889"/>
              <a:gd name="connsiteX8" fmla="*/ 6352283 w 7296262"/>
              <a:gd name="connsiteY8" fmla="*/ 740139 h 4983889"/>
              <a:gd name="connsiteX9" fmla="*/ 7216379 w 7296262"/>
              <a:gd name="connsiteY9" fmla="*/ 740138 h 4983889"/>
              <a:gd name="connsiteX10" fmla="*/ 7288387 w 7296262"/>
              <a:gd name="connsiteY10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0275 w 7296262"/>
              <a:gd name="connsiteY6" fmla="*/ 3028720 h 4983889"/>
              <a:gd name="connsiteX7" fmla="*/ 6352283 w 7296262"/>
              <a:gd name="connsiteY7" fmla="*/ 740139 h 4983889"/>
              <a:gd name="connsiteX8" fmla="*/ 7216379 w 7296262"/>
              <a:gd name="connsiteY8" fmla="*/ 740138 h 4983889"/>
              <a:gd name="connsiteX9" fmla="*/ 7288387 w 7296262"/>
              <a:gd name="connsiteY9" fmla="*/ 1250845 h 4983889"/>
              <a:gd name="connsiteX0" fmla="*/ 1967670 w 7323078"/>
              <a:gd name="connsiteY0" fmla="*/ 3734003 h 4983889"/>
              <a:gd name="connsiteX1" fmla="*/ 1751646 w 7323078"/>
              <a:gd name="connsiteY1" fmla="*/ 843161 h 4983889"/>
              <a:gd name="connsiteX2" fmla="*/ 887550 w 7323078"/>
              <a:gd name="connsiteY2" fmla="*/ 722709 h 4983889"/>
              <a:gd name="connsiteX3" fmla="*/ 95462 w 7323078"/>
              <a:gd name="connsiteY3" fmla="*/ 843161 h 4983889"/>
              <a:gd name="connsiteX4" fmla="*/ 95462 w 7323078"/>
              <a:gd name="connsiteY4" fmla="*/ 4938521 h 4983889"/>
              <a:gd name="connsiteX5" fmla="*/ 6280275 w 7323078"/>
              <a:gd name="connsiteY5" fmla="*/ 4864397 h 4983889"/>
              <a:gd name="connsiteX6" fmla="*/ 6352283 w 7323078"/>
              <a:gd name="connsiteY6" fmla="*/ 740139 h 4983889"/>
              <a:gd name="connsiteX7" fmla="*/ 7216379 w 7323078"/>
              <a:gd name="connsiteY7" fmla="*/ 740138 h 4983889"/>
              <a:gd name="connsiteX8" fmla="*/ 7288387 w 7323078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352283 w 7296262"/>
              <a:gd name="connsiteY6" fmla="*/ 740139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96262"/>
              <a:gd name="connsiteY0" fmla="*/ 3734003 h 4983889"/>
              <a:gd name="connsiteX1" fmla="*/ 1751646 w 7296262"/>
              <a:gd name="connsiteY1" fmla="*/ 843161 h 4983889"/>
              <a:gd name="connsiteX2" fmla="*/ 887550 w 7296262"/>
              <a:gd name="connsiteY2" fmla="*/ 722709 h 4983889"/>
              <a:gd name="connsiteX3" fmla="*/ 95462 w 7296262"/>
              <a:gd name="connsiteY3" fmla="*/ 843161 h 4983889"/>
              <a:gd name="connsiteX4" fmla="*/ 95462 w 7296262"/>
              <a:gd name="connsiteY4" fmla="*/ 4938521 h 4983889"/>
              <a:gd name="connsiteX5" fmla="*/ 6280275 w 7296262"/>
              <a:gd name="connsiteY5" fmla="*/ 4864397 h 4983889"/>
              <a:gd name="connsiteX6" fmla="*/ 6288150 w 7296262"/>
              <a:gd name="connsiteY6" fmla="*/ 1084064 h 4983889"/>
              <a:gd name="connsiteX7" fmla="*/ 7216379 w 7296262"/>
              <a:gd name="connsiteY7" fmla="*/ 740138 h 4983889"/>
              <a:gd name="connsiteX8" fmla="*/ 7288387 w 7296262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7152246 w 7288387"/>
              <a:gd name="connsiteY7" fmla="*/ 1204516 h 4983889"/>
              <a:gd name="connsiteX8" fmla="*/ 7288387 w 7288387"/>
              <a:gd name="connsiteY8" fmla="*/ 1250845 h 4983889"/>
              <a:gd name="connsiteX0" fmla="*/ 1967670 w 7288387"/>
              <a:gd name="connsiteY0" fmla="*/ 3734003 h 4983889"/>
              <a:gd name="connsiteX1" fmla="*/ 1751646 w 7288387"/>
              <a:gd name="connsiteY1" fmla="*/ 843161 h 4983889"/>
              <a:gd name="connsiteX2" fmla="*/ 887550 w 7288387"/>
              <a:gd name="connsiteY2" fmla="*/ 722709 h 4983889"/>
              <a:gd name="connsiteX3" fmla="*/ 95462 w 7288387"/>
              <a:gd name="connsiteY3" fmla="*/ 843161 h 4983889"/>
              <a:gd name="connsiteX4" fmla="*/ 95462 w 7288387"/>
              <a:gd name="connsiteY4" fmla="*/ 4938521 h 4983889"/>
              <a:gd name="connsiteX5" fmla="*/ 6280275 w 7288387"/>
              <a:gd name="connsiteY5" fmla="*/ 4864397 h 4983889"/>
              <a:gd name="connsiteX6" fmla="*/ 6288150 w 7288387"/>
              <a:gd name="connsiteY6" fmla="*/ 1084064 h 4983889"/>
              <a:gd name="connsiteX7" fmla="*/ 6936222 w 7288387"/>
              <a:gd name="connsiteY7" fmla="*/ 1445419 h 4983889"/>
              <a:gd name="connsiteX8" fmla="*/ 7288387 w 7288387"/>
              <a:gd name="connsiteY8" fmla="*/ 1250845 h 4983889"/>
              <a:gd name="connsiteX0" fmla="*/ 1967670 w 7224254"/>
              <a:gd name="connsiteY0" fmla="*/ 3298525 h 4548411"/>
              <a:gd name="connsiteX1" fmla="*/ 1751646 w 7224254"/>
              <a:gd name="connsiteY1" fmla="*/ 407683 h 4548411"/>
              <a:gd name="connsiteX2" fmla="*/ 887550 w 7224254"/>
              <a:gd name="connsiteY2" fmla="*/ 287231 h 4548411"/>
              <a:gd name="connsiteX3" fmla="*/ 95462 w 7224254"/>
              <a:gd name="connsiteY3" fmla="*/ 407683 h 4548411"/>
              <a:gd name="connsiteX4" fmla="*/ 95462 w 7224254"/>
              <a:gd name="connsiteY4" fmla="*/ 4503043 h 4548411"/>
              <a:gd name="connsiteX5" fmla="*/ 6280275 w 7224254"/>
              <a:gd name="connsiteY5" fmla="*/ 4428919 h 4548411"/>
              <a:gd name="connsiteX6" fmla="*/ 6288150 w 7224254"/>
              <a:gd name="connsiteY6" fmla="*/ 648586 h 4548411"/>
              <a:gd name="connsiteX7" fmla="*/ 6936222 w 7224254"/>
              <a:gd name="connsiteY7" fmla="*/ 1009941 h 4548411"/>
              <a:gd name="connsiteX8" fmla="*/ 7224254 w 7224254"/>
              <a:gd name="connsiteY8" fmla="*/ 1250845 h 4548411"/>
              <a:gd name="connsiteX0" fmla="*/ 1967670 w 6936222"/>
              <a:gd name="connsiteY0" fmla="*/ 3011294 h 4261180"/>
              <a:gd name="connsiteX1" fmla="*/ 1751646 w 6936222"/>
              <a:gd name="connsiteY1" fmla="*/ 120452 h 4261180"/>
              <a:gd name="connsiteX2" fmla="*/ 887550 w 6936222"/>
              <a:gd name="connsiteY2" fmla="*/ 0 h 4261180"/>
              <a:gd name="connsiteX3" fmla="*/ 95462 w 6936222"/>
              <a:gd name="connsiteY3" fmla="*/ 120452 h 4261180"/>
              <a:gd name="connsiteX4" fmla="*/ 95462 w 6936222"/>
              <a:gd name="connsiteY4" fmla="*/ 4215812 h 4261180"/>
              <a:gd name="connsiteX5" fmla="*/ 6280275 w 6936222"/>
              <a:gd name="connsiteY5" fmla="*/ 4141688 h 4261180"/>
              <a:gd name="connsiteX6" fmla="*/ 6288150 w 6936222"/>
              <a:gd name="connsiteY6" fmla="*/ 361355 h 4261180"/>
              <a:gd name="connsiteX7" fmla="*/ 6936222 w 6936222"/>
              <a:gd name="connsiteY7" fmla="*/ 722710 h 4261180"/>
              <a:gd name="connsiteX0" fmla="*/ 1967670 w 7080239"/>
              <a:gd name="connsiteY0" fmla="*/ 3011294 h 4261180"/>
              <a:gd name="connsiteX1" fmla="*/ 1751646 w 7080239"/>
              <a:gd name="connsiteY1" fmla="*/ 120452 h 4261180"/>
              <a:gd name="connsiteX2" fmla="*/ 887550 w 7080239"/>
              <a:gd name="connsiteY2" fmla="*/ 0 h 4261180"/>
              <a:gd name="connsiteX3" fmla="*/ 95462 w 7080239"/>
              <a:gd name="connsiteY3" fmla="*/ 120452 h 4261180"/>
              <a:gd name="connsiteX4" fmla="*/ 95462 w 7080239"/>
              <a:gd name="connsiteY4" fmla="*/ 4215812 h 4261180"/>
              <a:gd name="connsiteX5" fmla="*/ 6280275 w 7080239"/>
              <a:gd name="connsiteY5" fmla="*/ 4141688 h 4261180"/>
              <a:gd name="connsiteX6" fmla="*/ 6288150 w 7080239"/>
              <a:gd name="connsiteY6" fmla="*/ 361355 h 4261180"/>
              <a:gd name="connsiteX7" fmla="*/ 7080239 w 7080239"/>
              <a:gd name="connsiteY7" fmla="*/ 481805 h 4261180"/>
              <a:gd name="connsiteX0" fmla="*/ 1967670 w 7224254"/>
              <a:gd name="connsiteY0" fmla="*/ 3011294 h 4261180"/>
              <a:gd name="connsiteX1" fmla="*/ 1751646 w 7224254"/>
              <a:gd name="connsiteY1" fmla="*/ 120452 h 4261180"/>
              <a:gd name="connsiteX2" fmla="*/ 887550 w 7224254"/>
              <a:gd name="connsiteY2" fmla="*/ 0 h 4261180"/>
              <a:gd name="connsiteX3" fmla="*/ 95462 w 7224254"/>
              <a:gd name="connsiteY3" fmla="*/ 120452 h 4261180"/>
              <a:gd name="connsiteX4" fmla="*/ 95462 w 7224254"/>
              <a:gd name="connsiteY4" fmla="*/ 4215812 h 4261180"/>
              <a:gd name="connsiteX5" fmla="*/ 6280275 w 7224254"/>
              <a:gd name="connsiteY5" fmla="*/ 4141688 h 4261180"/>
              <a:gd name="connsiteX6" fmla="*/ 6288150 w 7224254"/>
              <a:gd name="connsiteY6" fmla="*/ 361355 h 4261180"/>
              <a:gd name="connsiteX7" fmla="*/ 7224254 w 7224254"/>
              <a:gd name="connsiteY7" fmla="*/ 722709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67670 w 7252303"/>
              <a:gd name="connsiteY0" fmla="*/ 3011294 h 4261180"/>
              <a:gd name="connsiteX1" fmla="*/ 1751646 w 7252303"/>
              <a:gd name="connsiteY1" fmla="*/ 120452 h 4261180"/>
              <a:gd name="connsiteX2" fmla="*/ 887550 w 7252303"/>
              <a:gd name="connsiteY2" fmla="*/ 0 h 4261180"/>
              <a:gd name="connsiteX3" fmla="*/ 95462 w 7252303"/>
              <a:gd name="connsiteY3" fmla="*/ 120452 h 4261180"/>
              <a:gd name="connsiteX4" fmla="*/ 95462 w 7252303"/>
              <a:gd name="connsiteY4" fmla="*/ 4215812 h 4261180"/>
              <a:gd name="connsiteX5" fmla="*/ 6280275 w 7252303"/>
              <a:gd name="connsiteY5" fmla="*/ 4141688 h 4261180"/>
              <a:gd name="connsiteX6" fmla="*/ 6288150 w 7252303"/>
              <a:gd name="connsiteY6" fmla="*/ 361355 h 4261180"/>
              <a:gd name="connsiteX7" fmla="*/ 7252303 w 7252303"/>
              <a:gd name="connsiteY7" fmla="*/ 694558 h 4261180"/>
              <a:gd name="connsiteX0" fmla="*/ 1982566 w 7267199"/>
              <a:gd name="connsiteY0" fmla="*/ 3011294 h 4261180"/>
              <a:gd name="connsiteX1" fmla="*/ 1766542 w 7267199"/>
              <a:gd name="connsiteY1" fmla="*/ 120452 h 4261180"/>
              <a:gd name="connsiteX2" fmla="*/ 902446 w 7267199"/>
              <a:gd name="connsiteY2" fmla="*/ 0 h 4261180"/>
              <a:gd name="connsiteX3" fmla="*/ 110358 w 7267199"/>
              <a:gd name="connsiteY3" fmla="*/ 120452 h 4261180"/>
              <a:gd name="connsiteX4" fmla="*/ 0 w 7267199"/>
              <a:gd name="connsiteY4" fmla="*/ 4215812 h 4261180"/>
              <a:gd name="connsiteX5" fmla="*/ 6295171 w 7267199"/>
              <a:gd name="connsiteY5" fmla="*/ 4141688 h 4261180"/>
              <a:gd name="connsiteX6" fmla="*/ 6303046 w 7267199"/>
              <a:gd name="connsiteY6" fmla="*/ 361355 h 4261180"/>
              <a:gd name="connsiteX7" fmla="*/ 7267199 w 7267199"/>
              <a:gd name="connsiteY7" fmla="*/ 694558 h 4261180"/>
              <a:gd name="connsiteX0" fmla="*/ 2062263 w 7346896"/>
              <a:gd name="connsiteY0" fmla="*/ 3011294 h 4261180"/>
              <a:gd name="connsiteX1" fmla="*/ 1846239 w 7346896"/>
              <a:gd name="connsiteY1" fmla="*/ 120452 h 4261180"/>
              <a:gd name="connsiteX2" fmla="*/ 982143 w 7346896"/>
              <a:gd name="connsiteY2" fmla="*/ 0 h 4261180"/>
              <a:gd name="connsiteX3" fmla="*/ 95462 w 7346896"/>
              <a:gd name="connsiteY3" fmla="*/ 146823 h 4261180"/>
              <a:gd name="connsiteX4" fmla="*/ 79697 w 7346896"/>
              <a:gd name="connsiteY4" fmla="*/ 4215812 h 4261180"/>
              <a:gd name="connsiteX5" fmla="*/ 6374868 w 7346896"/>
              <a:gd name="connsiteY5" fmla="*/ 4141688 h 4261180"/>
              <a:gd name="connsiteX6" fmla="*/ 6382743 w 7346896"/>
              <a:gd name="connsiteY6" fmla="*/ 361355 h 4261180"/>
              <a:gd name="connsiteX7" fmla="*/ 7346896 w 7346896"/>
              <a:gd name="connsiteY7" fmla="*/ 694558 h 4261180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2062263 w 7346896"/>
              <a:gd name="connsiteY0" fmla="*/ 4577165 h 4577165"/>
              <a:gd name="connsiteX1" fmla="*/ 1846239 w 7346896"/>
              <a:gd name="connsiteY1" fmla="*/ 120452 h 4577165"/>
              <a:gd name="connsiteX2" fmla="*/ 982143 w 7346896"/>
              <a:gd name="connsiteY2" fmla="*/ 0 h 4577165"/>
              <a:gd name="connsiteX3" fmla="*/ 95462 w 7346896"/>
              <a:gd name="connsiteY3" fmla="*/ 146823 h 4577165"/>
              <a:gd name="connsiteX4" fmla="*/ 79697 w 7346896"/>
              <a:gd name="connsiteY4" fmla="*/ 4215812 h 4577165"/>
              <a:gd name="connsiteX5" fmla="*/ 6374868 w 7346896"/>
              <a:gd name="connsiteY5" fmla="*/ 4141688 h 4577165"/>
              <a:gd name="connsiteX6" fmla="*/ 6382743 w 7346896"/>
              <a:gd name="connsiteY6" fmla="*/ 361355 h 4577165"/>
              <a:gd name="connsiteX7" fmla="*/ 7346896 w 7346896"/>
              <a:gd name="connsiteY7" fmla="*/ 694558 h 4577165"/>
              <a:gd name="connsiteX0" fmla="*/ 1990255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12045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918247 w 7346896"/>
              <a:gd name="connsiteY1" fmla="*/ 120450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697617 h 4697617"/>
              <a:gd name="connsiteX1" fmla="*/ 1846239 w 7346896"/>
              <a:gd name="connsiteY1" fmla="*/ 240902 h 4697617"/>
              <a:gd name="connsiteX2" fmla="*/ 982143 w 7346896"/>
              <a:gd name="connsiteY2" fmla="*/ 0 h 4697617"/>
              <a:gd name="connsiteX3" fmla="*/ 95462 w 7346896"/>
              <a:gd name="connsiteY3" fmla="*/ 146823 h 4697617"/>
              <a:gd name="connsiteX4" fmla="*/ 79697 w 7346896"/>
              <a:gd name="connsiteY4" fmla="*/ 4215812 h 4697617"/>
              <a:gd name="connsiteX5" fmla="*/ 6374868 w 7346896"/>
              <a:gd name="connsiteY5" fmla="*/ 4141688 h 4697617"/>
              <a:gd name="connsiteX6" fmla="*/ 6382743 w 7346896"/>
              <a:gd name="connsiteY6" fmla="*/ 361355 h 4697617"/>
              <a:gd name="connsiteX7" fmla="*/ 7346896 w 7346896"/>
              <a:gd name="connsiteY7" fmla="*/ 694558 h 4697617"/>
              <a:gd name="connsiteX0" fmla="*/ 2062263 w 7346896"/>
              <a:gd name="connsiteY0" fmla="*/ 4928711 h 4928711"/>
              <a:gd name="connsiteX1" fmla="*/ 1990255 w 7346896"/>
              <a:gd name="connsiteY1" fmla="*/ 110641 h 4928711"/>
              <a:gd name="connsiteX2" fmla="*/ 982143 w 7346896"/>
              <a:gd name="connsiteY2" fmla="*/ 231094 h 4928711"/>
              <a:gd name="connsiteX3" fmla="*/ 95462 w 7346896"/>
              <a:gd name="connsiteY3" fmla="*/ 377917 h 4928711"/>
              <a:gd name="connsiteX4" fmla="*/ 79697 w 7346896"/>
              <a:gd name="connsiteY4" fmla="*/ 4446906 h 4928711"/>
              <a:gd name="connsiteX5" fmla="*/ 6374868 w 7346896"/>
              <a:gd name="connsiteY5" fmla="*/ 4372782 h 4928711"/>
              <a:gd name="connsiteX6" fmla="*/ 6382743 w 7346896"/>
              <a:gd name="connsiteY6" fmla="*/ 592449 h 4928711"/>
              <a:gd name="connsiteX7" fmla="*/ 7346896 w 7346896"/>
              <a:gd name="connsiteY7" fmla="*/ 925652 h 4928711"/>
              <a:gd name="connsiteX0" fmla="*/ 2062263 w 7346896"/>
              <a:gd name="connsiteY0" fmla="*/ 4938522 h 4938522"/>
              <a:gd name="connsiteX1" fmla="*/ 1990255 w 7346896"/>
              <a:gd name="connsiteY1" fmla="*/ 120452 h 4938522"/>
              <a:gd name="connsiteX2" fmla="*/ 262063 w 7346896"/>
              <a:gd name="connsiteY2" fmla="*/ 0 h 4938522"/>
              <a:gd name="connsiteX3" fmla="*/ 95462 w 7346896"/>
              <a:gd name="connsiteY3" fmla="*/ 387728 h 4938522"/>
              <a:gd name="connsiteX4" fmla="*/ 79697 w 7346896"/>
              <a:gd name="connsiteY4" fmla="*/ 4456717 h 4938522"/>
              <a:gd name="connsiteX5" fmla="*/ 6374868 w 7346896"/>
              <a:gd name="connsiteY5" fmla="*/ 4382593 h 4938522"/>
              <a:gd name="connsiteX6" fmla="*/ 6382743 w 7346896"/>
              <a:gd name="connsiteY6" fmla="*/ 602260 h 4938522"/>
              <a:gd name="connsiteX7" fmla="*/ 7346896 w 7346896"/>
              <a:gd name="connsiteY7" fmla="*/ 935463 h 4938522"/>
              <a:gd name="connsiteX0" fmla="*/ 2062263 w 7346896"/>
              <a:gd name="connsiteY0" fmla="*/ 5049163 h 5049163"/>
              <a:gd name="connsiteX1" fmla="*/ 1990255 w 7346896"/>
              <a:gd name="connsiteY1" fmla="*/ 110641 h 5049163"/>
              <a:gd name="connsiteX2" fmla="*/ 262063 w 7346896"/>
              <a:gd name="connsiteY2" fmla="*/ 110641 h 5049163"/>
              <a:gd name="connsiteX3" fmla="*/ 95462 w 7346896"/>
              <a:gd name="connsiteY3" fmla="*/ 498369 h 5049163"/>
              <a:gd name="connsiteX4" fmla="*/ 79697 w 7346896"/>
              <a:gd name="connsiteY4" fmla="*/ 4567358 h 5049163"/>
              <a:gd name="connsiteX5" fmla="*/ 6374868 w 7346896"/>
              <a:gd name="connsiteY5" fmla="*/ 4493234 h 5049163"/>
              <a:gd name="connsiteX6" fmla="*/ 6382743 w 7346896"/>
              <a:gd name="connsiteY6" fmla="*/ 712901 h 5049163"/>
              <a:gd name="connsiteX7" fmla="*/ 7346896 w 7346896"/>
              <a:gd name="connsiteY7" fmla="*/ 1046104 h 5049163"/>
              <a:gd name="connsiteX0" fmla="*/ 2090312 w 7346896"/>
              <a:gd name="connsiteY0" fmla="*/ 5771874 h 5771874"/>
              <a:gd name="connsiteX1" fmla="*/ 1990255 w 7346896"/>
              <a:gd name="connsiteY1" fmla="*/ 110641 h 5771874"/>
              <a:gd name="connsiteX2" fmla="*/ 262063 w 7346896"/>
              <a:gd name="connsiteY2" fmla="*/ 110641 h 5771874"/>
              <a:gd name="connsiteX3" fmla="*/ 95462 w 7346896"/>
              <a:gd name="connsiteY3" fmla="*/ 498369 h 5771874"/>
              <a:gd name="connsiteX4" fmla="*/ 79697 w 7346896"/>
              <a:gd name="connsiteY4" fmla="*/ 4567358 h 5771874"/>
              <a:gd name="connsiteX5" fmla="*/ 6374868 w 7346896"/>
              <a:gd name="connsiteY5" fmla="*/ 4493234 h 5771874"/>
              <a:gd name="connsiteX6" fmla="*/ 6382743 w 7346896"/>
              <a:gd name="connsiteY6" fmla="*/ 712901 h 5771874"/>
              <a:gd name="connsiteX7" fmla="*/ 7346896 w 7346896"/>
              <a:gd name="connsiteY7" fmla="*/ 1046104 h 5771874"/>
              <a:gd name="connsiteX0" fmla="*/ 2090312 w 6406240"/>
              <a:gd name="connsiteY0" fmla="*/ 5771874 h 5771874"/>
              <a:gd name="connsiteX1" fmla="*/ 1990255 w 6406240"/>
              <a:gd name="connsiteY1" fmla="*/ 110641 h 5771874"/>
              <a:gd name="connsiteX2" fmla="*/ 262063 w 6406240"/>
              <a:gd name="connsiteY2" fmla="*/ 110641 h 5771874"/>
              <a:gd name="connsiteX3" fmla="*/ 95462 w 6406240"/>
              <a:gd name="connsiteY3" fmla="*/ 498369 h 5771874"/>
              <a:gd name="connsiteX4" fmla="*/ 79697 w 6406240"/>
              <a:gd name="connsiteY4" fmla="*/ 4567358 h 5771874"/>
              <a:gd name="connsiteX5" fmla="*/ 6374868 w 6406240"/>
              <a:gd name="connsiteY5" fmla="*/ 4493234 h 5771874"/>
              <a:gd name="connsiteX6" fmla="*/ 6382743 w 6406240"/>
              <a:gd name="connsiteY6" fmla="*/ 712901 h 5771874"/>
              <a:gd name="connsiteX0" fmla="*/ 2090312 w 6374868"/>
              <a:gd name="connsiteY0" fmla="*/ 5771874 h 5771874"/>
              <a:gd name="connsiteX1" fmla="*/ 1990255 w 6374868"/>
              <a:gd name="connsiteY1" fmla="*/ 110641 h 5771874"/>
              <a:gd name="connsiteX2" fmla="*/ 262063 w 6374868"/>
              <a:gd name="connsiteY2" fmla="*/ 110641 h 5771874"/>
              <a:gd name="connsiteX3" fmla="*/ 95462 w 6374868"/>
              <a:gd name="connsiteY3" fmla="*/ 498369 h 5771874"/>
              <a:gd name="connsiteX4" fmla="*/ 79697 w 6374868"/>
              <a:gd name="connsiteY4" fmla="*/ 4567358 h 5771874"/>
              <a:gd name="connsiteX5" fmla="*/ 6374868 w 6374868"/>
              <a:gd name="connsiteY5" fmla="*/ 4493234 h 5771874"/>
              <a:gd name="connsiteX0" fmla="*/ 2090312 w 2090312"/>
              <a:gd name="connsiteY0" fmla="*/ 5771874 h 5771874"/>
              <a:gd name="connsiteX1" fmla="*/ 1990255 w 2090312"/>
              <a:gd name="connsiteY1" fmla="*/ 110641 h 5771874"/>
              <a:gd name="connsiteX2" fmla="*/ 262063 w 2090312"/>
              <a:gd name="connsiteY2" fmla="*/ 110641 h 5771874"/>
              <a:gd name="connsiteX3" fmla="*/ 95462 w 2090312"/>
              <a:gd name="connsiteY3" fmla="*/ 498369 h 5771874"/>
              <a:gd name="connsiteX4" fmla="*/ 79697 w 2090312"/>
              <a:gd name="connsiteY4" fmla="*/ 4567358 h 5771874"/>
              <a:gd name="connsiteX0" fmla="*/ 2090312 w 2090312"/>
              <a:gd name="connsiteY0" fmla="*/ 5771874 h 5771874"/>
              <a:gd name="connsiteX1" fmla="*/ 1990255 w 2090312"/>
              <a:gd name="connsiteY1" fmla="*/ 110641 h 5771874"/>
              <a:gd name="connsiteX2" fmla="*/ 262063 w 2090312"/>
              <a:gd name="connsiteY2" fmla="*/ 110641 h 5771874"/>
              <a:gd name="connsiteX3" fmla="*/ 95462 w 2090312"/>
              <a:gd name="connsiteY3" fmla="*/ 498369 h 5771874"/>
              <a:gd name="connsiteX4" fmla="*/ 74088 w 2090312"/>
              <a:gd name="connsiteY4" fmla="*/ 1084066 h 5771874"/>
              <a:gd name="connsiteX0" fmla="*/ 2090312 w 2090312"/>
              <a:gd name="connsiteY0" fmla="*/ 5771874 h 5771874"/>
              <a:gd name="connsiteX1" fmla="*/ 1990255 w 2090312"/>
              <a:gd name="connsiteY1" fmla="*/ 110641 h 5771874"/>
              <a:gd name="connsiteX2" fmla="*/ 262063 w 2090312"/>
              <a:gd name="connsiteY2" fmla="*/ 110641 h 5771874"/>
              <a:gd name="connsiteX3" fmla="*/ 95462 w 2090312"/>
              <a:gd name="connsiteY3" fmla="*/ 498369 h 5771874"/>
              <a:gd name="connsiteX4" fmla="*/ 50337 w 2090312"/>
              <a:gd name="connsiteY4" fmla="*/ 1093999 h 5771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0312" h="5771874">
                <a:moveTo>
                  <a:pt x="2090312" y="5771874"/>
                </a:moveTo>
                <a:cubicBezTo>
                  <a:pt x="2086266" y="5547807"/>
                  <a:pt x="1992355" y="520175"/>
                  <a:pt x="1990255" y="110641"/>
                </a:cubicBezTo>
                <a:cubicBezTo>
                  <a:pt x="1921104" y="0"/>
                  <a:pt x="367666" y="145844"/>
                  <a:pt x="262063" y="110641"/>
                </a:cubicBezTo>
                <a:lnTo>
                  <a:pt x="95462" y="498369"/>
                </a:lnTo>
                <a:cubicBezTo>
                  <a:pt x="0" y="1117554"/>
                  <a:pt x="57881" y="824243"/>
                  <a:pt x="50337" y="1093999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6" name="Freeform 705"/>
          <p:cNvSpPr/>
          <p:nvPr/>
        </p:nvSpPr>
        <p:spPr bwMode="auto">
          <a:xfrm flipH="1">
            <a:off x="2268295" y="4319344"/>
            <a:ext cx="3052386" cy="3433584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  <a:gd name="connsiteX0" fmla="*/ 110359 w 3026980"/>
              <a:gd name="connsiteY0" fmla="*/ 3602671 h 3602671"/>
              <a:gd name="connsiteX1" fmla="*/ 78828 w 3026980"/>
              <a:gd name="connsiteY1" fmla="*/ 3413484 h 3602671"/>
              <a:gd name="connsiteX2" fmla="*/ 47297 w 3026980"/>
              <a:gd name="connsiteY2" fmla="*/ 2861691 h 3602671"/>
              <a:gd name="connsiteX3" fmla="*/ 31531 w 3026980"/>
              <a:gd name="connsiteY3" fmla="*/ 2593678 h 3602671"/>
              <a:gd name="connsiteX4" fmla="*/ 15766 w 3026980"/>
              <a:gd name="connsiteY4" fmla="*/ 2546381 h 3602671"/>
              <a:gd name="connsiteX5" fmla="*/ 0 w 3026980"/>
              <a:gd name="connsiteY5" fmla="*/ 2451788 h 3602671"/>
              <a:gd name="connsiteX6" fmla="*/ 15766 w 3026980"/>
              <a:gd name="connsiteY6" fmla="*/ 354974 h 3602671"/>
              <a:gd name="connsiteX7" fmla="*/ 94593 w 3026980"/>
              <a:gd name="connsiteY7" fmla="*/ 213084 h 3602671"/>
              <a:gd name="connsiteX8" fmla="*/ 110359 w 3026980"/>
              <a:gd name="connsiteY8" fmla="*/ 165788 h 3602671"/>
              <a:gd name="connsiteX9" fmla="*/ 220718 w 3026980"/>
              <a:gd name="connsiteY9" fmla="*/ 134257 h 3602671"/>
              <a:gd name="connsiteX10" fmla="*/ 299545 w 3026980"/>
              <a:gd name="connsiteY10" fmla="*/ 118491 h 3602671"/>
              <a:gd name="connsiteX11" fmla="*/ 346842 w 3026980"/>
              <a:gd name="connsiteY11" fmla="*/ 102726 h 3602671"/>
              <a:gd name="connsiteX12" fmla="*/ 583324 w 3026980"/>
              <a:gd name="connsiteY12" fmla="*/ 86960 h 3602671"/>
              <a:gd name="connsiteX13" fmla="*/ 1954924 w 3026980"/>
              <a:gd name="connsiteY13" fmla="*/ 86960 h 3602671"/>
              <a:gd name="connsiteX14" fmla="*/ 2317531 w 3026980"/>
              <a:gd name="connsiteY14" fmla="*/ 71195 h 3602671"/>
              <a:gd name="connsiteX15" fmla="*/ 2601311 w 3026980"/>
              <a:gd name="connsiteY15" fmla="*/ 86960 h 3602671"/>
              <a:gd name="connsiteX16" fmla="*/ 2648607 w 3026980"/>
              <a:gd name="connsiteY16" fmla="*/ 102726 h 3602671"/>
              <a:gd name="connsiteX17" fmla="*/ 2743200 w 3026980"/>
              <a:gd name="connsiteY17" fmla="*/ 118491 h 3602671"/>
              <a:gd name="connsiteX18" fmla="*/ 2853559 w 3026980"/>
              <a:gd name="connsiteY18" fmla="*/ 150022 h 3602671"/>
              <a:gd name="connsiteX19" fmla="*/ 2885090 w 3026980"/>
              <a:gd name="connsiteY19" fmla="*/ 197319 h 3602671"/>
              <a:gd name="connsiteX20" fmla="*/ 2916621 w 3026980"/>
              <a:gd name="connsiteY20" fmla="*/ 291912 h 3602671"/>
              <a:gd name="connsiteX21" fmla="*/ 2932387 w 3026980"/>
              <a:gd name="connsiteY21" fmla="*/ 449567 h 3602671"/>
              <a:gd name="connsiteX22" fmla="*/ 2948152 w 3026980"/>
              <a:gd name="connsiteY22" fmla="*/ 496864 h 3602671"/>
              <a:gd name="connsiteX23" fmla="*/ 2963918 w 3026980"/>
              <a:gd name="connsiteY23" fmla="*/ 796409 h 3602671"/>
              <a:gd name="connsiteX24" fmla="*/ 3026980 w 3026980"/>
              <a:gd name="connsiteY24" fmla="*/ 2751333 h 3602671"/>
              <a:gd name="connsiteX0" fmla="*/ 110359 w 2963918"/>
              <a:gd name="connsiteY0" fmla="*/ 3602671 h 3602671"/>
              <a:gd name="connsiteX1" fmla="*/ 78828 w 2963918"/>
              <a:gd name="connsiteY1" fmla="*/ 3413484 h 3602671"/>
              <a:gd name="connsiteX2" fmla="*/ 47297 w 2963918"/>
              <a:gd name="connsiteY2" fmla="*/ 2861691 h 3602671"/>
              <a:gd name="connsiteX3" fmla="*/ 31531 w 2963918"/>
              <a:gd name="connsiteY3" fmla="*/ 2593678 h 3602671"/>
              <a:gd name="connsiteX4" fmla="*/ 15766 w 2963918"/>
              <a:gd name="connsiteY4" fmla="*/ 2546381 h 3602671"/>
              <a:gd name="connsiteX5" fmla="*/ 0 w 2963918"/>
              <a:gd name="connsiteY5" fmla="*/ 2451788 h 3602671"/>
              <a:gd name="connsiteX6" fmla="*/ 15766 w 2963918"/>
              <a:gd name="connsiteY6" fmla="*/ 354974 h 3602671"/>
              <a:gd name="connsiteX7" fmla="*/ 94593 w 2963918"/>
              <a:gd name="connsiteY7" fmla="*/ 213084 h 3602671"/>
              <a:gd name="connsiteX8" fmla="*/ 110359 w 2963918"/>
              <a:gd name="connsiteY8" fmla="*/ 165788 h 3602671"/>
              <a:gd name="connsiteX9" fmla="*/ 220718 w 2963918"/>
              <a:gd name="connsiteY9" fmla="*/ 134257 h 3602671"/>
              <a:gd name="connsiteX10" fmla="*/ 299545 w 2963918"/>
              <a:gd name="connsiteY10" fmla="*/ 118491 h 3602671"/>
              <a:gd name="connsiteX11" fmla="*/ 346842 w 2963918"/>
              <a:gd name="connsiteY11" fmla="*/ 102726 h 3602671"/>
              <a:gd name="connsiteX12" fmla="*/ 583324 w 2963918"/>
              <a:gd name="connsiteY12" fmla="*/ 86960 h 3602671"/>
              <a:gd name="connsiteX13" fmla="*/ 1954924 w 2963918"/>
              <a:gd name="connsiteY13" fmla="*/ 86960 h 3602671"/>
              <a:gd name="connsiteX14" fmla="*/ 2317531 w 2963918"/>
              <a:gd name="connsiteY14" fmla="*/ 71195 h 3602671"/>
              <a:gd name="connsiteX15" fmla="*/ 2601311 w 2963918"/>
              <a:gd name="connsiteY15" fmla="*/ 86960 h 3602671"/>
              <a:gd name="connsiteX16" fmla="*/ 2648607 w 2963918"/>
              <a:gd name="connsiteY16" fmla="*/ 102726 h 3602671"/>
              <a:gd name="connsiteX17" fmla="*/ 2743200 w 2963918"/>
              <a:gd name="connsiteY17" fmla="*/ 118491 h 3602671"/>
              <a:gd name="connsiteX18" fmla="*/ 2853559 w 2963918"/>
              <a:gd name="connsiteY18" fmla="*/ 150022 h 3602671"/>
              <a:gd name="connsiteX19" fmla="*/ 2885090 w 2963918"/>
              <a:gd name="connsiteY19" fmla="*/ 197319 h 3602671"/>
              <a:gd name="connsiteX20" fmla="*/ 2916621 w 2963918"/>
              <a:gd name="connsiteY20" fmla="*/ 291912 h 3602671"/>
              <a:gd name="connsiteX21" fmla="*/ 2932387 w 2963918"/>
              <a:gd name="connsiteY21" fmla="*/ 449567 h 3602671"/>
              <a:gd name="connsiteX22" fmla="*/ 2948152 w 2963918"/>
              <a:gd name="connsiteY22" fmla="*/ 496864 h 3602671"/>
              <a:gd name="connsiteX23" fmla="*/ 2963918 w 2963918"/>
              <a:gd name="connsiteY23" fmla="*/ 796409 h 3602671"/>
              <a:gd name="connsiteX0" fmla="*/ 110359 w 3024337"/>
              <a:gd name="connsiteY0" fmla="*/ 3602671 h 3602671"/>
              <a:gd name="connsiteX1" fmla="*/ 78828 w 3024337"/>
              <a:gd name="connsiteY1" fmla="*/ 3413484 h 3602671"/>
              <a:gd name="connsiteX2" fmla="*/ 47297 w 3024337"/>
              <a:gd name="connsiteY2" fmla="*/ 2861691 h 3602671"/>
              <a:gd name="connsiteX3" fmla="*/ 31531 w 3024337"/>
              <a:gd name="connsiteY3" fmla="*/ 2593678 h 3602671"/>
              <a:gd name="connsiteX4" fmla="*/ 15766 w 3024337"/>
              <a:gd name="connsiteY4" fmla="*/ 2546381 h 3602671"/>
              <a:gd name="connsiteX5" fmla="*/ 0 w 3024337"/>
              <a:gd name="connsiteY5" fmla="*/ 2451788 h 3602671"/>
              <a:gd name="connsiteX6" fmla="*/ 15766 w 3024337"/>
              <a:gd name="connsiteY6" fmla="*/ 354974 h 3602671"/>
              <a:gd name="connsiteX7" fmla="*/ 94593 w 3024337"/>
              <a:gd name="connsiteY7" fmla="*/ 213084 h 3602671"/>
              <a:gd name="connsiteX8" fmla="*/ 110359 w 3024337"/>
              <a:gd name="connsiteY8" fmla="*/ 165788 h 3602671"/>
              <a:gd name="connsiteX9" fmla="*/ 220718 w 3024337"/>
              <a:gd name="connsiteY9" fmla="*/ 134257 h 3602671"/>
              <a:gd name="connsiteX10" fmla="*/ 299545 w 3024337"/>
              <a:gd name="connsiteY10" fmla="*/ 118491 h 3602671"/>
              <a:gd name="connsiteX11" fmla="*/ 346842 w 3024337"/>
              <a:gd name="connsiteY11" fmla="*/ 102726 h 3602671"/>
              <a:gd name="connsiteX12" fmla="*/ 583324 w 3024337"/>
              <a:gd name="connsiteY12" fmla="*/ 86960 h 3602671"/>
              <a:gd name="connsiteX13" fmla="*/ 1954924 w 3024337"/>
              <a:gd name="connsiteY13" fmla="*/ 86960 h 3602671"/>
              <a:gd name="connsiteX14" fmla="*/ 2317531 w 3024337"/>
              <a:gd name="connsiteY14" fmla="*/ 71195 h 3602671"/>
              <a:gd name="connsiteX15" fmla="*/ 2601311 w 3024337"/>
              <a:gd name="connsiteY15" fmla="*/ 86960 h 3602671"/>
              <a:gd name="connsiteX16" fmla="*/ 2648607 w 3024337"/>
              <a:gd name="connsiteY16" fmla="*/ 102726 h 3602671"/>
              <a:gd name="connsiteX17" fmla="*/ 2743200 w 3024337"/>
              <a:gd name="connsiteY17" fmla="*/ 118491 h 3602671"/>
              <a:gd name="connsiteX18" fmla="*/ 2853559 w 3024337"/>
              <a:gd name="connsiteY18" fmla="*/ 150022 h 3602671"/>
              <a:gd name="connsiteX19" fmla="*/ 2885090 w 3024337"/>
              <a:gd name="connsiteY19" fmla="*/ 197319 h 3602671"/>
              <a:gd name="connsiteX20" fmla="*/ 2916621 w 3024337"/>
              <a:gd name="connsiteY20" fmla="*/ 291912 h 3602671"/>
              <a:gd name="connsiteX21" fmla="*/ 2932387 w 3024337"/>
              <a:gd name="connsiteY21" fmla="*/ 449567 h 3602671"/>
              <a:gd name="connsiteX22" fmla="*/ 2948152 w 3024337"/>
              <a:gd name="connsiteY22" fmla="*/ 496864 h 3602671"/>
              <a:gd name="connsiteX23" fmla="*/ 3024337 w 3024337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8 w 2957204"/>
              <a:gd name="connsiteY23" fmla="*/ 648073 h 3602671"/>
              <a:gd name="connsiteX0" fmla="*/ 110359 w 2957204"/>
              <a:gd name="connsiteY0" fmla="*/ 3602671 h 3602671"/>
              <a:gd name="connsiteX1" fmla="*/ 78828 w 2957204"/>
              <a:gd name="connsiteY1" fmla="*/ 3413484 h 3602671"/>
              <a:gd name="connsiteX2" fmla="*/ 47297 w 2957204"/>
              <a:gd name="connsiteY2" fmla="*/ 2861691 h 3602671"/>
              <a:gd name="connsiteX3" fmla="*/ 31531 w 2957204"/>
              <a:gd name="connsiteY3" fmla="*/ 2593678 h 3602671"/>
              <a:gd name="connsiteX4" fmla="*/ 15766 w 2957204"/>
              <a:gd name="connsiteY4" fmla="*/ 2546381 h 3602671"/>
              <a:gd name="connsiteX5" fmla="*/ 0 w 2957204"/>
              <a:gd name="connsiteY5" fmla="*/ 2451788 h 3602671"/>
              <a:gd name="connsiteX6" fmla="*/ 15766 w 2957204"/>
              <a:gd name="connsiteY6" fmla="*/ 354974 h 3602671"/>
              <a:gd name="connsiteX7" fmla="*/ 94593 w 2957204"/>
              <a:gd name="connsiteY7" fmla="*/ 213084 h 3602671"/>
              <a:gd name="connsiteX8" fmla="*/ 110359 w 2957204"/>
              <a:gd name="connsiteY8" fmla="*/ 165788 h 3602671"/>
              <a:gd name="connsiteX9" fmla="*/ 220718 w 2957204"/>
              <a:gd name="connsiteY9" fmla="*/ 134257 h 3602671"/>
              <a:gd name="connsiteX10" fmla="*/ 299545 w 2957204"/>
              <a:gd name="connsiteY10" fmla="*/ 118491 h 3602671"/>
              <a:gd name="connsiteX11" fmla="*/ 346842 w 2957204"/>
              <a:gd name="connsiteY11" fmla="*/ 102726 h 3602671"/>
              <a:gd name="connsiteX12" fmla="*/ 583324 w 2957204"/>
              <a:gd name="connsiteY12" fmla="*/ 86960 h 3602671"/>
              <a:gd name="connsiteX13" fmla="*/ 1954924 w 2957204"/>
              <a:gd name="connsiteY13" fmla="*/ 86960 h 3602671"/>
              <a:gd name="connsiteX14" fmla="*/ 2317531 w 2957204"/>
              <a:gd name="connsiteY14" fmla="*/ 71195 h 3602671"/>
              <a:gd name="connsiteX15" fmla="*/ 2601311 w 2957204"/>
              <a:gd name="connsiteY15" fmla="*/ 86960 h 3602671"/>
              <a:gd name="connsiteX16" fmla="*/ 2648607 w 2957204"/>
              <a:gd name="connsiteY16" fmla="*/ 102726 h 3602671"/>
              <a:gd name="connsiteX17" fmla="*/ 2743200 w 2957204"/>
              <a:gd name="connsiteY17" fmla="*/ 118491 h 3602671"/>
              <a:gd name="connsiteX18" fmla="*/ 2853559 w 2957204"/>
              <a:gd name="connsiteY18" fmla="*/ 150022 h 3602671"/>
              <a:gd name="connsiteX19" fmla="*/ 2885090 w 2957204"/>
              <a:gd name="connsiteY19" fmla="*/ 197319 h 3602671"/>
              <a:gd name="connsiteX20" fmla="*/ 2916621 w 2957204"/>
              <a:gd name="connsiteY20" fmla="*/ 291912 h 3602671"/>
              <a:gd name="connsiteX21" fmla="*/ 2932387 w 2957204"/>
              <a:gd name="connsiteY21" fmla="*/ 449567 h 3602671"/>
              <a:gd name="connsiteX22" fmla="*/ 2948152 w 2957204"/>
              <a:gd name="connsiteY22" fmla="*/ 496864 h 3602671"/>
              <a:gd name="connsiteX23" fmla="*/ 2952329 w 2957204"/>
              <a:gd name="connsiteY23" fmla="*/ 648073 h 3602671"/>
              <a:gd name="connsiteX0" fmla="*/ 110359 w 2974963"/>
              <a:gd name="connsiteY0" fmla="*/ 3602671 h 3602671"/>
              <a:gd name="connsiteX1" fmla="*/ 78828 w 2974963"/>
              <a:gd name="connsiteY1" fmla="*/ 3413484 h 3602671"/>
              <a:gd name="connsiteX2" fmla="*/ 47297 w 2974963"/>
              <a:gd name="connsiteY2" fmla="*/ 2861691 h 3602671"/>
              <a:gd name="connsiteX3" fmla="*/ 31531 w 2974963"/>
              <a:gd name="connsiteY3" fmla="*/ 2593678 h 3602671"/>
              <a:gd name="connsiteX4" fmla="*/ 15766 w 2974963"/>
              <a:gd name="connsiteY4" fmla="*/ 2546381 h 3602671"/>
              <a:gd name="connsiteX5" fmla="*/ 0 w 2974963"/>
              <a:gd name="connsiteY5" fmla="*/ 2451788 h 3602671"/>
              <a:gd name="connsiteX6" fmla="*/ 15766 w 2974963"/>
              <a:gd name="connsiteY6" fmla="*/ 354974 h 3602671"/>
              <a:gd name="connsiteX7" fmla="*/ 94593 w 2974963"/>
              <a:gd name="connsiteY7" fmla="*/ 213084 h 3602671"/>
              <a:gd name="connsiteX8" fmla="*/ 110359 w 2974963"/>
              <a:gd name="connsiteY8" fmla="*/ 165788 h 3602671"/>
              <a:gd name="connsiteX9" fmla="*/ 220718 w 2974963"/>
              <a:gd name="connsiteY9" fmla="*/ 134257 h 3602671"/>
              <a:gd name="connsiteX10" fmla="*/ 299545 w 2974963"/>
              <a:gd name="connsiteY10" fmla="*/ 118491 h 3602671"/>
              <a:gd name="connsiteX11" fmla="*/ 346842 w 2974963"/>
              <a:gd name="connsiteY11" fmla="*/ 102726 h 3602671"/>
              <a:gd name="connsiteX12" fmla="*/ 583324 w 2974963"/>
              <a:gd name="connsiteY12" fmla="*/ 86960 h 3602671"/>
              <a:gd name="connsiteX13" fmla="*/ 1954924 w 2974963"/>
              <a:gd name="connsiteY13" fmla="*/ 86960 h 3602671"/>
              <a:gd name="connsiteX14" fmla="*/ 2317531 w 2974963"/>
              <a:gd name="connsiteY14" fmla="*/ 71195 h 3602671"/>
              <a:gd name="connsiteX15" fmla="*/ 2601311 w 2974963"/>
              <a:gd name="connsiteY15" fmla="*/ 86960 h 3602671"/>
              <a:gd name="connsiteX16" fmla="*/ 2648607 w 2974963"/>
              <a:gd name="connsiteY16" fmla="*/ 102726 h 3602671"/>
              <a:gd name="connsiteX17" fmla="*/ 2743200 w 2974963"/>
              <a:gd name="connsiteY17" fmla="*/ 118491 h 3602671"/>
              <a:gd name="connsiteX18" fmla="*/ 2853559 w 2974963"/>
              <a:gd name="connsiteY18" fmla="*/ 150022 h 3602671"/>
              <a:gd name="connsiteX19" fmla="*/ 2885090 w 2974963"/>
              <a:gd name="connsiteY19" fmla="*/ 197319 h 3602671"/>
              <a:gd name="connsiteX20" fmla="*/ 2916621 w 2974963"/>
              <a:gd name="connsiteY20" fmla="*/ 291912 h 3602671"/>
              <a:gd name="connsiteX21" fmla="*/ 2932387 w 2974963"/>
              <a:gd name="connsiteY21" fmla="*/ 449567 h 3602671"/>
              <a:gd name="connsiteX22" fmla="*/ 2948152 w 2974963"/>
              <a:gd name="connsiteY22" fmla="*/ 496864 h 3602671"/>
              <a:gd name="connsiteX23" fmla="*/ 2974963 w 2974963"/>
              <a:gd name="connsiteY23" fmla="*/ 648073 h 3602671"/>
              <a:gd name="connsiteX0" fmla="*/ 110359 w 2974963"/>
              <a:gd name="connsiteY0" fmla="*/ 3602671 h 3602671"/>
              <a:gd name="connsiteX1" fmla="*/ 47297 w 2974963"/>
              <a:gd name="connsiteY1" fmla="*/ 2861691 h 3602671"/>
              <a:gd name="connsiteX2" fmla="*/ 31531 w 2974963"/>
              <a:gd name="connsiteY2" fmla="*/ 2593678 h 3602671"/>
              <a:gd name="connsiteX3" fmla="*/ 15766 w 2974963"/>
              <a:gd name="connsiteY3" fmla="*/ 2546381 h 3602671"/>
              <a:gd name="connsiteX4" fmla="*/ 0 w 2974963"/>
              <a:gd name="connsiteY4" fmla="*/ 2451788 h 3602671"/>
              <a:gd name="connsiteX5" fmla="*/ 15766 w 2974963"/>
              <a:gd name="connsiteY5" fmla="*/ 354974 h 3602671"/>
              <a:gd name="connsiteX6" fmla="*/ 94593 w 2974963"/>
              <a:gd name="connsiteY6" fmla="*/ 213084 h 3602671"/>
              <a:gd name="connsiteX7" fmla="*/ 110359 w 2974963"/>
              <a:gd name="connsiteY7" fmla="*/ 165788 h 3602671"/>
              <a:gd name="connsiteX8" fmla="*/ 220718 w 2974963"/>
              <a:gd name="connsiteY8" fmla="*/ 134257 h 3602671"/>
              <a:gd name="connsiteX9" fmla="*/ 299545 w 2974963"/>
              <a:gd name="connsiteY9" fmla="*/ 118491 h 3602671"/>
              <a:gd name="connsiteX10" fmla="*/ 346842 w 2974963"/>
              <a:gd name="connsiteY10" fmla="*/ 102726 h 3602671"/>
              <a:gd name="connsiteX11" fmla="*/ 583324 w 2974963"/>
              <a:gd name="connsiteY11" fmla="*/ 86960 h 3602671"/>
              <a:gd name="connsiteX12" fmla="*/ 1954924 w 2974963"/>
              <a:gd name="connsiteY12" fmla="*/ 86960 h 3602671"/>
              <a:gd name="connsiteX13" fmla="*/ 2317531 w 2974963"/>
              <a:gd name="connsiteY13" fmla="*/ 71195 h 3602671"/>
              <a:gd name="connsiteX14" fmla="*/ 2601311 w 2974963"/>
              <a:gd name="connsiteY14" fmla="*/ 86960 h 3602671"/>
              <a:gd name="connsiteX15" fmla="*/ 2648607 w 2974963"/>
              <a:gd name="connsiteY15" fmla="*/ 102726 h 3602671"/>
              <a:gd name="connsiteX16" fmla="*/ 2743200 w 2974963"/>
              <a:gd name="connsiteY16" fmla="*/ 118491 h 3602671"/>
              <a:gd name="connsiteX17" fmla="*/ 2853559 w 2974963"/>
              <a:gd name="connsiteY17" fmla="*/ 150022 h 3602671"/>
              <a:gd name="connsiteX18" fmla="*/ 2885090 w 2974963"/>
              <a:gd name="connsiteY18" fmla="*/ 197319 h 3602671"/>
              <a:gd name="connsiteX19" fmla="*/ 2916621 w 2974963"/>
              <a:gd name="connsiteY19" fmla="*/ 291912 h 3602671"/>
              <a:gd name="connsiteX20" fmla="*/ 2932387 w 2974963"/>
              <a:gd name="connsiteY20" fmla="*/ 449567 h 3602671"/>
              <a:gd name="connsiteX21" fmla="*/ 2948152 w 2974963"/>
              <a:gd name="connsiteY21" fmla="*/ 496864 h 3602671"/>
              <a:gd name="connsiteX22" fmla="*/ 2974963 w 2974963"/>
              <a:gd name="connsiteY22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15766 w 2974963"/>
              <a:gd name="connsiteY2" fmla="*/ 2546381 h 3602671"/>
              <a:gd name="connsiteX3" fmla="*/ 0 w 2974963"/>
              <a:gd name="connsiteY3" fmla="*/ 2451788 h 3602671"/>
              <a:gd name="connsiteX4" fmla="*/ 15766 w 2974963"/>
              <a:gd name="connsiteY4" fmla="*/ 354974 h 3602671"/>
              <a:gd name="connsiteX5" fmla="*/ 94593 w 2974963"/>
              <a:gd name="connsiteY5" fmla="*/ 213084 h 3602671"/>
              <a:gd name="connsiteX6" fmla="*/ 110359 w 2974963"/>
              <a:gd name="connsiteY6" fmla="*/ 165788 h 3602671"/>
              <a:gd name="connsiteX7" fmla="*/ 220718 w 2974963"/>
              <a:gd name="connsiteY7" fmla="*/ 134257 h 3602671"/>
              <a:gd name="connsiteX8" fmla="*/ 299545 w 2974963"/>
              <a:gd name="connsiteY8" fmla="*/ 118491 h 3602671"/>
              <a:gd name="connsiteX9" fmla="*/ 346842 w 2974963"/>
              <a:gd name="connsiteY9" fmla="*/ 102726 h 3602671"/>
              <a:gd name="connsiteX10" fmla="*/ 583324 w 2974963"/>
              <a:gd name="connsiteY10" fmla="*/ 86960 h 3602671"/>
              <a:gd name="connsiteX11" fmla="*/ 1954924 w 2974963"/>
              <a:gd name="connsiteY11" fmla="*/ 86960 h 3602671"/>
              <a:gd name="connsiteX12" fmla="*/ 2317531 w 2974963"/>
              <a:gd name="connsiteY12" fmla="*/ 71195 h 3602671"/>
              <a:gd name="connsiteX13" fmla="*/ 2601311 w 2974963"/>
              <a:gd name="connsiteY13" fmla="*/ 86960 h 3602671"/>
              <a:gd name="connsiteX14" fmla="*/ 2648607 w 2974963"/>
              <a:gd name="connsiteY14" fmla="*/ 102726 h 3602671"/>
              <a:gd name="connsiteX15" fmla="*/ 2743200 w 2974963"/>
              <a:gd name="connsiteY15" fmla="*/ 118491 h 3602671"/>
              <a:gd name="connsiteX16" fmla="*/ 2853559 w 2974963"/>
              <a:gd name="connsiteY16" fmla="*/ 150022 h 3602671"/>
              <a:gd name="connsiteX17" fmla="*/ 2885090 w 2974963"/>
              <a:gd name="connsiteY17" fmla="*/ 197319 h 3602671"/>
              <a:gd name="connsiteX18" fmla="*/ 2916621 w 2974963"/>
              <a:gd name="connsiteY18" fmla="*/ 291912 h 3602671"/>
              <a:gd name="connsiteX19" fmla="*/ 2932387 w 2974963"/>
              <a:gd name="connsiteY19" fmla="*/ 449567 h 3602671"/>
              <a:gd name="connsiteX20" fmla="*/ 2948152 w 2974963"/>
              <a:gd name="connsiteY20" fmla="*/ 496864 h 3602671"/>
              <a:gd name="connsiteX21" fmla="*/ 2974963 w 2974963"/>
              <a:gd name="connsiteY21" fmla="*/ 648073 h 3602671"/>
              <a:gd name="connsiteX0" fmla="*/ 110359 w 2974963"/>
              <a:gd name="connsiteY0" fmla="*/ 3602671 h 3602671"/>
              <a:gd name="connsiteX1" fmla="*/ 31531 w 2974963"/>
              <a:gd name="connsiteY1" fmla="*/ 2593678 h 3602671"/>
              <a:gd name="connsiteX2" fmla="*/ 0 w 2974963"/>
              <a:gd name="connsiteY2" fmla="*/ 2451788 h 3602671"/>
              <a:gd name="connsiteX3" fmla="*/ 15766 w 2974963"/>
              <a:gd name="connsiteY3" fmla="*/ 354974 h 3602671"/>
              <a:gd name="connsiteX4" fmla="*/ 94593 w 2974963"/>
              <a:gd name="connsiteY4" fmla="*/ 213084 h 3602671"/>
              <a:gd name="connsiteX5" fmla="*/ 110359 w 2974963"/>
              <a:gd name="connsiteY5" fmla="*/ 165788 h 3602671"/>
              <a:gd name="connsiteX6" fmla="*/ 220718 w 2974963"/>
              <a:gd name="connsiteY6" fmla="*/ 134257 h 3602671"/>
              <a:gd name="connsiteX7" fmla="*/ 299545 w 2974963"/>
              <a:gd name="connsiteY7" fmla="*/ 118491 h 3602671"/>
              <a:gd name="connsiteX8" fmla="*/ 346842 w 2974963"/>
              <a:gd name="connsiteY8" fmla="*/ 102726 h 3602671"/>
              <a:gd name="connsiteX9" fmla="*/ 583324 w 2974963"/>
              <a:gd name="connsiteY9" fmla="*/ 86960 h 3602671"/>
              <a:gd name="connsiteX10" fmla="*/ 1954924 w 2974963"/>
              <a:gd name="connsiteY10" fmla="*/ 86960 h 3602671"/>
              <a:gd name="connsiteX11" fmla="*/ 2317531 w 2974963"/>
              <a:gd name="connsiteY11" fmla="*/ 71195 h 3602671"/>
              <a:gd name="connsiteX12" fmla="*/ 2601311 w 2974963"/>
              <a:gd name="connsiteY12" fmla="*/ 86960 h 3602671"/>
              <a:gd name="connsiteX13" fmla="*/ 2648607 w 2974963"/>
              <a:gd name="connsiteY13" fmla="*/ 102726 h 3602671"/>
              <a:gd name="connsiteX14" fmla="*/ 2743200 w 2974963"/>
              <a:gd name="connsiteY14" fmla="*/ 118491 h 3602671"/>
              <a:gd name="connsiteX15" fmla="*/ 2853559 w 2974963"/>
              <a:gd name="connsiteY15" fmla="*/ 150022 h 3602671"/>
              <a:gd name="connsiteX16" fmla="*/ 2885090 w 2974963"/>
              <a:gd name="connsiteY16" fmla="*/ 197319 h 3602671"/>
              <a:gd name="connsiteX17" fmla="*/ 2916621 w 2974963"/>
              <a:gd name="connsiteY17" fmla="*/ 291912 h 3602671"/>
              <a:gd name="connsiteX18" fmla="*/ 2932387 w 2974963"/>
              <a:gd name="connsiteY18" fmla="*/ 449567 h 3602671"/>
              <a:gd name="connsiteX19" fmla="*/ 2948152 w 2974963"/>
              <a:gd name="connsiteY19" fmla="*/ 496864 h 3602671"/>
              <a:gd name="connsiteX20" fmla="*/ 2974963 w 2974963"/>
              <a:gd name="connsiteY20" fmla="*/ 648073 h 3602671"/>
              <a:gd name="connsiteX0" fmla="*/ 110359 w 2974963"/>
              <a:gd name="connsiteY0" fmla="*/ 3602671 h 3602671"/>
              <a:gd name="connsiteX1" fmla="*/ 0 w 2974963"/>
              <a:gd name="connsiteY1" fmla="*/ 2451788 h 3602671"/>
              <a:gd name="connsiteX2" fmla="*/ 15766 w 2974963"/>
              <a:gd name="connsiteY2" fmla="*/ 354974 h 3602671"/>
              <a:gd name="connsiteX3" fmla="*/ 94593 w 2974963"/>
              <a:gd name="connsiteY3" fmla="*/ 213084 h 3602671"/>
              <a:gd name="connsiteX4" fmla="*/ 110359 w 2974963"/>
              <a:gd name="connsiteY4" fmla="*/ 165788 h 3602671"/>
              <a:gd name="connsiteX5" fmla="*/ 220718 w 2974963"/>
              <a:gd name="connsiteY5" fmla="*/ 134257 h 3602671"/>
              <a:gd name="connsiteX6" fmla="*/ 299545 w 2974963"/>
              <a:gd name="connsiteY6" fmla="*/ 118491 h 3602671"/>
              <a:gd name="connsiteX7" fmla="*/ 346842 w 2974963"/>
              <a:gd name="connsiteY7" fmla="*/ 102726 h 3602671"/>
              <a:gd name="connsiteX8" fmla="*/ 583324 w 2974963"/>
              <a:gd name="connsiteY8" fmla="*/ 86960 h 3602671"/>
              <a:gd name="connsiteX9" fmla="*/ 1954924 w 2974963"/>
              <a:gd name="connsiteY9" fmla="*/ 86960 h 3602671"/>
              <a:gd name="connsiteX10" fmla="*/ 2317531 w 2974963"/>
              <a:gd name="connsiteY10" fmla="*/ 71195 h 3602671"/>
              <a:gd name="connsiteX11" fmla="*/ 2601311 w 2974963"/>
              <a:gd name="connsiteY11" fmla="*/ 86960 h 3602671"/>
              <a:gd name="connsiteX12" fmla="*/ 2648607 w 2974963"/>
              <a:gd name="connsiteY12" fmla="*/ 102726 h 3602671"/>
              <a:gd name="connsiteX13" fmla="*/ 2743200 w 2974963"/>
              <a:gd name="connsiteY13" fmla="*/ 118491 h 3602671"/>
              <a:gd name="connsiteX14" fmla="*/ 2853559 w 2974963"/>
              <a:gd name="connsiteY14" fmla="*/ 150022 h 3602671"/>
              <a:gd name="connsiteX15" fmla="*/ 2885090 w 2974963"/>
              <a:gd name="connsiteY15" fmla="*/ 197319 h 3602671"/>
              <a:gd name="connsiteX16" fmla="*/ 2916621 w 2974963"/>
              <a:gd name="connsiteY16" fmla="*/ 291912 h 3602671"/>
              <a:gd name="connsiteX17" fmla="*/ 2932387 w 2974963"/>
              <a:gd name="connsiteY17" fmla="*/ 449567 h 3602671"/>
              <a:gd name="connsiteX18" fmla="*/ 2948152 w 2974963"/>
              <a:gd name="connsiteY18" fmla="*/ 496864 h 3602671"/>
              <a:gd name="connsiteX19" fmla="*/ 2974963 w 2974963"/>
              <a:gd name="connsiteY19" fmla="*/ 648073 h 3602671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75497 w 3040101"/>
              <a:gd name="connsiteY0" fmla="*/ 3602671 h 4069675"/>
              <a:gd name="connsiteX1" fmla="*/ 15765 w 3040101"/>
              <a:gd name="connsiteY1" fmla="*/ 3528392 h 4069675"/>
              <a:gd name="connsiteX2" fmla="*/ 80904 w 3040101"/>
              <a:gd name="connsiteY2" fmla="*/ 354974 h 4069675"/>
              <a:gd name="connsiteX3" fmla="*/ 159731 w 3040101"/>
              <a:gd name="connsiteY3" fmla="*/ 213084 h 4069675"/>
              <a:gd name="connsiteX4" fmla="*/ 175497 w 3040101"/>
              <a:gd name="connsiteY4" fmla="*/ 165788 h 4069675"/>
              <a:gd name="connsiteX5" fmla="*/ 285856 w 3040101"/>
              <a:gd name="connsiteY5" fmla="*/ 134257 h 4069675"/>
              <a:gd name="connsiteX6" fmla="*/ 364683 w 3040101"/>
              <a:gd name="connsiteY6" fmla="*/ 118491 h 4069675"/>
              <a:gd name="connsiteX7" fmla="*/ 411980 w 3040101"/>
              <a:gd name="connsiteY7" fmla="*/ 102726 h 4069675"/>
              <a:gd name="connsiteX8" fmla="*/ 648462 w 3040101"/>
              <a:gd name="connsiteY8" fmla="*/ 86960 h 4069675"/>
              <a:gd name="connsiteX9" fmla="*/ 2020062 w 3040101"/>
              <a:gd name="connsiteY9" fmla="*/ 86960 h 4069675"/>
              <a:gd name="connsiteX10" fmla="*/ 2382669 w 3040101"/>
              <a:gd name="connsiteY10" fmla="*/ 71195 h 4069675"/>
              <a:gd name="connsiteX11" fmla="*/ 2666449 w 3040101"/>
              <a:gd name="connsiteY11" fmla="*/ 86960 h 4069675"/>
              <a:gd name="connsiteX12" fmla="*/ 2713745 w 3040101"/>
              <a:gd name="connsiteY12" fmla="*/ 102726 h 4069675"/>
              <a:gd name="connsiteX13" fmla="*/ 2808338 w 3040101"/>
              <a:gd name="connsiteY13" fmla="*/ 118491 h 4069675"/>
              <a:gd name="connsiteX14" fmla="*/ 2918697 w 3040101"/>
              <a:gd name="connsiteY14" fmla="*/ 150022 h 4069675"/>
              <a:gd name="connsiteX15" fmla="*/ 2950228 w 3040101"/>
              <a:gd name="connsiteY15" fmla="*/ 197319 h 4069675"/>
              <a:gd name="connsiteX16" fmla="*/ 2981759 w 3040101"/>
              <a:gd name="connsiteY16" fmla="*/ 291912 h 4069675"/>
              <a:gd name="connsiteX17" fmla="*/ 2997525 w 3040101"/>
              <a:gd name="connsiteY17" fmla="*/ 449567 h 4069675"/>
              <a:gd name="connsiteX18" fmla="*/ 3013290 w 3040101"/>
              <a:gd name="connsiteY18" fmla="*/ 496864 h 4069675"/>
              <a:gd name="connsiteX19" fmla="*/ 3040101 w 3040101"/>
              <a:gd name="connsiteY19" fmla="*/ 648073 h 4069675"/>
              <a:gd name="connsiteX0" fmla="*/ 316894 w 3181498"/>
              <a:gd name="connsiteY0" fmla="*/ 3602671 h 4033292"/>
              <a:gd name="connsiteX1" fmla="*/ 1165274 w 3181498"/>
              <a:gd name="connsiteY1" fmla="*/ 3384376 h 4033292"/>
              <a:gd name="connsiteX2" fmla="*/ 157162 w 3181498"/>
              <a:gd name="connsiteY2" fmla="*/ 3528392 h 4033292"/>
              <a:gd name="connsiteX3" fmla="*/ 222301 w 3181498"/>
              <a:gd name="connsiteY3" fmla="*/ 354974 h 4033292"/>
              <a:gd name="connsiteX4" fmla="*/ 301128 w 3181498"/>
              <a:gd name="connsiteY4" fmla="*/ 213084 h 4033292"/>
              <a:gd name="connsiteX5" fmla="*/ 316894 w 3181498"/>
              <a:gd name="connsiteY5" fmla="*/ 165788 h 4033292"/>
              <a:gd name="connsiteX6" fmla="*/ 427253 w 3181498"/>
              <a:gd name="connsiteY6" fmla="*/ 134257 h 4033292"/>
              <a:gd name="connsiteX7" fmla="*/ 506080 w 3181498"/>
              <a:gd name="connsiteY7" fmla="*/ 118491 h 4033292"/>
              <a:gd name="connsiteX8" fmla="*/ 553377 w 3181498"/>
              <a:gd name="connsiteY8" fmla="*/ 102726 h 4033292"/>
              <a:gd name="connsiteX9" fmla="*/ 789859 w 3181498"/>
              <a:gd name="connsiteY9" fmla="*/ 86960 h 4033292"/>
              <a:gd name="connsiteX10" fmla="*/ 2161459 w 3181498"/>
              <a:gd name="connsiteY10" fmla="*/ 86960 h 4033292"/>
              <a:gd name="connsiteX11" fmla="*/ 2524066 w 3181498"/>
              <a:gd name="connsiteY11" fmla="*/ 71195 h 4033292"/>
              <a:gd name="connsiteX12" fmla="*/ 2807846 w 3181498"/>
              <a:gd name="connsiteY12" fmla="*/ 86960 h 4033292"/>
              <a:gd name="connsiteX13" fmla="*/ 2855142 w 3181498"/>
              <a:gd name="connsiteY13" fmla="*/ 102726 h 4033292"/>
              <a:gd name="connsiteX14" fmla="*/ 2949735 w 3181498"/>
              <a:gd name="connsiteY14" fmla="*/ 118491 h 4033292"/>
              <a:gd name="connsiteX15" fmla="*/ 3060094 w 3181498"/>
              <a:gd name="connsiteY15" fmla="*/ 150022 h 4033292"/>
              <a:gd name="connsiteX16" fmla="*/ 3091625 w 3181498"/>
              <a:gd name="connsiteY16" fmla="*/ 197319 h 4033292"/>
              <a:gd name="connsiteX17" fmla="*/ 3123156 w 3181498"/>
              <a:gd name="connsiteY17" fmla="*/ 291912 h 4033292"/>
              <a:gd name="connsiteX18" fmla="*/ 3138922 w 3181498"/>
              <a:gd name="connsiteY18" fmla="*/ 449567 h 4033292"/>
              <a:gd name="connsiteX19" fmla="*/ 3154687 w 3181498"/>
              <a:gd name="connsiteY19" fmla="*/ 496864 h 4033292"/>
              <a:gd name="connsiteX20" fmla="*/ 3181498 w 3181498"/>
              <a:gd name="connsiteY20" fmla="*/ 648073 h 4033292"/>
              <a:gd name="connsiteX0" fmla="*/ 94593 w 2959197"/>
              <a:gd name="connsiteY0" fmla="*/ 3602671 h 3817268"/>
              <a:gd name="connsiteX1" fmla="*/ 942973 w 2959197"/>
              <a:gd name="connsiteY1" fmla="*/ 3384376 h 3817268"/>
              <a:gd name="connsiteX2" fmla="*/ 222893 w 2959197"/>
              <a:gd name="connsiteY2" fmla="*/ 3312368 h 3817268"/>
              <a:gd name="connsiteX3" fmla="*/ 0 w 2959197"/>
              <a:gd name="connsiteY3" fmla="*/ 354974 h 3817268"/>
              <a:gd name="connsiteX4" fmla="*/ 78827 w 2959197"/>
              <a:gd name="connsiteY4" fmla="*/ 213084 h 3817268"/>
              <a:gd name="connsiteX5" fmla="*/ 94593 w 2959197"/>
              <a:gd name="connsiteY5" fmla="*/ 165788 h 3817268"/>
              <a:gd name="connsiteX6" fmla="*/ 204952 w 2959197"/>
              <a:gd name="connsiteY6" fmla="*/ 134257 h 3817268"/>
              <a:gd name="connsiteX7" fmla="*/ 283779 w 2959197"/>
              <a:gd name="connsiteY7" fmla="*/ 118491 h 3817268"/>
              <a:gd name="connsiteX8" fmla="*/ 331076 w 2959197"/>
              <a:gd name="connsiteY8" fmla="*/ 102726 h 3817268"/>
              <a:gd name="connsiteX9" fmla="*/ 567558 w 2959197"/>
              <a:gd name="connsiteY9" fmla="*/ 86960 h 3817268"/>
              <a:gd name="connsiteX10" fmla="*/ 1939158 w 2959197"/>
              <a:gd name="connsiteY10" fmla="*/ 86960 h 3817268"/>
              <a:gd name="connsiteX11" fmla="*/ 2301765 w 2959197"/>
              <a:gd name="connsiteY11" fmla="*/ 71195 h 3817268"/>
              <a:gd name="connsiteX12" fmla="*/ 2585545 w 2959197"/>
              <a:gd name="connsiteY12" fmla="*/ 86960 h 3817268"/>
              <a:gd name="connsiteX13" fmla="*/ 2632841 w 2959197"/>
              <a:gd name="connsiteY13" fmla="*/ 102726 h 3817268"/>
              <a:gd name="connsiteX14" fmla="*/ 2727434 w 2959197"/>
              <a:gd name="connsiteY14" fmla="*/ 118491 h 3817268"/>
              <a:gd name="connsiteX15" fmla="*/ 2837793 w 2959197"/>
              <a:gd name="connsiteY15" fmla="*/ 150022 h 3817268"/>
              <a:gd name="connsiteX16" fmla="*/ 2869324 w 2959197"/>
              <a:gd name="connsiteY16" fmla="*/ 197319 h 3817268"/>
              <a:gd name="connsiteX17" fmla="*/ 2900855 w 2959197"/>
              <a:gd name="connsiteY17" fmla="*/ 291912 h 3817268"/>
              <a:gd name="connsiteX18" fmla="*/ 2916621 w 2959197"/>
              <a:gd name="connsiteY18" fmla="*/ 449567 h 3817268"/>
              <a:gd name="connsiteX19" fmla="*/ 2932386 w 2959197"/>
              <a:gd name="connsiteY19" fmla="*/ 496864 h 3817268"/>
              <a:gd name="connsiteX20" fmla="*/ 2959197 w 2959197"/>
              <a:gd name="connsiteY20" fmla="*/ 648073 h 3817268"/>
              <a:gd name="connsiteX0" fmla="*/ 94593 w 2959197"/>
              <a:gd name="connsiteY0" fmla="*/ 3602671 h 3925659"/>
              <a:gd name="connsiteX1" fmla="*/ 942973 w 2959197"/>
              <a:gd name="connsiteY1" fmla="*/ 3384376 h 3925659"/>
              <a:gd name="connsiteX2" fmla="*/ 0 w 2959197"/>
              <a:gd name="connsiteY2" fmla="*/ 354974 h 3925659"/>
              <a:gd name="connsiteX3" fmla="*/ 78827 w 2959197"/>
              <a:gd name="connsiteY3" fmla="*/ 213084 h 3925659"/>
              <a:gd name="connsiteX4" fmla="*/ 94593 w 2959197"/>
              <a:gd name="connsiteY4" fmla="*/ 165788 h 3925659"/>
              <a:gd name="connsiteX5" fmla="*/ 204952 w 2959197"/>
              <a:gd name="connsiteY5" fmla="*/ 134257 h 3925659"/>
              <a:gd name="connsiteX6" fmla="*/ 283779 w 2959197"/>
              <a:gd name="connsiteY6" fmla="*/ 118491 h 3925659"/>
              <a:gd name="connsiteX7" fmla="*/ 331076 w 2959197"/>
              <a:gd name="connsiteY7" fmla="*/ 102726 h 3925659"/>
              <a:gd name="connsiteX8" fmla="*/ 567558 w 2959197"/>
              <a:gd name="connsiteY8" fmla="*/ 86960 h 3925659"/>
              <a:gd name="connsiteX9" fmla="*/ 1939158 w 2959197"/>
              <a:gd name="connsiteY9" fmla="*/ 86960 h 3925659"/>
              <a:gd name="connsiteX10" fmla="*/ 2301765 w 2959197"/>
              <a:gd name="connsiteY10" fmla="*/ 71195 h 3925659"/>
              <a:gd name="connsiteX11" fmla="*/ 2585545 w 2959197"/>
              <a:gd name="connsiteY11" fmla="*/ 86960 h 3925659"/>
              <a:gd name="connsiteX12" fmla="*/ 2632841 w 2959197"/>
              <a:gd name="connsiteY12" fmla="*/ 102726 h 3925659"/>
              <a:gd name="connsiteX13" fmla="*/ 2727434 w 2959197"/>
              <a:gd name="connsiteY13" fmla="*/ 118491 h 3925659"/>
              <a:gd name="connsiteX14" fmla="*/ 2837793 w 2959197"/>
              <a:gd name="connsiteY14" fmla="*/ 150022 h 3925659"/>
              <a:gd name="connsiteX15" fmla="*/ 2869324 w 2959197"/>
              <a:gd name="connsiteY15" fmla="*/ 197319 h 3925659"/>
              <a:gd name="connsiteX16" fmla="*/ 2900855 w 2959197"/>
              <a:gd name="connsiteY16" fmla="*/ 291912 h 3925659"/>
              <a:gd name="connsiteX17" fmla="*/ 2916621 w 2959197"/>
              <a:gd name="connsiteY17" fmla="*/ 449567 h 3925659"/>
              <a:gd name="connsiteX18" fmla="*/ 2932386 w 2959197"/>
              <a:gd name="connsiteY18" fmla="*/ 496864 h 3925659"/>
              <a:gd name="connsiteX19" fmla="*/ 2959197 w 2959197"/>
              <a:gd name="connsiteY19" fmla="*/ 648073 h 3925659"/>
              <a:gd name="connsiteX0" fmla="*/ 94593 w 2959197"/>
              <a:gd name="connsiteY0" fmla="*/ 3602671 h 3602671"/>
              <a:gd name="connsiteX1" fmla="*/ 0 w 2959197"/>
              <a:gd name="connsiteY1" fmla="*/ 354974 h 3602671"/>
              <a:gd name="connsiteX2" fmla="*/ 78827 w 2959197"/>
              <a:gd name="connsiteY2" fmla="*/ 213084 h 3602671"/>
              <a:gd name="connsiteX3" fmla="*/ 94593 w 2959197"/>
              <a:gd name="connsiteY3" fmla="*/ 165788 h 3602671"/>
              <a:gd name="connsiteX4" fmla="*/ 204952 w 2959197"/>
              <a:gd name="connsiteY4" fmla="*/ 134257 h 3602671"/>
              <a:gd name="connsiteX5" fmla="*/ 283779 w 2959197"/>
              <a:gd name="connsiteY5" fmla="*/ 118491 h 3602671"/>
              <a:gd name="connsiteX6" fmla="*/ 331076 w 2959197"/>
              <a:gd name="connsiteY6" fmla="*/ 102726 h 3602671"/>
              <a:gd name="connsiteX7" fmla="*/ 567558 w 2959197"/>
              <a:gd name="connsiteY7" fmla="*/ 86960 h 3602671"/>
              <a:gd name="connsiteX8" fmla="*/ 1939158 w 2959197"/>
              <a:gd name="connsiteY8" fmla="*/ 86960 h 3602671"/>
              <a:gd name="connsiteX9" fmla="*/ 2301765 w 2959197"/>
              <a:gd name="connsiteY9" fmla="*/ 71195 h 3602671"/>
              <a:gd name="connsiteX10" fmla="*/ 2585545 w 2959197"/>
              <a:gd name="connsiteY10" fmla="*/ 86960 h 3602671"/>
              <a:gd name="connsiteX11" fmla="*/ 2632841 w 2959197"/>
              <a:gd name="connsiteY11" fmla="*/ 102726 h 3602671"/>
              <a:gd name="connsiteX12" fmla="*/ 2727434 w 2959197"/>
              <a:gd name="connsiteY12" fmla="*/ 118491 h 3602671"/>
              <a:gd name="connsiteX13" fmla="*/ 2837793 w 2959197"/>
              <a:gd name="connsiteY13" fmla="*/ 150022 h 3602671"/>
              <a:gd name="connsiteX14" fmla="*/ 2869324 w 2959197"/>
              <a:gd name="connsiteY14" fmla="*/ 197319 h 3602671"/>
              <a:gd name="connsiteX15" fmla="*/ 2900855 w 2959197"/>
              <a:gd name="connsiteY15" fmla="*/ 291912 h 3602671"/>
              <a:gd name="connsiteX16" fmla="*/ 2916621 w 2959197"/>
              <a:gd name="connsiteY16" fmla="*/ 449567 h 3602671"/>
              <a:gd name="connsiteX17" fmla="*/ 2932386 w 2959197"/>
              <a:gd name="connsiteY17" fmla="*/ 496864 h 3602671"/>
              <a:gd name="connsiteX18" fmla="*/ 2959197 w 2959197"/>
              <a:gd name="connsiteY18" fmla="*/ 648073 h 3602671"/>
              <a:gd name="connsiteX0" fmla="*/ 19707 w 3044043"/>
              <a:gd name="connsiteY0" fmla="*/ 3672408 h 3672408"/>
              <a:gd name="connsiteX1" fmla="*/ 84846 w 3044043"/>
              <a:gd name="connsiteY1" fmla="*/ 354974 h 3672408"/>
              <a:gd name="connsiteX2" fmla="*/ 163673 w 3044043"/>
              <a:gd name="connsiteY2" fmla="*/ 213084 h 3672408"/>
              <a:gd name="connsiteX3" fmla="*/ 179439 w 3044043"/>
              <a:gd name="connsiteY3" fmla="*/ 165788 h 3672408"/>
              <a:gd name="connsiteX4" fmla="*/ 289798 w 3044043"/>
              <a:gd name="connsiteY4" fmla="*/ 134257 h 3672408"/>
              <a:gd name="connsiteX5" fmla="*/ 368625 w 3044043"/>
              <a:gd name="connsiteY5" fmla="*/ 118491 h 3672408"/>
              <a:gd name="connsiteX6" fmla="*/ 415922 w 3044043"/>
              <a:gd name="connsiteY6" fmla="*/ 102726 h 3672408"/>
              <a:gd name="connsiteX7" fmla="*/ 652404 w 3044043"/>
              <a:gd name="connsiteY7" fmla="*/ 86960 h 3672408"/>
              <a:gd name="connsiteX8" fmla="*/ 2024004 w 3044043"/>
              <a:gd name="connsiteY8" fmla="*/ 86960 h 3672408"/>
              <a:gd name="connsiteX9" fmla="*/ 2386611 w 3044043"/>
              <a:gd name="connsiteY9" fmla="*/ 71195 h 3672408"/>
              <a:gd name="connsiteX10" fmla="*/ 2670391 w 3044043"/>
              <a:gd name="connsiteY10" fmla="*/ 86960 h 3672408"/>
              <a:gd name="connsiteX11" fmla="*/ 2717687 w 3044043"/>
              <a:gd name="connsiteY11" fmla="*/ 102726 h 3672408"/>
              <a:gd name="connsiteX12" fmla="*/ 2812280 w 3044043"/>
              <a:gd name="connsiteY12" fmla="*/ 118491 h 3672408"/>
              <a:gd name="connsiteX13" fmla="*/ 2922639 w 3044043"/>
              <a:gd name="connsiteY13" fmla="*/ 150022 h 3672408"/>
              <a:gd name="connsiteX14" fmla="*/ 2954170 w 3044043"/>
              <a:gd name="connsiteY14" fmla="*/ 197319 h 3672408"/>
              <a:gd name="connsiteX15" fmla="*/ 2985701 w 3044043"/>
              <a:gd name="connsiteY15" fmla="*/ 291912 h 3672408"/>
              <a:gd name="connsiteX16" fmla="*/ 3001467 w 3044043"/>
              <a:gd name="connsiteY16" fmla="*/ 449567 h 3672408"/>
              <a:gd name="connsiteX17" fmla="*/ 3017232 w 3044043"/>
              <a:gd name="connsiteY17" fmla="*/ 496864 h 3672408"/>
              <a:gd name="connsiteX18" fmla="*/ 3044043 w 3044043"/>
              <a:gd name="connsiteY18" fmla="*/ 648073 h 3672408"/>
              <a:gd name="connsiteX0" fmla="*/ 19707 w 3044043"/>
              <a:gd name="connsiteY0" fmla="*/ 2808311 h 2808311"/>
              <a:gd name="connsiteX1" fmla="*/ 84846 w 3044043"/>
              <a:gd name="connsiteY1" fmla="*/ 354974 h 2808311"/>
              <a:gd name="connsiteX2" fmla="*/ 163673 w 3044043"/>
              <a:gd name="connsiteY2" fmla="*/ 213084 h 2808311"/>
              <a:gd name="connsiteX3" fmla="*/ 179439 w 3044043"/>
              <a:gd name="connsiteY3" fmla="*/ 165788 h 2808311"/>
              <a:gd name="connsiteX4" fmla="*/ 289798 w 3044043"/>
              <a:gd name="connsiteY4" fmla="*/ 134257 h 2808311"/>
              <a:gd name="connsiteX5" fmla="*/ 368625 w 3044043"/>
              <a:gd name="connsiteY5" fmla="*/ 118491 h 2808311"/>
              <a:gd name="connsiteX6" fmla="*/ 415922 w 3044043"/>
              <a:gd name="connsiteY6" fmla="*/ 102726 h 2808311"/>
              <a:gd name="connsiteX7" fmla="*/ 652404 w 3044043"/>
              <a:gd name="connsiteY7" fmla="*/ 86960 h 2808311"/>
              <a:gd name="connsiteX8" fmla="*/ 2024004 w 3044043"/>
              <a:gd name="connsiteY8" fmla="*/ 86960 h 2808311"/>
              <a:gd name="connsiteX9" fmla="*/ 2386611 w 3044043"/>
              <a:gd name="connsiteY9" fmla="*/ 71195 h 2808311"/>
              <a:gd name="connsiteX10" fmla="*/ 2670391 w 3044043"/>
              <a:gd name="connsiteY10" fmla="*/ 86960 h 2808311"/>
              <a:gd name="connsiteX11" fmla="*/ 2717687 w 3044043"/>
              <a:gd name="connsiteY11" fmla="*/ 102726 h 2808311"/>
              <a:gd name="connsiteX12" fmla="*/ 2812280 w 3044043"/>
              <a:gd name="connsiteY12" fmla="*/ 118491 h 2808311"/>
              <a:gd name="connsiteX13" fmla="*/ 2922639 w 3044043"/>
              <a:gd name="connsiteY13" fmla="*/ 150022 h 2808311"/>
              <a:gd name="connsiteX14" fmla="*/ 2954170 w 3044043"/>
              <a:gd name="connsiteY14" fmla="*/ 197319 h 2808311"/>
              <a:gd name="connsiteX15" fmla="*/ 2985701 w 3044043"/>
              <a:gd name="connsiteY15" fmla="*/ 291912 h 2808311"/>
              <a:gd name="connsiteX16" fmla="*/ 3001467 w 3044043"/>
              <a:gd name="connsiteY16" fmla="*/ 449567 h 2808311"/>
              <a:gd name="connsiteX17" fmla="*/ 3017232 w 3044043"/>
              <a:gd name="connsiteY17" fmla="*/ 496864 h 2808311"/>
              <a:gd name="connsiteX18" fmla="*/ 3044043 w 3044043"/>
              <a:gd name="connsiteY18" fmla="*/ 648073 h 2808311"/>
              <a:gd name="connsiteX0" fmla="*/ 19707 w 3044043"/>
              <a:gd name="connsiteY0" fmla="*/ 2016224 h 2016224"/>
              <a:gd name="connsiteX1" fmla="*/ 84846 w 3044043"/>
              <a:gd name="connsiteY1" fmla="*/ 354974 h 2016224"/>
              <a:gd name="connsiteX2" fmla="*/ 163673 w 3044043"/>
              <a:gd name="connsiteY2" fmla="*/ 213084 h 2016224"/>
              <a:gd name="connsiteX3" fmla="*/ 179439 w 3044043"/>
              <a:gd name="connsiteY3" fmla="*/ 165788 h 2016224"/>
              <a:gd name="connsiteX4" fmla="*/ 289798 w 3044043"/>
              <a:gd name="connsiteY4" fmla="*/ 134257 h 2016224"/>
              <a:gd name="connsiteX5" fmla="*/ 368625 w 3044043"/>
              <a:gd name="connsiteY5" fmla="*/ 118491 h 2016224"/>
              <a:gd name="connsiteX6" fmla="*/ 415922 w 3044043"/>
              <a:gd name="connsiteY6" fmla="*/ 102726 h 2016224"/>
              <a:gd name="connsiteX7" fmla="*/ 652404 w 3044043"/>
              <a:gd name="connsiteY7" fmla="*/ 86960 h 2016224"/>
              <a:gd name="connsiteX8" fmla="*/ 2024004 w 3044043"/>
              <a:gd name="connsiteY8" fmla="*/ 86960 h 2016224"/>
              <a:gd name="connsiteX9" fmla="*/ 2386611 w 3044043"/>
              <a:gd name="connsiteY9" fmla="*/ 71195 h 2016224"/>
              <a:gd name="connsiteX10" fmla="*/ 2670391 w 3044043"/>
              <a:gd name="connsiteY10" fmla="*/ 86960 h 2016224"/>
              <a:gd name="connsiteX11" fmla="*/ 2717687 w 3044043"/>
              <a:gd name="connsiteY11" fmla="*/ 102726 h 2016224"/>
              <a:gd name="connsiteX12" fmla="*/ 2812280 w 3044043"/>
              <a:gd name="connsiteY12" fmla="*/ 118491 h 2016224"/>
              <a:gd name="connsiteX13" fmla="*/ 2922639 w 3044043"/>
              <a:gd name="connsiteY13" fmla="*/ 150022 h 2016224"/>
              <a:gd name="connsiteX14" fmla="*/ 2954170 w 3044043"/>
              <a:gd name="connsiteY14" fmla="*/ 197319 h 2016224"/>
              <a:gd name="connsiteX15" fmla="*/ 2985701 w 3044043"/>
              <a:gd name="connsiteY15" fmla="*/ 291912 h 2016224"/>
              <a:gd name="connsiteX16" fmla="*/ 3001467 w 3044043"/>
              <a:gd name="connsiteY16" fmla="*/ 449567 h 2016224"/>
              <a:gd name="connsiteX17" fmla="*/ 3017232 w 3044043"/>
              <a:gd name="connsiteY17" fmla="*/ 496864 h 2016224"/>
              <a:gd name="connsiteX18" fmla="*/ 3044043 w 3044043"/>
              <a:gd name="connsiteY18" fmla="*/ 648073 h 2016224"/>
              <a:gd name="connsiteX0" fmla="*/ 10856 w 3035192"/>
              <a:gd name="connsiteY0" fmla="*/ 2016224 h 3301211"/>
              <a:gd name="connsiteX1" fmla="*/ 10856 w 3035192"/>
              <a:gd name="connsiteY1" fmla="*/ 3024336 h 3301211"/>
              <a:gd name="connsiteX2" fmla="*/ 75995 w 3035192"/>
              <a:gd name="connsiteY2" fmla="*/ 354974 h 3301211"/>
              <a:gd name="connsiteX3" fmla="*/ 154822 w 3035192"/>
              <a:gd name="connsiteY3" fmla="*/ 213084 h 3301211"/>
              <a:gd name="connsiteX4" fmla="*/ 170588 w 3035192"/>
              <a:gd name="connsiteY4" fmla="*/ 165788 h 3301211"/>
              <a:gd name="connsiteX5" fmla="*/ 280947 w 3035192"/>
              <a:gd name="connsiteY5" fmla="*/ 134257 h 3301211"/>
              <a:gd name="connsiteX6" fmla="*/ 359774 w 3035192"/>
              <a:gd name="connsiteY6" fmla="*/ 118491 h 3301211"/>
              <a:gd name="connsiteX7" fmla="*/ 407071 w 3035192"/>
              <a:gd name="connsiteY7" fmla="*/ 102726 h 3301211"/>
              <a:gd name="connsiteX8" fmla="*/ 643553 w 3035192"/>
              <a:gd name="connsiteY8" fmla="*/ 86960 h 3301211"/>
              <a:gd name="connsiteX9" fmla="*/ 2015153 w 3035192"/>
              <a:gd name="connsiteY9" fmla="*/ 86960 h 3301211"/>
              <a:gd name="connsiteX10" fmla="*/ 2377760 w 3035192"/>
              <a:gd name="connsiteY10" fmla="*/ 71195 h 3301211"/>
              <a:gd name="connsiteX11" fmla="*/ 2661540 w 3035192"/>
              <a:gd name="connsiteY11" fmla="*/ 86960 h 3301211"/>
              <a:gd name="connsiteX12" fmla="*/ 2708836 w 3035192"/>
              <a:gd name="connsiteY12" fmla="*/ 102726 h 3301211"/>
              <a:gd name="connsiteX13" fmla="*/ 2803429 w 3035192"/>
              <a:gd name="connsiteY13" fmla="*/ 118491 h 3301211"/>
              <a:gd name="connsiteX14" fmla="*/ 2913788 w 3035192"/>
              <a:gd name="connsiteY14" fmla="*/ 150022 h 3301211"/>
              <a:gd name="connsiteX15" fmla="*/ 2945319 w 3035192"/>
              <a:gd name="connsiteY15" fmla="*/ 197319 h 3301211"/>
              <a:gd name="connsiteX16" fmla="*/ 2976850 w 3035192"/>
              <a:gd name="connsiteY16" fmla="*/ 291912 h 3301211"/>
              <a:gd name="connsiteX17" fmla="*/ 2992616 w 3035192"/>
              <a:gd name="connsiteY17" fmla="*/ 449567 h 3301211"/>
              <a:gd name="connsiteX18" fmla="*/ 3008381 w 3035192"/>
              <a:gd name="connsiteY18" fmla="*/ 496864 h 3301211"/>
              <a:gd name="connsiteX19" fmla="*/ 3035192 w 3035192"/>
              <a:gd name="connsiteY19" fmla="*/ 648073 h 3301211"/>
              <a:gd name="connsiteX0" fmla="*/ 17218 w 3041554"/>
              <a:gd name="connsiteY0" fmla="*/ 2016224 h 3301211"/>
              <a:gd name="connsiteX1" fmla="*/ 17218 w 3041554"/>
              <a:gd name="connsiteY1" fmla="*/ 3024336 h 3301211"/>
              <a:gd name="connsiteX2" fmla="*/ 82357 w 3041554"/>
              <a:gd name="connsiteY2" fmla="*/ 354974 h 3301211"/>
              <a:gd name="connsiteX3" fmla="*/ 161184 w 3041554"/>
              <a:gd name="connsiteY3" fmla="*/ 213084 h 3301211"/>
              <a:gd name="connsiteX4" fmla="*/ 176950 w 3041554"/>
              <a:gd name="connsiteY4" fmla="*/ 165788 h 3301211"/>
              <a:gd name="connsiteX5" fmla="*/ 287309 w 3041554"/>
              <a:gd name="connsiteY5" fmla="*/ 134257 h 3301211"/>
              <a:gd name="connsiteX6" fmla="*/ 366136 w 3041554"/>
              <a:gd name="connsiteY6" fmla="*/ 118491 h 3301211"/>
              <a:gd name="connsiteX7" fmla="*/ 413433 w 3041554"/>
              <a:gd name="connsiteY7" fmla="*/ 102726 h 3301211"/>
              <a:gd name="connsiteX8" fmla="*/ 649915 w 3041554"/>
              <a:gd name="connsiteY8" fmla="*/ 86960 h 3301211"/>
              <a:gd name="connsiteX9" fmla="*/ 2021515 w 3041554"/>
              <a:gd name="connsiteY9" fmla="*/ 86960 h 3301211"/>
              <a:gd name="connsiteX10" fmla="*/ 2384122 w 3041554"/>
              <a:gd name="connsiteY10" fmla="*/ 71195 h 3301211"/>
              <a:gd name="connsiteX11" fmla="*/ 2667902 w 3041554"/>
              <a:gd name="connsiteY11" fmla="*/ 86960 h 3301211"/>
              <a:gd name="connsiteX12" fmla="*/ 2715198 w 3041554"/>
              <a:gd name="connsiteY12" fmla="*/ 102726 h 3301211"/>
              <a:gd name="connsiteX13" fmla="*/ 2809791 w 3041554"/>
              <a:gd name="connsiteY13" fmla="*/ 118491 h 3301211"/>
              <a:gd name="connsiteX14" fmla="*/ 2920150 w 3041554"/>
              <a:gd name="connsiteY14" fmla="*/ 150022 h 3301211"/>
              <a:gd name="connsiteX15" fmla="*/ 2951681 w 3041554"/>
              <a:gd name="connsiteY15" fmla="*/ 197319 h 3301211"/>
              <a:gd name="connsiteX16" fmla="*/ 2983212 w 3041554"/>
              <a:gd name="connsiteY16" fmla="*/ 291912 h 3301211"/>
              <a:gd name="connsiteX17" fmla="*/ 2998978 w 3041554"/>
              <a:gd name="connsiteY17" fmla="*/ 449567 h 3301211"/>
              <a:gd name="connsiteX18" fmla="*/ 3014743 w 3041554"/>
              <a:gd name="connsiteY18" fmla="*/ 496864 h 3301211"/>
              <a:gd name="connsiteX19" fmla="*/ 3041554 w 3041554"/>
              <a:gd name="connsiteY19" fmla="*/ 648073 h 3301211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504057 w 3528393"/>
              <a:gd name="connsiteY0" fmla="*/ 2016224 h 3469230"/>
              <a:gd name="connsiteX1" fmla="*/ 0 w 3528393"/>
              <a:gd name="connsiteY1" fmla="*/ 2016223 h 3469230"/>
              <a:gd name="connsiteX2" fmla="*/ 504056 w 3528393"/>
              <a:gd name="connsiteY2" fmla="*/ 3024336 h 3469230"/>
              <a:gd name="connsiteX3" fmla="*/ 504057 w 3528393"/>
              <a:gd name="connsiteY3" fmla="*/ 3024336 h 3469230"/>
              <a:gd name="connsiteX4" fmla="*/ 569196 w 3528393"/>
              <a:gd name="connsiteY4" fmla="*/ 354974 h 3469230"/>
              <a:gd name="connsiteX5" fmla="*/ 648023 w 3528393"/>
              <a:gd name="connsiteY5" fmla="*/ 213084 h 3469230"/>
              <a:gd name="connsiteX6" fmla="*/ 663789 w 3528393"/>
              <a:gd name="connsiteY6" fmla="*/ 165788 h 3469230"/>
              <a:gd name="connsiteX7" fmla="*/ 774148 w 3528393"/>
              <a:gd name="connsiteY7" fmla="*/ 134257 h 3469230"/>
              <a:gd name="connsiteX8" fmla="*/ 852975 w 3528393"/>
              <a:gd name="connsiteY8" fmla="*/ 118491 h 3469230"/>
              <a:gd name="connsiteX9" fmla="*/ 900272 w 3528393"/>
              <a:gd name="connsiteY9" fmla="*/ 102726 h 3469230"/>
              <a:gd name="connsiteX10" fmla="*/ 1136754 w 3528393"/>
              <a:gd name="connsiteY10" fmla="*/ 86960 h 3469230"/>
              <a:gd name="connsiteX11" fmla="*/ 2508354 w 3528393"/>
              <a:gd name="connsiteY11" fmla="*/ 86960 h 3469230"/>
              <a:gd name="connsiteX12" fmla="*/ 2870961 w 3528393"/>
              <a:gd name="connsiteY12" fmla="*/ 71195 h 3469230"/>
              <a:gd name="connsiteX13" fmla="*/ 3154741 w 3528393"/>
              <a:gd name="connsiteY13" fmla="*/ 86960 h 3469230"/>
              <a:gd name="connsiteX14" fmla="*/ 3202037 w 3528393"/>
              <a:gd name="connsiteY14" fmla="*/ 102726 h 3469230"/>
              <a:gd name="connsiteX15" fmla="*/ 3296630 w 3528393"/>
              <a:gd name="connsiteY15" fmla="*/ 118491 h 3469230"/>
              <a:gd name="connsiteX16" fmla="*/ 3406989 w 3528393"/>
              <a:gd name="connsiteY16" fmla="*/ 150022 h 3469230"/>
              <a:gd name="connsiteX17" fmla="*/ 3438520 w 3528393"/>
              <a:gd name="connsiteY17" fmla="*/ 197319 h 3469230"/>
              <a:gd name="connsiteX18" fmla="*/ 3470051 w 3528393"/>
              <a:gd name="connsiteY18" fmla="*/ 291912 h 3469230"/>
              <a:gd name="connsiteX19" fmla="*/ 3485817 w 3528393"/>
              <a:gd name="connsiteY19" fmla="*/ 449567 h 3469230"/>
              <a:gd name="connsiteX20" fmla="*/ 3501582 w 3528393"/>
              <a:gd name="connsiteY20" fmla="*/ 496864 h 3469230"/>
              <a:gd name="connsiteX21" fmla="*/ 3528393 w 3528393"/>
              <a:gd name="connsiteY21" fmla="*/ 648073 h 3469230"/>
              <a:gd name="connsiteX0" fmla="*/ 10857 w 3035193"/>
              <a:gd name="connsiteY0" fmla="*/ 2016224 h 3469230"/>
              <a:gd name="connsiteX1" fmla="*/ 10856 w 3035193"/>
              <a:gd name="connsiteY1" fmla="*/ 3024336 h 3469230"/>
              <a:gd name="connsiteX2" fmla="*/ 10857 w 3035193"/>
              <a:gd name="connsiteY2" fmla="*/ 3024336 h 3469230"/>
              <a:gd name="connsiteX3" fmla="*/ 75996 w 3035193"/>
              <a:gd name="connsiteY3" fmla="*/ 354974 h 3469230"/>
              <a:gd name="connsiteX4" fmla="*/ 154823 w 3035193"/>
              <a:gd name="connsiteY4" fmla="*/ 213084 h 3469230"/>
              <a:gd name="connsiteX5" fmla="*/ 170589 w 3035193"/>
              <a:gd name="connsiteY5" fmla="*/ 165788 h 3469230"/>
              <a:gd name="connsiteX6" fmla="*/ 280948 w 3035193"/>
              <a:gd name="connsiteY6" fmla="*/ 134257 h 3469230"/>
              <a:gd name="connsiteX7" fmla="*/ 359775 w 3035193"/>
              <a:gd name="connsiteY7" fmla="*/ 118491 h 3469230"/>
              <a:gd name="connsiteX8" fmla="*/ 407072 w 3035193"/>
              <a:gd name="connsiteY8" fmla="*/ 102726 h 3469230"/>
              <a:gd name="connsiteX9" fmla="*/ 643554 w 3035193"/>
              <a:gd name="connsiteY9" fmla="*/ 86960 h 3469230"/>
              <a:gd name="connsiteX10" fmla="*/ 2015154 w 3035193"/>
              <a:gd name="connsiteY10" fmla="*/ 86960 h 3469230"/>
              <a:gd name="connsiteX11" fmla="*/ 2377761 w 3035193"/>
              <a:gd name="connsiteY11" fmla="*/ 71195 h 3469230"/>
              <a:gd name="connsiteX12" fmla="*/ 2661541 w 3035193"/>
              <a:gd name="connsiteY12" fmla="*/ 86960 h 3469230"/>
              <a:gd name="connsiteX13" fmla="*/ 2708837 w 3035193"/>
              <a:gd name="connsiteY13" fmla="*/ 102726 h 3469230"/>
              <a:gd name="connsiteX14" fmla="*/ 2803430 w 3035193"/>
              <a:gd name="connsiteY14" fmla="*/ 118491 h 3469230"/>
              <a:gd name="connsiteX15" fmla="*/ 2913789 w 3035193"/>
              <a:gd name="connsiteY15" fmla="*/ 150022 h 3469230"/>
              <a:gd name="connsiteX16" fmla="*/ 2945320 w 3035193"/>
              <a:gd name="connsiteY16" fmla="*/ 197319 h 3469230"/>
              <a:gd name="connsiteX17" fmla="*/ 2976851 w 3035193"/>
              <a:gd name="connsiteY17" fmla="*/ 291912 h 3469230"/>
              <a:gd name="connsiteX18" fmla="*/ 2992617 w 3035193"/>
              <a:gd name="connsiteY18" fmla="*/ 449567 h 3469230"/>
              <a:gd name="connsiteX19" fmla="*/ 3008382 w 3035193"/>
              <a:gd name="connsiteY19" fmla="*/ 496864 h 3469230"/>
              <a:gd name="connsiteX20" fmla="*/ 3035193 w 3035193"/>
              <a:gd name="connsiteY20" fmla="*/ 648073 h 3469230"/>
              <a:gd name="connsiteX0" fmla="*/ 10856 w 3035193"/>
              <a:gd name="connsiteY0" fmla="*/ 3024336 h 3469230"/>
              <a:gd name="connsiteX1" fmla="*/ 10857 w 3035193"/>
              <a:gd name="connsiteY1" fmla="*/ 3024336 h 3469230"/>
              <a:gd name="connsiteX2" fmla="*/ 75996 w 3035193"/>
              <a:gd name="connsiteY2" fmla="*/ 354974 h 3469230"/>
              <a:gd name="connsiteX3" fmla="*/ 154823 w 3035193"/>
              <a:gd name="connsiteY3" fmla="*/ 213084 h 3469230"/>
              <a:gd name="connsiteX4" fmla="*/ 170589 w 3035193"/>
              <a:gd name="connsiteY4" fmla="*/ 165788 h 3469230"/>
              <a:gd name="connsiteX5" fmla="*/ 280948 w 3035193"/>
              <a:gd name="connsiteY5" fmla="*/ 134257 h 3469230"/>
              <a:gd name="connsiteX6" fmla="*/ 359775 w 3035193"/>
              <a:gd name="connsiteY6" fmla="*/ 118491 h 3469230"/>
              <a:gd name="connsiteX7" fmla="*/ 407072 w 3035193"/>
              <a:gd name="connsiteY7" fmla="*/ 102726 h 3469230"/>
              <a:gd name="connsiteX8" fmla="*/ 643554 w 3035193"/>
              <a:gd name="connsiteY8" fmla="*/ 86960 h 3469230"/>
              <a:gd name="connsiteX9" fmla="*/ 2015154 w 3035193"/>
              <a:gd name="connsiteY9" fmla="*/ 86960 h 3469230"/>
              <a:gd name="connsiteX10" fmla="*/ 2377761 w 3035193"/>
              <a:gd name="connsiteY10" fmla="*/ 71195 h 3469230"/>
              <a:gd name="connsiteX11" fmla="*/ 2661541 w 3035193"/>
              <a:gd name="connsiteY11" fmla="*/ 86960 h 3469230"/>
              <a:gd name="connsiteX12" fmla="*/ 2708837 w 3035193"/>
              <a:gd name="connsiteY12" fmla="*/ 102726 h 3469230"/>
              <a:gd name="connsiteX13" fmla="*/ 2803430 w 3035193"/>
              <a:gd name="connsiteY13" fmla="*/ 118491 h 3469230"/>
              <a:gd name="connsiteX14" fmla="*/ 2913789 w 3035193"/>
              <a:gd name="connsiteY14" fmla="*/ 150022 h 3469230"/>
              <a:gd name="connsiteX15" fmla="*/ 2945320 w 3035193"/>
              <a:gd name="connsiteY15" fmla="*/ 197319 h 3469230"/>
              <a:gd name="connsiteX16" fmla="*/ 2976851 w 3035193"/>
              <a:gd name="connsiteY16" fmla="*/ 291912 h 3469230"/>
              <a:gd name="connsiteX17" fmla="*/ 2992617 w 3035193"/>
              <a:gd name="connsiteY17" fmla="*/ 449567 h 3469230"/>
              <a:gd name="connsiteX18" fmla="*/ 3008382 w 3035193"/>
              <a:gd name="connsiteY18" fmla="*/ 496864 h 3469230"/>
              <a:gd name="connsiteX19" fmla="*/ 3035193 w 3035193"/>
              <a:gd name="connsiteY19" fmla="*/ 648073 h 3469230"/>
              <a:gd name="connsiteX0" fmla="*/ 0 w 3024337"/>
              <a:gd name="connsiteY0" fmla="*/ 3024336 h 3469229"/>
              <a:gd name="connsiteX1" fmla="*/ 288032 w 3024337"/>
              <a:gd name="connsiteY1" fmla="*/ 3024335 h 3469229"/>
              <a:gd name="connsiteX2" fmla="*/ 65140 w 3024337"/>
              <a:gd name="connsiteY2" fmla="*/ 354974 h 3469229"/>
              <a:gd name="connsiteX3" fmla="*/ 143967 w 3024337"/>
              <a:gd name="connsiteY3" fmla="*/ 213084 h 3469229"/>
              <a:gd name="connsiteX4" fmla="*/ 159733 w 3024337"/>
              <a:gd name="connsiteY4" fmla="*/ 165788 h 3469229"/>
              <a:gd name="connsiteX5" fmla="*/ 270092 w 3024337"/>
              <a:gd name="connsiteY5" fmla="*/ 134257 h 3469229"/>
              <a:gd name="connsiteX6" fmla="*/ 348919 w 3024337"/>
              <a:gd name="connsiteY6" fmla="*/ 118491 h 3469229"/>
              <a:gd name="connsiteX7" fmla="*/ 396216 w 3024337"/>
              <a:gd name="connsiteY7" fmla="*/ 102726 h 3469229"/>
              <a:gd name="connsiteX8" fmla="*/ 632698 w 3024337"/>
              <a:gd name="connsiteY8" fmla="*/ 86960 h 3469229"/>
              <a:gd name="connsiteX9" fmla="*/ 2004298 w 3024337"/>
              <a:gd name="connsiteY9" fmla="*/ 86960 h 3469229"/>
              <a:gd name="connsiteX10" fmla="*/ 2366905 w 3024337"/>
              <a:gd name="connsiteY10" fmla="*/ 71195 h 3469229"/>
              <a:gd name="connsiteX11" fmla="*/ 2650685 w 3024337"/>
              <a:gd name="connsiteY11" fmla="*/ 86960 h 3469229"/>
              <a:gd name="connsiteX12" fmla="*/ 2697981 w 3024337"/>
              <a:gd name="connsiteY12" fmla="*/ 102726 h 3469229"/>
              <a:gd name="connsiteX13" fmla="*/ 2792574 w 3024337"/>
              <a:gd name="connsiteY13" fmla="*/ 118491 h 3469229"/>
              <a:gd name="connsiteX14" fmla="*/ 2902933 w 3024337"/>
              <a:gd name="connsiteY14" fmla="*/ 150022 h 3469229"/>
              <a:gd name="connsiteX15" fmla="*/ 2934464 w 3024337"/>
              <a:gd name="connsiteY15" fmla="*/ 197319 h 3469229"/>
              <a:gd name="connsiteX16" fmla="*/ 2965995 w 3024337"/>
              <a:gd name="connsiteY16" fmla="*/ 291912 h 3469229"/>
              <a:gd name="connsiteX17" fmla="*/ 2981761 w 3024337"/>
              <a:gd name="connsiteY17" fmla="*/ 449567 h 3469229"/>
              <a:gd name="connsiteX18" fmla="*/ 2997526 w 3024337"/>
              <a:gd name="connsiteY18" fmla="*/ 496864 h 3469229"/>
              <a:gd name="connsiteX19" fmla="*/ 3024337 w 3024337"/>
              <a:gd name="connsiteY19" fmla="*/ 648073 h 3469229"/>
              <a:gd name="connsiteX0" fmla="*/ 0 w 3024337"/>
              <a:gd name="connsiteY0" fmla="*/ 3024336 h 3024336"/>
              <a:gd name="connsiteX1" fmla="*/ 65140 w 3024337"/>
              <a:gd name="connsiteY1" fmla="*/ 354974 h 3024336"/>
              <a:gd name="connsiteX2" fmla="*/ 143967 w 3024337"/>
              <a:gd name="connsiteY2" fmla="*/ 213084 h 3024336"/>
              <a:gd name="connsiteX3" fmla="*/ 159733 w 3024337"/>
              <a:gd name="connsiteY3" fmla="*/ 165788 h 3024336"/>
              <a:gd name="connsiteX4" fmla="*/ 270092 w 3024337"/>
              <a:gd name="connsiteY4" fmla="*/ 134257 h 3024336"/>
              <a:gd name="connsiteX5" fmla="*/ 348919 w 3024337"/>
              <a:gd name="connsiteY5" fmla="*/ 118491 h 3024336"/>
              <a:gd name="connsiteX6" fmla="*/ 396216 w 3024337"/>
              <a:gd name="connsiteY6" fmla="*/ 102726 h 3024336"/>
              <a:gd name="connsiteX7" fmla="*/ 632698 w 3024337"/>
              <a:gd name="connsiteY7" fmla="*/ 86960 h 3024336"/>
              <a:gd name="connsiteX8" fmla="*/ 2004298 w 3024337"/>
              <a:gd name="connsiteY8" fmla="*/ 86960 h 3024336"/>
              <a:gd name="connsiteX9" fmla="*/ 2366905 w 3024337"/>
              <a:gd name="connsiteY9" fmla="*/ 71195 h 3024336"/>
              <a:gd name="connsiteX10" fmla="*/ 2650685 w 3024337"/>
              <a:gd name="connsiteY10" fmla="*/ 86960 h 3024336"/>
              <a:gd name="connsiteX11" fmla="*/ 2697981 w 3024337"/>
              <a:gd name="connsiteY11" fmla="*/ 102726 h 3024336"/>
              <a:gd name="connsiteX12" fmla="*/ 2792574 w 3024337"/>
              <a:gd name="connsiteY12" fmla="*/ 118491 h 3024336"/>
              <a:gd name="connsiteX13" fmla="*/ 2902933 w 3024337"/>
              <a:gd name="connsiteY13" fmla="*/ 150022 h 3024336"/>
              <a:gd name="connsiteX14" fmla="*/ 2934464 w 3024337"/>
              <a:gd name="connsiteY14" fmla="*/ 197319 h 3024336"/>
              <a:gd name="connsiteX15" fmla="*/ 2965995 w 3024337"/>
              <a:gd name="connsiteY15" fmla="*/ 291912 h 3024336"/>
              <a:gd name="connsiteX16" fmla="*/ 2981761 w 3024337"/>
              <a:gd name="connsiteY16" fmla="*/ 449567 h 3024336"/>
              <a:gd name="connsiteX17" fmla="*/ 2997526 w 3024337"/>
              <a:gd name="connsiteY17" fmla="*/ 496864 h 3024336"/>
              <a:gd name="connsiteX18" fmla="*/ 3024337 w 3024337"/>
              <a:gd name="connsiteY18" fmla="*/ 648073 h 3024336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396216 w 3024337"/>
              <a:gd name="connsiteY6" fmla="*/ 31531 h 2953141"/>
              <a:gd name="connsiteX7" fmla="*/ 2004298 w 3024337"/>
              <a:gd name="connsiteY7" fmla="*/ 15765 h 2953141"/>
              <a:gd name="connsiteX8" fmla="*/ 2366905 w 3024337"/>
              <a:gd name="connsiteY8" fmla="*/ 0 h 2953141"/>
              <a:gd name="connsiteX9" fmla="*/ 2650685 w 3024337"/>
              <a:gd name="connsiteY9" fmla="*/ 15765 h 2953141"/>
              <a:gd name="connsiteX10" fmla="*/ 2697981 w 3024337"/>
              <a:gd name="connsiteY10" fmla="*/ 31531 h 2953141"/>
              <a:gd name="connsiteX11" fmla="*/ 2792574 w 3024337"/>
              <a:gd name="connsiteY11" fmla="*/ 47296 h 2953141"/>
              <a:gd name="connsiteX12" fmla="*/ 2902933 w 3024337"/>
              <a:gd name="connsiteY12" fmla="*/ 78827 h 2953141"/>
              <a:gd name="connsiteX13" fmla="*/ 2934464 w 3024337"/>
              <a:gd name="connsiteY13" fmla="*/ 126124 h 2953141"/>
              <a:gd name="connsiteX14" fmla="*/ 2965995 w 3024337"/>
              <a:gd name="connsiteY14" fmla="*/ 220717 h 2953141"/>
              <a:gd name="connsiteX15" fmla="*/ 2981761 w 3024337"/>
              <a:gd name="connsiteY15" fmla="*/ 378372 h 2953141"/>
              <a:gd name="connsiteX16" fmla="*/ 2997526 w 3024337"/>
              <a:gd name="connsiteY16" fmla="*/ 425669 h 2953141"/>
              <a:gd name="connsiteX17" fmla="*/ 3024337 w 3024337"/>
              <a:gd name="connsiteY17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348919 w 3024337"/>
              <a:gd name="connsiteY5" fmla="*/ 47296 h 2953141"/>
              <a:gd name="connsiteX6" fmla="*/ 2004298 w 3024337"/>
              <a:gd name="connsiteY6" fmla="*/ 15765 h 2953141"/>
              <a:gd name="connsiteX7" fmla="*/ 2366905 w 3024337"/>
              <a:gd name="connsiteY7" fmla="*/ 0 h 2953141"/>
              <a:gd name="connsiteX8" fmla="*/ 2650685 w 3024337"/>
              <a:gd name="connsiteY8" fmla="*/ 15765 h 2953141"/>
              <a:gd name="connsiteX9" fmla="*/ 2697981 w 3024337"/>
              <a:gd name="connsiteY9" fmla="*/ 31531 h 2953141"/>
              <a:gd name="connsiteX10" fmla="*/ 2792574 w 3024337"/>
              <a:gd name="connsiteY10" fmla="*/ 47296 h 2953141"/>
              <a:gd name="connsiteX11" fmla="*/ 2902933 w 3024337"/>
              <a:gd name="connsiteY11" fmla="*/ 78827 h 2953141"/>
              <a:gd name="connsiteX12" fmla="*/ 2934464 w 3024337"/>
              <a:gd name="connsiteY12" fmla="*/ 126124 h 2953141"/>
              <a:gd name="connsiteX13" fmla="*/ 2965995 w 3024337"/>
              <a:gd name="connsiteY13" fmla="*/ 220717 h 2953141"/>
              <a:gd name="connsiteX14" fmla="*/ 2981761 w 3024337"/>
              <a:gd name="connsiteY14" fmla="*/ 378372 h 2953141"/>
              <a:gd name="connsiteX15" fmla="*/ 2997526 w 3024337"/>
              <a:gd name="connsiteY15" fmla="*/ 425669 h 2953141"/>
              <a:gd name="connsiteX16" fmla="*/ 3024337 w 3024337"/>
              <a:gd name="connsiteY16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70092 w 3024337"/>
              <a:gd name="connsiteY4" fmla="*/ 63062 h 2953141"/>
              <a:gd name="connsiteX5" fmla="*/ 2004298 w 3024337"/>
              <a:gd name="connsiteY5" fmla="*/ 15765 h 2953141"/>
              <a:gd name="connsiteX6" fmla="*/ 2366905 w 3024337"/>
              <a:gd name="connsiteY6" fmla="*/ 0 h 2953141"/>
              <a:gd name="connsiteX7" fmla="*/ 2650685 w 3024337"/>
              <a:gd name="connsiteY7" fmla="*/ 15765 h 2953141"/>
              <a:gd name="connsiteX8" fmla="*/ 2697981 w 3024337"/>
              <a:gd name="connsiteY8" fmla="*/ 31531 h 2953141"/>
              <a:gd name="connsiteX9" fmla="*/ 2792574 w 3024337"/>
              <a:gd name="connsiteY9" fmla="*/ 47296 h 2953141"/>
              <a:gd name="connsiteX10" fmla="*/ 2902933 w 3024337"/>
              <a:gd name="connsiteY10" fmla="*/ 78827 h 2953141"/>
              <a:gd name="connsiteX11" fmla="*/ 2934464 w 3024337"/>
              <a:gd name="connsiteY11" fmla="*/ 126124 h 2953141"/>
              <a:gd name="connsiteX12" fmla="*/ 2965995 w 3024337"/>
              <a:gd name="connsiteY12" fmla="*/ 220717 h 2953141"/>
              <a:gd name="connsiteX13" fmla="*/ 2981761 w 3024337"/>
              <a:gd name="connsiteY13" fmla="*/ 378372 h 2953141"/>
              <a:gd name="connsiteX14" fmla="*/ 2997526 w 3024337"/>
              <a:gd name="connsiteY14" fmla="*/ 425669 h 2953141"/>
              <a:gd name="connsiteX15" fmla="*/ 3024337 w 3024337"/>
              <a:gd name="connsiteY15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159733 w 3024337"/>
              <a:gd name="connsiteY3" fmla="*/ 94593 h 2953141"/>
              <a:gd name="connsiteX4" fmla="*/ 2004298 w 3024337"/>
              <a:gd name="connsiteY4" fmla="*/ 15765 h 2953141"/>
              <a:gd name="connsiteX5" fmla="*/ 2366905 w 3024337"/>
              <a:gd name="connsiteY5" fmla="*/ 0 h 2953141"/>
              <a:gd name="connsiteX6" fmla="*/ 2650685 w 3024337"/>
              <a:gd name="connsiteY6" fmla="*/ 15765 h 2953141"/>
              <a:gd name="connsiteX7" fmla="*/ 2697981 w 3024337"/>
              <a:gd name="connsiteY7" fmla="*/ 31531 h 2953141"/>
              <a:gd name="connsiteX8" fmla="*/ 2792574 w 3024337"/>
              <a:gd name="connsiteY8" fmla="*/ 47296 h 2953141"/>
              <a:gd name="connsiteX9" fmla="*/ 2902933 w 3024337"/>
              <a:gd name="connsiteY9" fmla="*/ 78827 h 2953141"/>
              <a:gd name="connsiteX10" fmla="*/ 2934464 w 3024337"/>
              <a:gd name="connsiteY10" fmla="*/ 126124 h 2953141"/>
              <a:gd name="connsiteX11" fmla="*/ 2965995 w 3024337"/>
              <a:gd name="connsiteY11" fmla="*/ 220717 h 2953141"/>
              <a:gd name="connsiteX12" fmla="*/ 2981761 w 3024337"/>
              <a:gd name="connsiteY12" fmla="*/ 378372 h 2953141"/>
              <a:gd name="connsiteX13" fmla="*/ 2997526 w 3024337"/>
              <a:gd name="connsiteY13" fmla="*/ 425669 h 2953141"/>
              <a:gd name="connsiteX14" fmla="*/ 3024337 w 3024337"/>
              <a:gd name="connsiteY14" fmla="*/ 576878 h 2953141"/>
              <a:gd name="connsiteX0" fmla="*/ 0 w 3024337"/>
              <a:gd name="connsiteY0" fmla="*/ 2953141 h 2953141"/>
              <a:gd name="connsiteX1" fmla="*/ 65140 w 3024337"/>
              <a:gd name="connsiteY1" fmla="*/ 283779 h 2953141"/>
              <a:gd name="connsiteX2" fmla="*/ 143967 w 3024337"/>
              <a:gd name="connsiteY2" fmla="*/ 141889 h 2953141"/>
              <a:gd name="connsiteX3" fmla="*/ 2004298 w 3024337"/>
              <a:gd name="connsiteY3" fmla="*/ 15765 h 2953141"/>
              <a:gd name="connsiteX4" fmla="*/ 2366905 w 3024337"/>
              <a:gd name="connsiteY4" fmla="*/ 0 h 2953141"/>
              <a:gd name="connsiteX5" fmla="*/ 2650685 w 3024337"/>
              <a:gd name="connsiteY5" fmla="*/ 15765 h 2953141"/>
              <a:gd name="connsiteX6" fmla="*/ 2697981 w 3024337"/>
              <a:gd name="connsiteY6" fmla="*/ 31531 h 2953141"/>
              <a:gd name="connsiteX7" fmla="*/ 2792574 w 3024337"/>
              <a:gd name="connsiteY7" fmla="*/ 47296 h 2953141"/>
              <a:gd name="connsiteX8" fmla="*/ 2902933 w 3024337"/>
              <a:gd name="connsiteY8" fmla="*/ 78827 h 2953141"/>
              <a:gd name="connsiteX9" fmla="*/ 2934464 w 3024337"/>
              <a:gd name="connsiteY9" fmla="*/ 126124 h 2953141"/>
              <a:gd name="connsiteX10" fmla="*/ 2965995 w 3024337"/>
              <a:gd name="connsiteY10" fmla="*/ 220717 h 2953141"/>
              <a:gd name="connsiteX11" fmla="*/ 2981761 w 3024337"/>
              <a:gd name="connsiteY11" fmla="*/ 378372 h 2953141"/>
              <a:gd name="connsiteX12" fmla="*/ 2997526 w 3024337"/>
              <a:gd name="connsiteY12" fmla="*/ 425669 h 2953141"/>
              <a:gd name="connsiteX13" fmla="*/ 3024337 w 3024337"/>
              <a:gd name="connsiteY13" fmla="*/ 576878 h 2953141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004298 w 3024337"/>
              <a:gd name="connsiteY2" fmla="*/ 221549 h 3158925"/>
              <a:gd name="connsiteX3" fmla="*/ 2366905 w 3024337"/>
              <a:gd name="connsiteY3" fmla="*/ 205784 h 3158925"/>
              <a:gd name="connsiteX4" fmla="*/ 2650685 w 3024337"/>
              <a:gd name="connsiteY4" fmla="*/ 221549 h 3158925"/>
              <a:gd name="connsiteX5" fmla="*/ 2697981 w 3024337"/>
              <a:gd name="connsiteY5" fmla="*/ 237315 h 3158925"/>
              <a:gd name="connsiteX6" fmla="*/ 2792574 w 3024337"/>
              <a:gd name="connsiteY6" fmla="*/ 253080 h 3158925"/>
              <a:gd name="connsiteX7" fmla="*/ 2902933 w 3024337"/>
              <a:gd name="connsiteY7" fmla="*/ 284611 h 3158925"/>
              <a:gd name="connsiteX8" fmla="*/ 2934464 w 3024337"/>
              <a:gd name="connsiteY8" fmla="*/ 331908 h 3158925"/>
              <a:gd name="connsiteX9" fmla="*/ 2965995 w 3024337"/>
              <a:gd name="connsiteY9" fmla="*/ 426501 h 3158925"/>
              <a:gd name="connsiteX10" fmla="*/ 2981761 w 3024337"/>
              <a:gd name="connsiteY10" fmla="*/ 584156 h 3158925"/>
              <a:gd name="connsiteX11" fmla="*/ 2997526 w 3024337"/>
              <a:gd name="connsiteY11" fmla="*/ 631453 h 3158925"/>
              <a:gd name="connsiteX12" fmla="*/ 3024337 w 3024337"/>
              <a:gd name="connsiteY12" fmla="*/ 782662 h 3158925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697981 w 3024337"/>
              <a:gd name="connsiteY4" fmla="*/ 239942 h 3161552"/>
              <a:gd name="connsiteX5" fmla="*/ 2792574 w 3024337"/>
              <a:gd name="connsiteY5" fmla="*/ 255707 h 3161552"/>
              <a:gd name="connsiteX6" fmla="*/ 2902933 w 3024337"/>
              <a:gd name="connsiteY6" fmla="*/ 287238 h 3161552"/>
              <a:gd name="connsiteX7" fmla="*/ 2934464 w 3024337"/>
              <a:gd name="connsiteY7" fmla="*/ 334535 h 3161552"/>
              <a:gd name="connsiteX8" fmla="*/ 2965995 w 3024337"/>
              <a:gd name="connsiteY8" fmla="*/ 429128 h 3161552"/>
              <a:gd name="connsiteX9" fmla="*/ 2981761 w 3024337"/>
              <a:gd name="connsiteY9" fmla="*/ 586783 h 3161552"/>
              <a:gd name="connsiteX10" fmla="*/ 2997526 w 3024337"/>
              <a:gd name="connsiteY10" fmla="*/ 634080 h 3161552"/>
              <a:gd name="connsiteX11" fmla="*/ 3024337 w 3024337"/>
              <a:gd name="connsiteY11" fmla="*/ 785289 h 3161552"/>
              <a:gd name="connsiteX0" fmla="*/ 0 w 3024337"/>
              <a:gd name="connsiteY0" fmla="*/ 3161552 h 3161552"/>
              <a:gd name="connsiteX1" fmla="*/ 65140 w 3024337"/>
              <a:gd name="connsiteY1" fmla="*/ 492190 h 3161552"/>
              <a:gd name="connsiteX2" fmla="*/ 2366905 w 3024337"/>
              <a:gd name="connsiteY2" fmla="*/ 208411 h 3161552"/>
              <a:gd name="connsiteX3" fmla="*/ 2650685 w 3024337"/>
              <a:gd name="connsiteY3" fmla="*/ 224176 h 3161552"/>
              <a:gd name="connsiteX4" fmla="*/ 2792574 w 3024337"/>
              <a:gd name="connsiteY4" fmla="*/ 255707 h 3161552"/>
              <a:gd name="connsiteX5" fmla="*/ 2902933 w 3024337"/>
              <a:gd name="connsiteY5" fmla="*/ 287238 h 3161552"/>
              <a:gd name="connsiteX6" fmla="*/ 2934464 w 3024337"/>
              <a:gd name="connsiteY6" fmla="*/ 334535 h 3161552"/>
              <a:gd name="connsiteX7" fmla="*/ 2965995 w 3024337"/>
              <a:gd name="connsiteY7" fmla="*/ 429128 h 3161552"/>
              <a:gd name="connsiteX8" fmla="*/ 2981761 w 3024337"/>
              <a:gd name="connsiteY8" fmla="*/ 586783 h 3161552"/>
              <a:gd name="connsiteX9" fmla="*/ 2997526 w 3024337"/>
              <a:gd name="connsiteY9" fmla="*/ 634080 h 3161552"/>
              <a:gd name="connsiteX10" fmla="*/ 3024337 w 3024337"/>
              <a:gd name="connsiteY10" fmla="*/ 785289 h 3161552"/>
              <a:gd name="connsiteX0" fmla="*/ 0 w 3024337"/>
              <a:gd name="connsiteY0" fmla="*/ 3158925 h 3158925"/>
              <a:gd name="connsiteX1" fmla="*/ 65140 w 3024337"/>
              <a:gd name="connsiteY1" fmla="*/ 489563 h 3158925"/>
              <a:gd name="connsiteX2" fmla="*/ 2650685 w 3024337"/>
              <a:gd name="connsiteY2" fmla="*/ 221549 h 3158925"/>
              <a:gd name="connsiteX3" fmla="*/ 2792574 w 3024337"/>
              <a:gd name="connsiteY3" fmla="*/ 253080 h 3158925"/>
              <a:gd name="connsiteX4" fmla="*/ 2902933 w 3024337"/>
              <a:gd name="connsiteY4" fmla="*/ 284611 h 3158925"/>
              <a:gd name="connsiteX5" fmla="*/ 2934464 w 3024337"/>
              <a:gd name="connsiteY5" fmla="*/ 331908 h 3158925"/>
              <a:gd name="connsiteX6" fmla="*/ 2965995 w 3024337"/>
              <a:gd name="connsiteY6" fmla="*/ 426501 h 3158925"/>
              <a:gd name="connsiteX7" fmla="*/ 2981761 w 3024337"/>
              <a:gd name="connsiteY7" fmla="*/ 584156 h 3158925"/>
              <a:gd name="connsiteX8" fmla="*/ 2997526 w 3024337"/>
              <a:gd name="connsiteY8" fmla="*/ 631453 h 3158925"/>
              <a:gd name="connsiteX9" fmla="*/ 3024337 w 3024337"/>
              <a:gd name="connsiteY9" fmla="*/ 782662 h 3158925"/>
              <a:gd name="connsiteX0" fmla="*/ 0 w 3024337"/>
              <a:gd name="connsiteY0" fmla="*/ 3153669 h 3153669"/>
              <a:gd name="connsiteX1" fmla="*/ 65140 w 3024337"/>
              <a:gd name="connsiteY1" fmla="*/ 484307 h 3153669"/>
              <a:gd name="connsiteX2" fmla="*/ 2792574 w 3024337"/>
              <a:gd name="connsiteY2" fmla="*/ 247824 h 3153669"/>
              <a:gd name="connsiteX3" fmla="*/ 2902933 w 3024337"/>
              <a:gd name="connsiteY3" fmla="*/ 279355 h 3153669"/>
              <a:gd name="connsiteX4" fmla="*/ 2934464 w 3024337"/>
              <a:gd name="connsiteY4" fmla="*/ 326652 h 3153669"/>
              <a:gd name="connsiteX5" fmla="*/ 2965995 w 3024337"/>
              <a:gd name="connsiteY5" fmla="*/ 421245 h 3153669"/>
              <a:gd name="connsiteX6" fmla="*/ 2981761 w 3024337"/>
              <a:gd name="connsiteY6" fmla="*/ 578900 h 3153669"/>
              <a:gd name="connsiteX7" fmla="*/ 2997526 w 3024337"/>
              <a:gd name="connsiteY7" fmla="*/ 626197 h 3153669"/>
              <a:gd name="connsiteX8" fmla="*/ 3024337 w 3024337"/>
              <a:gd name="connsiteY8" fmla="*/ 777406 h 3153669"/>
              <a:gd name="connsiteX0" fmla="*/ 0 w 3024337"/>
              <a:gd name="connsiteY0" fmla="*/ 3148414 h 3148414"/>
              <a:gd name="connsiteX1" fmla="*/ 65140 w 3024337"/>
              <a:gd name="connsiteY1" fmla="*/ 479052 h 3148414"/>
              <a:gd name="connsiteX2" fmla="*/ 2902933 w 3024337"/>
              <a:gd name="connsiteY2" fmla="*/ 274100 h 3148414"/>
              <a:gd name="connsiteX3" fmla="*/ 2934464 w 3024337"/>
              <a:gd name="connsiteY3" fmla="*/ 321397 h 3148414"/>
              <a:gd name="connsiteX4" fmla="*/ 2965995 w 3024337"/>
              <a:gd name="connsiteY4" fmla="*/ 415990 h 3148414"/>
              <a:gd name="connsiteX5" fmla="*/ 2981761 w 3024337"/>
              <a:gd name="connsiteY5" fmla="*/ 573645 h 3148414"/>
              <a:gd name="connsiteX6" fmla="*/ 2997526 w 3024337"/>
              <a:gd name="connsiteY6" fmla="*/ 620942 h 3148414"/>
              <a:gd name="connsiteX7" fmla="*/ 3024337 w 3024337"/>
              <a:gd name="connsiteY7" fmla="*/ 772151 h 3148414"/>
              <a:gd name="connsiteX0" fmla="*/ 0 w 3386409"/>
              <a:gd name="connsiteY0" fmla="*/ 3148414 h 3148414"/>
              <a:gd name="connsiteX1" fmla="*/ 65140 w 3386409"/>
              <a:gd name="connsiteY1" fmla="*/ 479052 h 3148414"/>
              <a:gd name="connsiteX2" fmla="*/ 2902933 w 3386409"/>
              <a:gd name="connsiteY2" fmla="*/ 274100 h 3148414"/>
              <a:gd name="connsiteX3" fmla="*/ 2965995 w 3386409"/>
              <a:gd name="connsiteY3" fmla="*/ 415990 h 3148414"/>
              <a:gd name="connsiteX4" fmla="*/ 2981761 w 3386409"/>
              <a:gd name="connsiteY4" fmla="*/ 573645 h 3148414"/>
              <a:gd name="connsiteX5" fmla="*/ 2997526 w 3386409"/>
              <a:gd name="connsiteY5" fmla="*/ 620942 h 3148414"/>
              <a:gd name="connsiteX6" fmla="*/ 3024337 w 3386409"/>
              <a:gd name="connsiteY6" fmla="*/ 772151 h 3148414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3124766 h 3124766"/>
              <a:gd name="connsiteX1" fmla="*/ 65140 w 3024337"/>
              <a:gd name="connsiteY1" fmla="*/ 455404 h 3124766"/>
              <a:gd name="connsiteX2" fmla="*/ 2965995 w 3024337"/>
              <a:gd name="connsiteY2" fmla="*/ 392342 h 3124766"/>
              <a:gd name="connsiteX3" fmla="*/ 2981761 w 3024337"/>
              <a:gd name="connsiteY3" fmla="*/ 549997 h 3124766"/>
              <a:gd name="connsiteX4" fmla="*/ 2997526 w 3024337"/>
              <a:gd name="connsiteY4" fmla="*/ 597294 h 3124766"/>
              <a:gd name="connsiteX5" fmla="*/ 3024337 w 3024337"/>
              <a:gd name="connsiteY5" fmla="*/ 748503 h 3124766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2749329 h 2749329"/>
              <a:gd name="connsiteX1" fmla="*/ 65140 w 3024337"/>
              <a:gd name="connsiteY1" fmla="*/ 79967 h 2749329"/>
              <a:gd name="connsiteX2" fmla="*/ 2965995 w 3024337"/>
              <a:gd name="connsiteY2" fmla="*/ 16905 h 2749329"/>
              <a:gd name="connsiteX3" fmla="*/ 2981761 w 3024337"/>
              <a:gd name="connsiteY3" fmla="*/ 174560 h 2749329"/>
              <a:gd name="connsiteX4" fmla="*/ 2997526 w 3024337"/>
              <a:gd name="connsiteY4" fmla="*/ 221857 h 2749329"/>
              <a:gd name="connsiteX5" fmla="*/ 3024337 w 3024337"/>
              <a:gd name="connsiteY5" fmla="*/ 373066 h 2749329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965995 w 3024337"/>
              <a:gd name="connsiteY2" fmla="*/ 269112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24337"/>
              <a:gd name="connsiteY0" fmla="*/ 3001536 h 3001536"/>
              <a:gd name="connsiteX1" fmla="*/ 72008 w 3024337"/>
              <a:gd name="connsiteY1" fmla="*/ 49207 h 3001536"/>
              <a:gd name="connsiteX2" fmla="*/ 2880320 w 3024337"/>
              <a:gd name="connsiteY2" fmla="*/ 49207 h 3001536"/>
              <a:gd name="connsiteX3" fmla="*/ 2981761 w 3024337"/>
              <a:gd name="connsiteY3" fmla="*/ 426767 h 3001536"/>
              <a:gd name="connsiteX4" fmla="*/ 2997526 w 3024337"/>
              <a:gd name="connsiteY4" fmla="*/ 474064 h 3001536"/>
              <a:gd name="connsiteX5" fmla="*/ 3024337 w 3024337"/>
              <a:gd name="connsiteY5" fmla="*/ 625273 h 3001536"/>
              <a:gd name="connsiteX0" fmla="*/ 0 w 3052386"/>
              <a:gd name="connsiteY0" fmla="*/ 3433584 h 3433584"/>
              <a:gd name="connsiteX1" fmla="*/ 100057 w 3052386"/>
              <a:gd name="connsiteY1" fmla="*/ 49207 h 3433584"/>
              <a:gd name="connsiteX2" fmla="*/ 2908369 w 3052386"/>
              <a:gd name="connsiteY2" fmla="*/ 49207 h 3433584"/>
              <a:gd name="connsiteX3" fmla="*/ 3009810 w 3052386"/>
              <a:gd name="connsiteY3" fmla="*/ 426767 h 3433584"/>
              <a:gd name="connsiteX4" fmla="*/ 3025575 w 3052386"/>
              <a:gd name="connsiteY4" fmla="*/ 474064 h 3433584"/>
              <a:gd name="connsiteX5" fmla="*/ 3052386 w 3052386"/>
              <a:gd name="connsiteY5" fmla="*/ 625273 h 3433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2386" h="3433584">
                <a:moveTo>
                  <a:pt x="0" y="3433584"/>
                </a:moveTo>
                <a:cubicBezTo>
                  <a:pt x="13571" y="2877467"/>
                  <a:pt x="97403" y="201740"/>
                  <a:pt x="100057" y="49207"/>
                </a:cubicBezTo>
                <a:cubicBezTo>
                  <a:pt x="237797" y="0"/>
                  <a:pt x="2691237" y="32302"/>
                  <a:pt x="2908369" y="49207"/>
                </a:cubicBezTo>
                <a:cubicBezTo>
                  <a:pt x="2913624" y="101759"/>
                  <a:pt x="3001779" y="374567"/>
                  <a:pt x="3009810" y="426767"/>
                </a:cubicBezTo>
                <a:cubicBezTo>
                  <a:pt x="3012337" y="443192"/>
                  <a:pt x="3024070" y="457514"/>
                  <a:pt x="3025575" y="474064"/>
                </a:cubicBezTo>
                <a:cubicBezTo>
                  <a:pt x="3034627" y="573640"/>
                  <a:pt x="3044413" y="525605"/>
                  <a:pt x="3052386" y="625273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709" name="Isosceles Triangle 708"/>
          <p:cNvSpPr/>
          <p:nvPr/>
        </p:nvSpPr>
        <p:spPr bwMode="auto">
          <a:xfrm>
            <a:off x="6216308" y="912108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13" name="Straight Connector 712"/>
          <p:cNvCxnSpPr/>
          <p:nvPr/>
        </p:nvCxnSpPr>
        <p:spPr bwMode="auto">
          <a:xfrm>
            <a:off x="4888632" y="7752928"/>
            <a:ext cx="3096344" cy="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7" name="Straight Connector 716"/>
          <p:cNvCxnSpPr/>
          <p:nvPr/>
        </p:nvCxnSpPr>
        <p:spPr bwMode="auto">
          <a:xfrm>
            <a:off x="6328792" y="7752928"/>
            <a:ext cx="0" cy="144016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9" name="TextBox 728"/>
          <p:cNvSpPr txBox="1"/>
          <p:nvPr/>
        </p:nvSpPr>
        <p:spPr>
          <a:xfrm>
            <a:off x="-7912" y="9348137"/>
            <a:ext cx="118974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>
                <a:solidFill>
                  <a:schemeClr val="bg1">
                    <a:lumMod val="50000"/>
                  </a:schemeClr>
                </a:solidFill>
              </a:rPr>
              <a:t>animated slide</a:t>
            </a:r>
            <a:endParaRPr lang="en-US" sz="1200" b="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31" name="Straight Arrow Connector 730"/>
          <p:cNvCxnSpPr>
            <a:stCxn id="513" idx="1"/>
            <a:endCxn id="735" idx="2"/>
          </p:cNvCxnSpPr>
          <p:nvPr/>
        </p:nvCxnSpPr>
        <p:spPr bwMode="auto">
          <a:xfrm flipH="1" flipV="1">
            <a:off x="6684876" y="3290504"/>
            <a:ext cx="3802378" cy="17621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cxnSp>
        <p:nvCxnSpPr>
          <p:cNvPr id="733" name="Straight Arrow Connector 732"/>
          <p:cNvCxnSpPr>
            <a:stCxn id="459" idx="5"/>
            <a:endCxn id="735" idx="2"/>
          </p:cNvCxnSpPr>
          <p:nvPr/>
        </p:nvCxnSpPr>
        <p:spPr bwMode="auto">
          <a:xfrm flipV="1">
            <a:off x="2314346" y="3290504"/>
            <a:ext cx="4370530" cy="17621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sp>
        <p:nvSpPr>
          <p:cNvPr id="735" name="TextBox 734"/>
          <p:cNvSpPr txBox="1"/>
          <p:nvPr/>
        </p:nvSpPr>
        <p:spPr>
          <a:xfrm>
            <a:off x="568152" y="1813176"/>
            <a:ext cx="12233447" cy="147732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Three alternatives for the operation of these </a:t>
            </a:r>
            <a:r>
              <a:rPr lang="en-GB" sz="1800" dirty="0" smtClean="0">
                <a:solidFill>
                  <a:srgbClr val="FF0000"/>
                </a:solidFill>
              </a:rPr>
              <a:t>four</a:t>
            </a:r>
            <a:r>
              <a:rPr lang="en-GB" sz="1800" b="0" dirty="0" smtClean="0">
                <a:solidFill>
                  <a:srgbClr val="FF0000"/>
                </a:solidFill>
              </a:rPr>
              <a:t> EC NO MEP functions in the two nodes in a carrier’s portal: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four independent MEP functions with </a:t>
            </a:r>
            <a:r>
              <a:rPr lang="en-GB" sz="1800" b="0" dirty="0" smtClean="0">
                <a:solidFill>
                  <a:srgbClr val="FF0000"/>
                </a:solidFill>
              </a:rPr>
              <a:t>their own MEPID (4,5,6,7</a:t>
            </a:r>
            <a:r>
              <a:rPr lang="en-GB" sz="1800" b="0" dirty="0" smtClean="0">
                <a:solidFill>
                  <a:srgbClr val="FF0000"/>
                </a:solidFill>
              </a:rPr>
              <a:t>) and their </a:t>
            </a:r>
            <a:r>
              <a:rPr lang="en-GB" sz="1800" b="0" dirty="0" smtClean="0">
                <a:solidFill>
                  <a:srgbClr val="FF0000"/>
                </a:solidFill>
              </a:rPr>
              <a:t>own MAC Address (@A,@B,@C,@D</a:t>
            </a:r>
            <a:r>
              <a:rPr lang="en-GB" sz="1800" b="0" dirty="0" smtClean="0">
                <a:solidFill>
                  <a:srgbClr val="FF0000"/>
                </a:solidFill>
              </a:rPr>
              <a:t>)</a:t>
            </a:r>
            <a:endParaRPr lang="en-GB" sz="1800" b="0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one virtual MEP function with the same MEPID </a:t>
            </a:r>
            <a:r>
              <a:rPr lang="en-GB" sz="1800" b="0" dirty="0" smtClean="0">
                <a:solidFill>
                  <a:srgbClr val="FF0000"/>
                </a:solidFill>
              </a:rPr>
              <a:t>(4) </a:t>
            </a:r>
            <a:r>
              <a:rPr lang="en-GB" sz="1800" b="0" dirty="0" smtClean="0">
                <a:solidFill>
                  <a:srgbClr val="FF0000"/>
                </a:solidFill>
              </a:rPr>
              <a:t>but with different MAC Addresses (@A,@B,@C,@D)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b="0" dirty="0" smtClean="0">
                <a:solidFill>
                  <a:srgbClr val="FF0000"/>
                </a:solidFill>
              </a:rPr>
              <a:t>Behave as one virtual MEP function with the same MEPID </a:t>
            </a:r>
            <a:r>
              <a:rPr lang="en-GB" sz="1800" b="0" dirty="0" smtClean="0">
                <a:solidFill>
                  <a:srgbClr val="FF0000"/>
                </a:solidFill>
              </a:rPr>
              <a:t>(4) </a:t>
            </a:r>
            <a:r>
              <a:rPr lang="en-GB" sz="1800" b="0" dirty="0" smtClean="0">
                <a:solidFill>
                  <a:srgbClr val="FF0000"/>
                </a:solidFill>
              </a:rPr>
              <a:t>and the same MAC address (@S)</a:t>
            </a:r>
            <a:endParaRPr lang="en-US" sz="1800" b="0" dirty="0" smtClean="0">
              <a:solidFill>
                <a:srgbClr val="FF0000"/>
              </a:solidFill>
            </a:endParaRPr>
          </a:p>
        </p:txBody>
      </p:sp>
      <p:sp>
        <p:nvSpPr>
          <p:cNvPr id="738" name="TextBox 737"/>
          <p:cNvSpPr txBox="1"/>
          <p:nvPr/>
        </p:nvSpPr>
        <p:spPr>
          <a:xfrm flipH="1">
            <a:off x="6328792" y="9049072"/>
            <a:ext cx="957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solidFill>
                  <a:srgbClr val="FF0000"/>
                </a:solidFill>
              </a:rPr>
              <a:t>MEPID=1</a:t>
            </a:r>
            <a:endParaRPr lang="en-GB" sz="1400" b="0" dirty="0">
              <a:solidFill>
                <a:srgbClr val="FF0000"/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4713084" y="4887517"/>
            <a:ext cx="10886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>
                <a:solidFill>
                  <a:srgbClr val="FF0000"/>
                </a:solidFill>
              </a:rPr>
              <a:t>EC NO 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6952593" y="4887517"/>
            <a:ext cx="10728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NO</a:t>
            </a:r>
            <a:r>
              <a:rPr lang="en-US" sz="1100" b="0" dirty="0" smtClean="0">
                <a:solidFill>
                  <a:srgbClr val="FF0000"/>
                </a:solidFill>
              </a:rPr>
              <a:t> </a:t>
            </a:r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cxnSp>
        <p:nvCxnSpPr>
          <p:cNvPr id="191" name="Straight Arrow Connector 190"/>
          <p:cNvCxnSpPr>
            <a:stCxn id="546" idx="5"/>
            <a:endCxn id="735" idx="2"/>
          </p:cNvCxnSpPr>
          <p:nvPr/>
        </p:nvCxnSpPr>
        <p:spPr bwMode="auto">
          <a:xfrm flipV="1">
            <a:off x="3322458" y="3290504"/>
            <a:ext cx="3362418" cy="17621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cxnSp>
        <p:nvCxnSpPr>
          <p:cNvPr id="194" name="Straight Arrow Connector 193"/>
          <p:cNvCxnSpPr>
            <a:stCxn id="686" idx="1"/>
            <a:endCxn id="735" idx="2"/>
          </p:cNvCxnSpPr>
          <p:nvPr/>
        </p:nvCxnSpPr>
        <p:spPr bwMode="auto">
          <a:xfrm flipH="1" flipV="1">
            <a:off x="6684876" y="3290504"/>
            <a:ext cx="2794266" cy="17621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arrow" w="med" len="med"/>
            <a:tailEnd type="none" w="med" len="med"/>
          </a:ln>
          <a:effectLst/>
        </p:spPr>
      </p:cxnSp>
      <p:sp>
        <p:nvSpPr>
          <p:cNvPr id="193" name="Isosceles Triangle 192"/>
          <p:cNvSpPr/>
          <p:nvPr/>
        </p:nvSpPr>
        <p:spPr bwMode="auto">
          <a:xfrm>
            <a:off x="5496228" y="8977064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Isosceles Triangle 194"/>
          <p:cNvSpPr/>
          <p:nvPr/>
        </p:nvSpPr>
        <p:spPr bwMode="auto">
          <a:xfrm>
            <a:off x="7080404" y="883304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6" name="Straight Connector 195"/>
          <p:cNvCxnSpPr/>
          <p:nvPr/>
        </p:nvCxnSpPr>
        <p:spPr bwMode="auto">
          <a:xfrm>
            <a:off x="7192888" y="7752928"/>
            <a:ext cx="0" cy="1152128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5608712" y="7752928"/>
            <a:ext cx="0" cy="1296144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7336904" y="7824936"/>
            <a:ext cx="30243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MP EC Network Operator MA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99" name="TextBox 198"/>
          <p:cNvSpPr txBox="1"/>
          <p:nvPr/>
        </p:nvSpPr>
        <p:spPr>
          <a:xfrm flipH="1">
            <a:off x="4651399" y="8957319"/>
            <a:ext cx="957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solidFill>
                  <a:srgbClr val="FF0000"/>
                </a:solidFill>
              </a:rPr>
              <a:t>MEPID=3</a:t>
            </a:r>
            <a:endParaRPr lang="en-GB" sz="1400" b="0" dirty="0">
              <a:solidFill>
                <a:srgbClr val="FF0000"/>
              </a:solidFill>
            </a:endParaRPr>
          </a:p>
        </p:txBody>
      </p:sp>
      <p:sp>
        <p:nvSpPr>
          <p:cNvPr id="200" name="TextBox 199"/>
          <p:cNvSpPr txBox="1"/>
          <p:nvPr/>
        </p:nvSpPr>
        <p:spPr>
          <a:xfrm flipH="1">
            <a:off x="7243687" y="8761040"/>
            <a:ext cx="957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solidFill>
                  <a:srgbClr val="FF0000"/>
                </a:solidFill>
              </a:rPr>
              <a:t>MEPID=2</a:t>
            </a:r>
            <a:endParaRPr lang="en-GB" sz="14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" grpId="0" animBg="1"/>
      <p:bldP spid="698" grpId="0" animBg="1"/>
      <p:bldP spid="705" grpId="0" animBg="1"/>
      <p:bldP spid="70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Box 216"/>
          <p:cNvSpPr txBox="1"/>
          <p:nvPr/>
        </p:nvSpPr>
        <p:spPr>
          <a:xfrm>
            <a:off x="1000200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3016424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8345016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10361240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8056984" y="32884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8056984" y="372048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Isosceles Triangle 208"/>
          <p:cNvSpPr/>
          <p:nvPr/>
        </p:nvSpPr>
        <p:spPr bwMode="auto">
          <a:xfrm flipV="1">
            <a:off x="8856986" y="379248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2800400" y="32884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2800400" y="372048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Isosceles Triangle 211"/>
          <p:cNvSpPr/>
          <p:nvPr/>
        </p:nvSpPr>
        <p:spPr bwMode="auto">
          <a:xfrm flipV="1">
            <a:off x="3600402" y="379248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3" name="Straight Connector 212"/>
          <p:cNvCxnSpPr/>
          <p:nvPr/>
        </p:nvCxnSpPr>
        <p:spPr bwMode="auto">
          <a:xfrm flipV="1">
            <a:off x="3808512" y="4008512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4" name="Straight Connector 213"/>
          <p:cNvCxnSpPr/>
          <p:nvPr/>
        </p:nvCxnSpPr>
        <p:spPr bwMode="auto">
          <a:xfrm flipV="1">
            <a:off x="9065096" y="4008512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/>
          <p:cNvCxnSpPr/>
          <p:nvPr/>
        </p:nvCxnSpPr>
        <p:spPr bwMode="auto">
          <a:xfrm flipH="1">
            <a:off x="3808512" y="4296544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6" name="TextBox 215"/>
          <p:cNvSpPr txBox="1"/>
          <p:nvPr/>
        </p:nvSpPr>
        <p:spPr>
          <a:xfrm>
            <a:off x="5248672" y="393650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34" name="Rectangle 33"/>
          <p:cNvSpPr/>
          <p:nvPr/>
        </p:nvSpPr>
        <p:spPr bwMode="auto">
          <a:xfrm flipH="1">
            <a:off x="8056984" y="2136304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136305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136304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13630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13630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13630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47814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28843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350445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372048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29654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451256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28843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350445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3720480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29654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451256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478143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37924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37924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Generic </a:t>
            </a:r>
            <a:r>
              <a:rPr lang="en-GB" dirty="0" smtClean="0"/>
              <a:t>DRNI Data </a:t>
            </a:r>
            <a:r>
              <a:rPr lang="en-GB" dirty="0" smtClean="0"/>
              <a:t>Plane Model II </a:t>
            </a:r>
            <a:br>
              <a:rPr lang="en-GB" dirty="0" smtClean="0"/>
            </a:br>
            <a:r>
              <a:rPr lang="en-GB" sz="2800" i="1" u="sng" dirty="0" smtClean="0"/>
              <a:t>Unprotected EC </a:t>
            </a:r>
            <a:r>
              <a:rPr lang="en-GB" sz="2800" i="1" u="sng" dirty="0" smtClean="0"/>
              <a:t>ENNI MA</a:t>
            </a:r>
            <a:endParaRPr lang="en-US" sz="2400" i="1" u="sng" dirty="0"/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163224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163224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Isosceles Triangle 250"/>
          <p:cNvSpPr/>
          <p:nvPr/>
        </p:nvSpPr>
        <p:spPr bwMode="auto">
          <a:xfrm>
            <a:off x="1864296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1"/>
          <p:cNvGrpSpPr/>
          <p:nvPr/>
        </p:nvGrpSpPr>
        <p:grpSpPr>
          <a:xfrm>
            <a:off x="1864296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64" name="Flowchart: Delay 26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Flowchart: Delay 26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3" name="Isosceles Triangle 252"/>
          <p:cNvSpPr/>
          <p:nvPr/>
        </p:nvSpPr>
        <p:spPr bwMode="auto">
          <a:xfrm flipV="1">
            <a:off x="1864296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Isosceles Triangle 253"/>
          <p:cNvSpPr/>
          <p:nvPr/>
        </p:nvSpPr>
        <p:spPr bwMode="auto">
          <a:xfrm>
            <a:off x="215232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54"/>
          <p:cNvGrpSpPr/>
          <p:nvPr/>
        </p:nvGrpSpPr>
        <p:grpSpPr>
          <a:xfrm>
            <a:off x="2152328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62" name="Flowchart: Delay 26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Flowchart: Delay 26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6" name="Isosceles Triangle 255"/>
          <p:cNvSpPr/>
          <p:nvPr/>
        </p:nvSpPr>
        <p:spPr bwMode="auto">
          <a:xfrm flipV="1">
            <a:off x="215232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Isosceles Triangle 256"/>
          <p:cNvSpPr/>
          <p:nvPr/>
        </p:nvSpPr>
        <p:spPr bwMode="auto">
          <a:xfrm>
            <a:off x="2440360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257"/>
          <p:cNvGrpSpPr/>
          <p:nvPr/>
        </p:nvGrpSpPr>
        <p:grpSpPr>
          <a:xfrm>
            <a:off x="2440360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60" name="Flowchart: Delay 25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Flowchart: Delay 26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9" name="Isosceles Triangle 258"/>
          <p:cNvSpPr/>
          <p:nvPr/>
        </p:nvSpPr>
        <p:spPr bwMode="auto">
          <a:xfrm flipV="1">
            <a:off x="2440360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12017424" y="228032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12017424" y="300040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ENNI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332" name="TextBox 331"/>
          <p:cNvSpPr txBox="1"/>
          <p:nvPr/>
        </p:nvSpPr>
        <p:spPr>
          <a:xfrm>
            <a:off x="4744616" y="3746902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387" name="Isosceles Triangle 386"/>
          <p:cNvSpPr/>
          <p:nvPr/>
        </p:nvSpPr>
        <p:spPr bwMode="auto">
          <a:xfrm>
            <a:off x="10145216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178"/>
          <p:cNvGrpSpPr/>
          <p:nvPr/>
        </p:nvGrpSpPr>
        <p:grpSpPr>
          <a:xfrm>
            <a:off x="10145216" y="2712368"/>
            <a:ext cx="216024" cy="216023"/>
            <a:chOff x="9209112" y="7464897"/>
            <a:chExt cx="432048" cy="216023"/>
          </a:xfrm>
        </p:grpSpPr>
        <p:sp>
          <p:nvSpPr>
            <p:cNvPr id="400" name="Flowchart: Delay 39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1" name="Flowchart: Delay 40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89" name="Isosceles Triangle 388"/>
          <p:cNvSpPr/>
          <p:nvPr/>
        </p:nvSpPr>
        <p:spPr bwMode="auto">
          <a:xfrm flipV="1">
            <a:off x="10145216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0" name="Isosceles Triangle 389"/>
          <p:cNvSpPr/>
          <p:nvPr/>
        </p:nvSpPr>
        <p:spPr bwMode="auto">
          <a:xfrm>
            <a:off x="10433248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183"/>
          <p:cNvGrpSpPr/>
          <p:nvPr/>
        </p:nvGrpSpPr>
        <p:grpSpPr>
          <a:xfrm>
            <a:off x="10433248" y="2712368"/>
            <a:ext cx="216024" cy="216023"/>
            <a:chOff x="9209112" y="7464897"/>
            <a:chExt cx="432048" cy="216023"/>
          </a:xfrm>
        </p:grpSpPr>
        <p:sp>
          <p:nvSpPr>
            <p:cNvPr id="398" name="Flowchart: Delay 39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9" name="Flowchart: Delay 39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2" name="Isosceles Triangle 391"/>
          <p:cNvSpPr/>
          <p:nvPr/>
        </p:nvSpPr>
        <p:spPr bwMode="auto">
          <a:xfrm flipV="1">
            <a:off x="10433248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3" name="Isosceles Triangle 392"/>
          <p:cNvSpPr/>
          <p:nvPr/>
        </p:nvSpPr>
        <p:spPr bwMode="auto">
          <a:xfrm>
            <a:off x="10721280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8" name="Group 188"/>
          <p:cNvGrpSpPr/>
          <p:nvPr/>
        </p:nvGrpSpPr>
        <p:grpSpPr>
          <a:xfrm>
            <a:off x="10721280" y="2712368"/>
            <a:ext cx="216024" cy="216023"/>
            <a:chOff x="9209112" y="7464897"/>
            <a:chExt cx="432048" cy="216023"/>
          </a:xfrm>
        </p:grpSpPr>
        <p:sp>
          <p:nvSpPr>
            <p:cNvPr id="396" name="Flowchart: Delay 39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7" name="Flowchart: Delay 39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5" name="Isosceles Triangle 394"/>
          <p:cNvSpPr/>
          <p:nvPr/>
        </p:nvSpPr>
        <p:spPr bwMode="auto">
          <a:xfrm flipV="1">
            <a:off x="10721280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TextBox 282"/>
          <p:cNvSpPr txBox="1"/>
          <p:nvPr/>
        </p:nvSpPr>
        <p:spPr>
          <a:xfrm>
            <a:off x="4744616" y="2635250"/>
            <a:ext cx="11832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</a:t>
            </a:r>
            <a:r>
              <a:rPr lang="en-GB" sz="1100" b="0" dirty="0" smtClean="0"/>
              <a:t>SP MIP</a:t>
            </a:r>
          </a:p>
          <a:p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285" name="TextBox 284"/>
          <p:cNvSpPr txBox="1"/>
          <p:nvPr/>
        </p:nvSpPr>
        <p:spPr>
          <a:xfrm>
            <a:off x="6832848" y="2666782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</a:p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306" name="TextBox 305"/>
          <p:cNvSpPr txBox="1"/>
          <p:nvPr/>
        </p:nvSpPr>
        <p:spPr>
          <a:xfrm>
            <a:off x="11945416" y="3700735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08" name="TextBox 507"/>
          <p:cNvSpPr txBox="1"/>
          <p:nvPr/>
        </p:nvSpPr>
        <p:spPr>
          <a:xfrm>
            <a:off x="0" y="218856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</a:t>
            </a:r>
            <a:r>
              <a:rPr lang="en-GB" sz="1100" b="0" dirty="0" smtClean="0"/>
              <a:t>NO MEP</a:t>
            </a:r>
            <a:endParaRPr lang="en-GB" sz="1100" b="0" dirty="0"/>
          </a:p>
        </p:txBody>
      </p:sp>
      <p:sp>
        <p:nvSpPr>
          <p:cNvPr id="509" name="TextBox 508"/>
          <p:cNvSpPr txBox="1"/>
          <p:nvPr/>
        </p:nvSpPr>
        <p:spPr>
          <a:xfrm>
            <a:off x="0" y="300156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ENNI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10" name="TextBox 509"/>
          <p:cNvSpPr txBox="1"/>
          <p:nvPr/>
        </p:nvSpPr>
        <p:spPr>
          <a:xfrm>
            <a:off x="-439960" y="2641521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</a:t>
            </a:r>
            <a:r>
              <a:rPr lang="en-GB" sz="1100" b="0" dirty="0" smtClean="0"/>
              <a:t>SP MIP</a:t>
            </a:r>
          </a:p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11" name="TextBox 510"/>
          <p:cNvSpPr txBox="1"/>
          <p:nvPr/>
        </p:nvSpPr>
        <p:spPr>
          <a:xfrm>
            <a:off x="0" y="370073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512" name="TextBox 511"/>
          <p:cNvSpPr txBox="1"/>
          <p:nvPr/>
        </p:nvSpPr>
        <p:spPr>
          <a:xfrm>
            <a:off x="6976864" y="3792488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202" name="TextBox 201"/>
          <p:cNvSpPr txBox="1"/>
          <p:nvPr/>
        </p:nvSpPr>
        <p:spPr>
          <a:xfrm flipV="1">
            <a:off x="992288" y="6953289"/>
            <a:ext cx="13628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3" name="TextBox 202"/>
          <p:cNvSpPr txBox="1"/>
          <p:nvPr/>
        </p:nvSpPr>
        <p:spPr>
          <a:xfrm flipV="1">
            <a:off x="3008512" y="6953289"/>
            <a:ext cx="14045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4" name="TextBox 203"/>
          <p:cNvSpPr txBox="1"/>
          <p:nvPr/>
        </p:nvSpPr>
        <p:spPr>
          <a:xfrm flipV="1">
            <a:off x="8337104" y="6953289"/>
            <a:ext cx="13628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5" name="TextBox 204"/>
          <p:cNvSpPr txBox="1"/>
          <p:nvPr/>
        </p:nvSpPr>
        <p:spPr>
          <a:xfrm flipV="1">
            <a:off x="10353328" y="6953289"/>
            <a:ext cx="14045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6" name="Rectangle 205"/>
          <p:cNvSpPr/>
          <p:nvPr/>
        </p:nvSpPr>
        <p:spPr bwMode="auto">
          <a:xfrm flipV="1">
            <a:off x="8049072" y="68888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 flipV="1">
            <a:off x="8049072" y="6528792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Isosceles Triangle 221"/>
          <p:cNvSpPr/>
          <p:nvPr/>
        </p:nvSpPr>
        <p:spPr bwMode="auto">
          <a:xfrm>
            <a:off x="8849074" y="6600800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 flipV="1">
            <a:off x="2792488" y="68888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 flipV="1">
            <a:off x="2792488" y="6528792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Isosceles Triangle 224"/>
          <p:cNvSpPr/>
          <p:nvPr/>
        </p:nvSpPr>
        <p:spPr bwMode="auto">
          <a:xfrm>
            <a:off x="3592490" y="6600800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Connector 225"/>
          <p:cNvCxnSpPr/>
          <p:nvPr/>
        </p:nvCxnSpPr>
        <p:spPr bwMode="auto">
          <a:xfrm>
            <a:off x="3800600" y="6312768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7" name="Straight Connector 226"/>
          <p:cNvCxnSpPr/>
          <p:nvPr/>
        </p:nvCxnSpPr>
        <p:spPr bwMode="auto">
          <a:xfrm>
            <a:off x="9057184" y="6312768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8" name="Straight Connector 227"/>
          <p:cNvCxnSpPr/>
          <p:nvPr/>
        </p:nvCxnSpPr>
        <p:spPr bwMode="auto">
          <a:xfrm flipH="1" flipV="1">
            <a:off x="3800600" y="6312768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9" name="TextBox 228"/>
          <p:cNvSpPr txBox="1"/>
          <p:nvPr/>
        </p:nvSpPr>
        <p:spPr>
          <a:xfrm flipV="1">
            <a:off x="5240760" y="6365031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230" name="Rectangle 229"/>
          <p:cNvSpPr/>
          <p:nvPr/>
        </p:nvSpPr>
        <p:spPr bwMode="auto">
          <a:xfrm flipH="1" flipV="1">
            <a:off x="8049072" y="7320881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Rectangle 230"/>
          <p:cNvSpPr/>
          <p:nvPr/>
        </p:nvSpPr>
        <p:spPr bwMode="auto">
          <a:xfrm flipV="1">
            <a:off x="2792488" y="732087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 flipH="1" flipV="1">
            <a:off x="10065296" y="7320880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 flipV="1">
            <a:off x="776262" y="7320880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 flipH="1" flipV="1">
            <a:off x="9059362" y="825698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 flipH="1" flipV="1">
            <a:off x="1784374" y="825698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 flipV="1">
            <a:off x="776262" y="710485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 flipV="1">
            <a:off x="776262" y="688883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V="1">
            <a:off x="776262" y="6528792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V="1">
            <a:off x="776262" y="631276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V="1">
            <a:off x="776262" y="609674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2" name="Straight Connector 241"/>
          <p:cNvCxnSpPr/>
          <p:nvPr/>
        </p:nvCxnSpPr>
        <p:spPr bwMode="auto">
          <a:xfrm>
            <a:off x="1712368" y="52326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3" name="Rectangle 242"/>
          <p:cNvSpPr/>
          <p:nvPr/>
        </p:nvSpPr>
        <p:spPr bwMode="auto">
          <a:xfrm flipH="1" flipV="1">
            <a:off x="10065296" y="710485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 flipV="1">
            <a:off x="10065296" y="688883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Rectangle 244"/>
          <p:cNvSpPr/>
          <p:nvPr/>
        </p:nvSpPr>
        <p:spPr bwMode="auto">
          <a:xfrm flipH="1" flipV="1">
            <a:off x="10065296" y="6528792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 flipV="1">
            <a:off x="10065296" y="631276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 flipV="1">
            <a:off x="10065296" y="609674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8" name="Straight Connector 247"/>
          <p:cNvCxnSpPr/>
          <p:nvPr/>
        </p:nvCxnSpPr>
        <p:spPr bwMode="auto">
          <a:xfrm flipH="1">
            <a:off x="11001400" y="52326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Isosceles Triangle 249"/>
          <p:cNvSpPr/>
          <p:nvPr/>
        </p:nvSpPr>
        <p:spPr bwMode="auto">
          <a:xfrm>
            <a:off x="10785376" y="6600800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Isosceles Triangle 251"/>
          <p:cNvSpPr/>
          <p:nvPr/>
        </p:nvSpPr>
        <p:spPr bwMode="auto">
          <a:xfrm>
            <a:off x="1576264" y="6600800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 flipV="1">
            <a:off x="7043138" y="847300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 flipV="1">
            <a:off x="776263" y="847300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Isosceles Triangle 267"/>
          <p:cNvSpPr/>
          <p:nvPr/>
        </p:nvSpPr>
        <p:spPr bwMode="auto">
          <a:xfrm flipV="1">
            <a:off x="1856384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51"/>
          <p:cNvGrpSpPr/>
          <p:nvPr/>
        </p:nvGrpSpPr>
        <p:grpSpPr>
          <a:xfrm flipV="1">
            <a:off x="1856384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97" name="Flowchart: Delay 29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8" name="Flowchart: Delay 29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74" name="Isosceles Triangle 273"/>
          <p:cNvSpPr/>
          <p:nvPr/>
        </p:nvSpPr>
        <p:spPr bwMode="auto">
          <a:xfrm>
            <a:off x="1856384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Isosceles Triangle 286"/>
          <p:cNvSpPr/>
          <p:nvPr/>
        </p:nvSpPr>
        <p:spPr bwMode="auto">
          <a:xfrm flipV="1">
            <a:off x="214441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254"/>
          <p:cNvGrpSpPr/>
          <p:nvPr/>
        </p:nvGrpSpPr>
        <p:grpSpPr>
          <a:xfrm flipV="1">
            <a:off x="2144416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95" name="Flowchart: Delay 29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6" name="Flowchart: Delay 29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89" name="Isosceles Triangle 288"/>
          <p:cNvSpPr/>
          <p:nvPr/>
        </p:nvSpPr>
        <p:spPr bwMode="auto">
          <a:xfrm>
            <a:off x="214441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Isosceles Triangle 289"/>
          <p:cNvSpPr/>
          <p:nvPr/>
        </p:nvSpPr>
        <p:spPr bwMode="auto">
          <a:xfrm flipV="1">
            <a:off x="2432448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2" name="Group 257"/>
          <p:cNvGrpSpPr/>
          <p:nvPr/>
        </p:nvGrpSpPr>
        <p:grpSpPr>
          <a:xfrm flipV="1">
            <a:off x="2432448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293" name="Flowchart: Delay 29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4" name="Flowchart: Delay 29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2" name="Isosceles Triangle 291"/>
          <p:cNvSpPr/>
          <p:nvPr/>
        </p:nvSpPr>
        <p:spPr bwMode="auto">
          <a:xfrm>
            <a:off x="2432448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1" name="TextBox 320"/>
          <p:cNvSpPr txBox="1"/>
          <p:nvPr/>
        </p:nvSpPr>
        <p:spPr>
          <a:xfrm flipV="1">
            <a:off x="12009512" y="78981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22" name="TextBox 321"/>
          <p:cNvSpPr txBox="1"/>
          <p:nvPr/>
        </p:nvSpPr>
        <p:spPr>
          <a:xfrm flipV="1">
            <a:off x="12009512" y="717686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ENNI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323" name="TextBox 322"/>
          <p:cNvSpPr txBox="1"/>
          <p:nvPr/>
        </p:nvSpPr>
        <p:spPr>
          <a:xfrm flipV="1">
            <a:off x="12009512" y="753690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24" name="TextBox 323"/>
          <p:cNvSpPr txBox="1"/>
          <p:nvPr/>
        </p:nvSpPr>
        <p:spPr>
          <a:xfrm flipV="1">
            <a:off x="4736704" y="6600800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356" name="Isosceles Triangle 355"/>
          <p:cNvSpPr/>
          <p:nvPr/>
        </p:nvSpPr>
        <p:spPr bwMode="auto">
          <a:xfrm flipV="1">
            <a:off x="10137304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3" name="Group 178"/>
          <p:cNvGrpSpPr/>
          <p:nvPr/>
        </p:nvGrpSpPr>
        <p:grpSpPr>
          <a:xfrm flipV="1">
            <a:off x="10137304" y="7680921"/>
            <a:ext cx="216024" cy="216023"/>
            <a:chOff x="9209112" y="7464897"/>
            <a:chExt cx="432048" cy="216023"/>
          </a:xfrm>
        </p:grpSpPr>
        <p:sp>
          <p:nvSpPr>
            <p:cNvPr id="409" name="Flowchart: Delay 40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0" name="Flowchart: Delay 40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8" name="Isosceles Triangle 357"/>
          <p:cNvSpPr/>
          <p:nvPr/>
        </p:nvSpPr>
        <p:spPr bwMode="auto">
          <a:xfrm>
            <a:off x="10137304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Isosceles Triangle 387"/>
          <p:cNvSpPr/>
          <p:nvPr/>
        </p:nvSpPr>
        <p:spPr bwMode="auto">
          <a:xfrm flipV="1">
            <a:off x="10425336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" name="Group 183"/>
          <p:cNvGrpSpPr/>
          <p:nvPr/>
        </p:nvGrpSpPr>
        <p:grpSpPr>
          <a:xfrm flipV="1">
            <a:off x="10425336" y="7680921"/>
            <a:ext cx="216024" cy="216023"/>
            <a:chOff x="9209112" y="7464897"/>
            <a:chExt cx="432048" cy="216023"/>
          </a:xfrm>
        </p:grpSpPr>
        <p:sp>
          <p:nvSpPr>
            <p:cNvPr id="407" name="Flowchart: Delay 40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Flowchart: Delay 40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4" name="Isosceles Triangle 393"/>
          <p:cNvSpPr/>
          <p:nvPr/>
        </p:nvSpPr>
        <p:spPr bwMode="auto">
          <a:xfrm>
            <a:off x="10425336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2" name="Isosceles Triangle 401"/>
          <p:cNvSpPr/>
          <p:nvPr/>
        </p:nvSpPr>
        <p:spPr bwMode="auto">
          <a:xfrm flipV="1">
            <a:off x="10713368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" name="Group 188"/>
          <p:cNvGrpSpPr/>
          <p:nvPr/>
        </p:nvGrpSpPr>
        <p:grpSpPr>
          <a:xfrm flipV="1">
            <a:off x="10713368" y="7680921"/>
            <a:ext cx="216024" cy="216023"/>
            <a:chOff x="9209112" y="7464897"/>
            <a:chExt cx="432048" cy="216023"/>
          </a:xfrm>
        </p:grpSpPr>
        <p:sp>
          <p:nvSpPr>
            <p:cNvPr id="405" name="Flowchart: Delay 40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6" name="Flowchart: Delay 40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4" name="Isosceles Triangle 403"/>
          <p:cNvSpPr/>
          <p:nvPr/>
        </p:nvSpPr>
        <p:spPr bwMode="auto">
          <a:xfrm>
            <a:off x="10713368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1" name="TextBox 410"/>
          <p:cNvSpPr txBox="1"/>
          <p:nvPr/>
        </p:nvSpPr>
        <p:spPr>
          <a:xfrm flipV="1">
            <a:off x="4736704" y="7680920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412" name="TextBox 411"/>
          <p:cNvSpPr txBox="1"/>
          <p:nvPr/>
        </p:nvSpPr>
        <p:spPr>
          <a:xfrm flipV="1">
            <a:off x="7040960" y="7680920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413" name="TextBox 412"/>
          <p:cNvSpPr txBox="1"/>
          <p:nvPr/>
        </p:nvSpPr>
        <p:spPr>
          <a:xfrm flipV="1">
            <a:off x="11937504" y="6477690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15" name="Isosceles Triangle 414"/>
          <p:cNvSpPr/>
          <p:nvPr/>
        </p:nvSpPr>
        <p:spPr bwMode="auto">
          <a:xfrm flipV="1">
            <a:off x="286449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" name="Group 251"/>
          <p:cNvGrpSpPr/>
          <p:nvPr/>
        </p:nvGrpSpPr>
        <p:grpSpPr>
          <a:xfrm flipV="1">
            <a:off x="2864496" y="7680921"/>
            <a:ext cx="216024" cy="216023"/>
            <a:chOff x="9209112" y="7464897"/>
            <a:chExt cx="432048" cy="216023"/>
          </a:xfrm>
        </p:grpSpPr>
        <p:sp>
          <p:nvSpPr>
            <p:cNvPr id="428" name="Flowchart: Delay 42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9" name="Flowchart: Delay 42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17" name="Isosceles Triangle 416"/>
          <p:cNvSpPr/>
          <p:nvPr/>
        </p:nvSpPr>
        <p:spPr bwMode="auto">
          <a:xfrm>
            <a:off x="286449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Isosceles Triangle 417"/>
          <p:cNvSpPr/>
          <p:nvPr/>
        </p:nvSpPr>
        <p:spPr bwMode="auto">
          <a:xfrm flipV="1">
            <a:off x="3152528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7" name="Group 254"/>
          <p:cNvGrpSpPr/>
          <p:nvPr/>
        </p:nvGrpSpPr>
        <p:grpSpPr>
          <a:xfrm flipV="1">
            <a:off x="3152528" y="7680921"/>
            <a:ext cx="216024" cy="216023"/>
            <a:chOff x="9209112" y="7464897"/>
            <a:chExt cx="432048" cy="216023"/>
          </a:xfrm>
        </p:grpSpPr>
        <p:sp>
          <p:nvSpPr>
            <p:cNvPr id="426" name="Flowchart: Delay 42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7" name="Flowchart: Delay 42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0" name="Isosceles Triangle 419"/>
          <p:cNvSpPr/>
          <p:nvPr/>
        </p:nvSpPr>
        <p:spPr bwMode="auto">
          <a:xfrm>
            <a:off x="3152528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Isosceles Triangle 420"/>
          <p:cNvSpPr/>
          <p:nvPr/>
        </p:nvSpPr>
        <p:spPr bwMode="auto">
          <a:xfrm flipV="1">
            <a:off x="3440560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" name="Group 257"/>
          <p:cNvGrpSpPr/>
          <p:nvPr/>
        </p:nvGrpSpPr>
        <p:grpSpPr>
          <a:xfrm flipV="1">
            <a:off x="3440560" y="7680921"/>
            <a:ext cx="216024" cy="216023"/>
            <a:chOff x="9209112" y="7464897"/>
            <a:chExt cx="432048" cy="216023"/>
          </a:xfrm>
        </p:grpSpPr>
        <p:sp>
          <p:nvSpPr>
            <p:cNvPr id="424" name="Flowchart: Delay 42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5" name="Flowchart: Delay 42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3" name="Isosceles Triangle 422"/>
          <p:cNvSpPr/>
          <p:nvPr/>
        </p:nvSpPr>
        <p:spPr bwMode="auto">
          <a:xfrm>
            <a:off x="3440560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8" name="TextBox 537"/>
          <p:cNvSpPr txBox="1"/>
          <p:nvPr/>
        </p:nvSpPr>
        <p:spPr>
          <a:xfrm flipV="1">
            <a:off x="-7912" y="798985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39" name="TextBox 538"/>
          <p:cNvSpPr txBox="1"/>
          <p:nvPr/>
        </p:nvSpPr>
        <p:spPr>
          <a:xfrm flipV="1">
            <a:off x="-7912" y="726861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ENNI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40" name="TextBox 539"/>
          <p:cNvSpPr txBox="1"/>
          <p:nvPr/>
        </p:nvSpPr>
        <p:spPr>
          <a:xfrm flipV="1">
            <a:off x="-7912" y="762865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41" name="TextBox 540"/>
          <p:cNvSpPr txBox="1"/>
          <p:nvPr/>
        </p:nvSpPr>
        <p:spPr>
          <a:xfrm flipV="1">
            <a:off x="-7912" y="647769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542" name="TextBox 541"/>
          <p:cNvSpPr txBox="1"/>
          <p:nvPr/>
        </p:nvSpPr>
        <p:spPr>
          <a:xfrm flipV="1">
            <a:off x="6968952" y="6555214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545" name="Isosceles Triangle 544"/>
          <p:cNvSpPr/>
          <p:nvPr/>
        </p:nvSpPr>
        <p:spPr bwMode="auto">
          <a:xfrm flipV="1">
            <a:off x="3872608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251"/>
          <p:cNvGrpSpPr/>
          <p:nvPr/>
        </p:nvGrpSpPr>
        <p:grpSpPr>
          <a:xfrm flipV="1">
            <a:off x="3872608" y="7680921"/>
            <a:ext cx="216024" cy="216023"/>
            <a:chOff x="9209112" y="7464897"/>
            <a:chExt cx="432048" cy="216023"/>
          </a:xfrm>
        </p:grpSpPr>
        <p:sp>
          <p:nvSpPr>
            <p:cNvPr id="558" name="Flowchart: Delay 55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9" name="Flowchart: Delay 55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7" name="Isosceles Triangle 546"/>
          <p:cNvSpPr/>
          <p:nvPr/>
        </p:nvSpPr>
        <p:spPr bwMode="auto">
          <a:xfrm>
            <a:off x="3872608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8" name="Isosceles Triangle 547"/>
          <p:cNvSpPr/>
          <p:nvPr/>
        </p:nvSpPr>
        <p:spPr bwMode="auto">
          <a:xfrm flipV="1">
            <a:off x="4160640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0" name="Group 254"/>
          <p:cNvGrpSpPr/>
          <p:nvPr/>
        </p:nvGrpSpPr>
        <p:grpSpPr>
          <a:xfrm flipV="1">
            <a:off x="4160640" y="7680921"/>
            <a:ext cx="216024" cy="216023"/>
            <a:chOff x="9209112" y="7464897"/>
            <a:chExt cx="432048" cy="216023"/>
          </a:xfrm>
        </p:grpSpPr>
        <p:sp>
          <p:nvSpPr>
            <p:cNvPr id="556" name="Flowchart: Delay 55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7" name="Flowchart: Delay 55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50" name="Isosceles Triangle 549"/>
          <p:cNvSpPr/>
          <p:nvPr/>
        </p:nvSpPr>
        <p:spPr bwMode="auto">
          <a:xfrm>
            <a:off x="4160640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1" name="Isosceles Triangle 550"/>
          <p:cNvSpPr/>
          <p:nvPr/>
        </p:nvSpPr>
        <p:spPr bwMode="auto">
          <a:xfrm flipV="1">
            <a:off x="4448672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1" name="Group 257"/>
          <p:cNvGrpSpPr/>
          <p:nvPr/>
        </p:nvGrpSpPr>
        <p:grpSpPr>
          <a:xfrm flipV="1">
            <a:off x="4448672" y="7680921"/>
            <a:ext cx="216024" cy="216023"/>
            <a:chOff x="9209112" y="7464897"/>
            <a:chExt cx="432048" cy="216023"/>
          </a:xfrm>
        </p:grpSpPr>
        <p:sp>
          <p:nvSpPr>
            <p:cNvPr id="554" name="Flowchart: Delay 55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5" name="Flowchart: Delay 55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53" name="Isosceles Triangle 552"/>
          <p:cNvSpPr/>
          <p:nvPr/>
        </p:nvSpPr>
        <p:spPr bwMode="auto">
          <a:xfrm>
            <a:off x="4448672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1" name="Isosceles Triangle 560"/>
          <p:cNvSpPr/>
          <p:nvPr/>
        </p:nvSpPr>
        <p:spPr bwMode="auto">
          <a:xfrm flipV="1">
            <a:off x="287240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2" name="Group 251"/>
          <p:cNvGrpSpPr/>
          <p:nvPr/>
        </p:nvGrpSpPr>
        <p:grpSpPr>
          <a:xfrm flipV="1">
            <a:off x="2872408" y="2712369"/>
            <a:ext cx="216024" cy="216023"/>
            <a:chOff x="9209112" y="7464897"/>
            <a:chExt cx="432048" cy="216023"/>
          </a:xfrm>
        </p:grpSpPr>
        <p:sp>
          <p:nvSpPr>
            <p:cNvPr id="574" name="Flowchart: Delay 57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5" name="Flowchart: Delay 57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3" name="Isosceles Triangle 562"/>
          <p:cNvSpPr/>
          <p:nvPr/>
        </p:nvSpPr>
        <p:spPr bwMode="auto">
          <a:xfrm>
            <a:off x="287240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4" name="Isosceles Triangle 563"/>
          <p:cNvSpPr/>
          <p:nvPr/>
        </p:nvSpPr>
        <p:spPr bwMode="auto">
          <a:xfrm flipV="1">
            <a:off x="3160440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" name="Group 254"/>
          <p:cNvGrpSpPr/>
          <p:nvPr/>
        </p:nvGrpSpPr>
        <p:grpSpPr>
          <a:xfrm flipV="1">
            <a:off x="3160440" y="2712369"/>
            <a:ext cx="216024" cy="216023"/>
            <a:chOff x="9209112" y="7464897"/>
            <a:chExt cx="432048" cy="216023"/>
          </a:xfrm>
        </p:grpSpPr>
        <p:sp>
          <p:nvSpPr>
            <p:cNvPr id="572" name="Flowchart: Delay 57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3" name="Flowchart: Delay 57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6" name="Isosceles Triangle 565"/>
          <p:cNvSpPr/>
          <p:nvPr/>
        </p:nvSpPr>
        <p:spPr bwMode="auto">
          <a:xfrm>
            <a:off x="3160440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7" name="Isosceles Triangle 566"/>
          <p:cNvSpPr/>
          <p:nvPr/>
        </p:nvSpPr>
        <p:spPr bwMode="auto">
          <a:xfrm flipV="1">
            <a:off x="3448472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" name="Group 257"/>
          <p:cNvGrpSpPr/>
          <p:nvPr/>
        </p:nvGrpSpPr>
        <p:grpSpPr>
          <a:xfrm flipV="1">
            <a:off x="3448472" y="2712369"/>
            <a:ext cx="216024" cy="216023"/>
            <a:chOff x="9209112" y="7464897"/>
            <a:chExt cx="432048" cy="216023"/>
          </a:xfrm>
        </p:grpSpPr>
        <p:sp>
          <p:nvSpPr>
            <p:cNvPr id="570" name="Flowchart: Delay 56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1" name="Flowchart: Delay 57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69" name="Isosceles Triangle 568"/>
          <p:cNvSpPr/>
          <p:nvPr/>
        </p:nvSpPr>
        <p:spPr bwMode="auto">
          <a:xfrm>
            <a:off x="3448472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7" name="Isosceles Triangle 576"/>
          <p:cNvSpPr/>
          <p:nvPr/>
        </p:nvSpPr>
        <p:spPr bwMode="auto">
          <a:xfrm flipV="1">
            <a:off x="3880520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" name="Group 251"/>
          <p:cNvGrpSpPr/>
          <p:nvPr/>
        </p:nvGrpSpPr>
        <p:grpSpPr>
          <a:xfrm flipV="1">
            <a:off x="3880520" y="2712369"/>
            <a:ext cx="216024" cy="216023"/>
            <a:chOff x="9209112" y="7464897"/>
            <a:chExt cx="432048" cy="216023"/>
          </a:xfrm>
        </p:grpSpPr>
        <p:sp>
          <p:nvSpPr>
            <p:cNvPr id="590" name="Flowchart: Delay 58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1" name="Flowchart: Delay 59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79" name="Isosceles Triangle 578"/>
          <p:cNvSpPr/>
          <p:nvPr/>
        </p:nvSpPr>
        <p:spPr bwMode="auto">
          <a:xfrm>
            <a:off x="3880520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0" name="Isosceles Triangle 579"/>
          <p:cNvSpPr/>
          <p:nvPr/>
        </p:nvSpPr>
        <p:spPr bwMode="auto">
          <a:xfrm flipV="1">
            <a:off x="4168552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" name="Group 254"/>
          <p:cNvGrpSpPr/>
          <p:nvPr/>
        </p:nvGrpSpPr>
        <p:grpSpPr>
          <a:xfrm flipV="1">
            <a:off x="4168552" y="2712369"/>
            <a:ext cx="216024" cy="216023"/>
            <a:chOff x="9209112" y="7464897"/>
            <a:chExt cx="432048" cy="216023"/>
          </a:xfrm>
        </p:grpSpPr>
        <p:sp>
          <p:nvSpPr>
            <p:cNvPr id="588" name="Flowchart: Delay 5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9" name="Flowchart: Delay 5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82" name="Isosceles Triangle 581"/>
          <p:cNvSpPr/>
          <p:nvPr/>
        </p:nvSpPr>
        <p:spPr bwMode="auto">
          <a:xfrm>
            <a:off x="4168552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3" name="Isosceles Triangle 582"/>
          <p:cNvSpPr/>
          <p:nvPr/>
        </p:nvSpPr>
        <p:spPr bwMode="auto">
          <a:xfrm flipV="1">
            <a:off x="4456584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7" name="Group 257"/>
          <p:cNvGrpSpPr/>
          <p:nvPr/>
        </p:nvGrpSpPr>
        <p:grpSpPr>
          <a:xfrm flipV="1">
            <a:off x="4456584" y="2712369"/>
            <a:ext cx="216024" cy="216023"/>
            <a:chOff x="9209112" y="7464897"/>
            <a:chExt cx="432048" cy="216023"/>
          </a:xfrm>
        </p:grpSpPr>
        <p:sp>
          <p:nvSpPr>
            <p:cNvPr id="586" name="Flowchart: Delay 58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7" name="Flowchart: Delay 58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85" name="Isosceles Triangle 584"/>
          <p:cNvSpPr/>
          <p:nvPr/>
        </p:nvSpPr>
        <p:spPr bwMode="auto">
          <a:xfrm>
            <a:off x="4456584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3" name="Isosceles Triangle 592"/>
          <p:cNvSpPr/>
          <p:nvPr/>
        </p:nvSpPr>
        <p:spPr bwMode="auto">
          <a:xfrm flipV="1">
            <a:off x="8128992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" name="Group 251"/>
          <p:cNvGrpSpPr/>
          <p:nvPr/>
        </p:nvGrpSpPr>
        <p:grpSpPr>
          <a:xfrm flipV="1">
            <a:off x="8128992" y="7680921"/>
            <a:ext cx="216024" cy="216023"/>
            <a:chOff x="9209112" y="7464897"/>
            <a:chExt cx="432048" cy="216023"/>
          </a:xfrm>
        </p:grpSpPr>
        <p:sp>
          <p:nvSpPr>
            <p:cNvPr id="606" name="Flowchart: Delay 60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7" name="Flowchart: Delay 60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95" name="Isosceles Triangle 594"/>
          <p:cNvSpPr/>
          <p:nvPr/>
        </p:nvSpPr>
        <p:spPr bwMode="auto">
          <a:xfrm>
            <a:off x="8128992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6" name="Isosceles Triangle 595"/>
          <p:cNvSpPr/>
          <p:nvPr/>
        </p:nvSpPr>
        <p:spPr bwMode="auto">
          <a:xfrm flipV="1">
            <a:off x="8417024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9" name="Group 254"/>
          <p:cNvGrpSpPr/>
          <p:nvPr/>
        </p:nvGrpSpPr>
        <p:grpSpPr>
          <a:xfrm flipV="1">
            <a:off x="8417024" y="7680921"/>
            <a:ext cx="216024" cy="216023"/>
            <a:chOff x="9209112" y="7464897"/>
            <a:chExt cx="432048" cy="216023"/>
          </a:xfrm>
        </p:grpSpPr>
        <p:sp>
          <p:nvSpPr>
            <p:cNvPr id="604" name="Flowchart: Delay 60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5" name="Flowchart: Delay 60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98" name="Isosceles Triangle 597"/>
          <p:cNvSpPr/>
          <p:nvPr/>
        </p:nvSpPr>
        <p:spPr bwMode="auto">
          <a:xfrm>
            <a:off x="8417024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9" name="Isosceles Triangle 598"/>
          <p:cNvSpPr/>
          <p:nvPr/>
        </p:nvSpPr>
        <p:spPr bwMode="auto">
          <a:xfrm flipV="1">
            <a:off x="870505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0" name="Group 257"/>
          <p:cNvGrpSpPr/>
          <p:nvPr/>
        </p:nvGrpSpPr>
        <p:grpSpPr>
          <a:xfrm flipV="1">
            <a:off x="8705056" y="7680921"/>
            <a:ext cx="216024" cy="216023"/>
            <a:chOff x="9209112" y="7464897"/>
            <a:chExt cx="432048" cy="216023"/>
          </a:xfrm>
        </p:grpSpPr>
        <p:sp>
          <p:nvSpPr>
            <p:cNvPr id="602" name="Flowchart: Delay 6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3" name="Flowchart: Delay 6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01" name="Isosceles Triangle 600"/>
          <p:cNvSpPr/>
          <p:nvPr/>
        </p:nvSpPr>
        <p:spPr bwMode="auto">
          <a:xfrm>
            <a:off x="870505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Isosceles Triangle 608"/>
          <p:cNvSpPr/>
          <p:nvPr/>
        </p:nvSpPr>
        <p:spPr bwMode="auto">
          <a:xfrm flipV="1">
            <a:off x="9129192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1" name="Group 251"/>
          <p:cNvGrpSpPr/>
          <p:nvPr/>
        </p:nvGrpSpPr>
        <p:grpSpPr>
          <a:xfrm flipV="1">
            <a:off x="9129192" y="7680921"/>
            <a:ext cx="216024" cy="216023"/>
            <a:chOff x="9209112" y="7464897"/>
            <a:chExt cx="432048" cy="216023"/>
          </a:xfrm>
        </p:grpSpPr>
        <p:sp>
          <p:nvSpPr>
            <p:cNvPr id="622" name="Flowchart: Delay 62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3" name="Flowchart: Delay 62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1" name="Isosceles Triangle 610"/>
          <p:cNvSpPr/>
          <p:nvPr/>
        </p:nvSpPr>
        <p:spPr bwMode="auto">
          <a:xfrm>
            <a:off x="9129192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Isosceles Triangle 611"/>
          <p:cNvSpPr/>
          <p:nvPr/>
        </p:nvSpPr>
        <p:spPr bwMode="auto">
          <a:xfrm flipV="1">
            <a:off x="9417224" y="79689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2" name="Group 254"/>
          <p:cNvGrpSpPr/>
          <p:nvPr/>
        </p:nvGrpSpPr>
        <p:grpSpPr>
          <a:xfrm flipV="1">
            <a:off x="9417224" y="7680921"/>
            <a:ext cx="216024" cy="216023"/>
            <a:chOff x="9209112" y="7464897"/>
            <a:chExt cx="432048" cy="216023"/>
          </a:xfrm>
        </p:grpSpPr>
        <p:sp>
          <p:nvSpPr>
            <p:cNvPr id="620" name="Flowchart: Delay 61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1" name="Flowchart: Delay 62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4" name="Isosceles Triangle 613"/>
          <p:cNvSpPr/>
          <p:nvPr/>
        </p:nvSpPr>
        <p:spPr bwMode="auto">
          <a:xfrm>
            <a:off x="9417224" y="739288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5" name="Isosceles Triangle 614"/>
          <p:cNvSpPr/>
          <p:nvPr/>
        </p:nvSpPr>
        <p:spPr bwMode="auto">
          <a:xfrm flipV="1">
            <a:off x="970525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3" name="Group 257"/>
          <p:cNvGrpSpPr/>
          <p:nvPr/>
        </p:nvGrpSpPr>
        <p:grpSpPr>
          <a:xfrm flipV="1">
            <a:off x="9705256" y="7680921"/>
            <a:ext cx="216024" cy="216023"/>
            <a:chOff x="9209112" y="7464897"/>
            <a:chExt cx="432048" cy="216023"/>
          </a:xfrm>
        </p:grpSpPr>
        <p:sp>
          <p:nvSpPr>
            <p:cNvPr id="618" name="Flowchart: Delay 61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9" name="Flowchart: Delay 61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7" name="Isosceles Triangle 616"/>
          <p:cNvSpPr/>
          <p:nvPr/>
        </p:nvSpPr>
        <p:spPr bwMode="auto">
          <a:xfrm>
            <a:off x="970525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5" name="Isosceles Triangle 624"/>
          <p:cNvSpPr/>
          <p:nvPr/>
        </p:nvSpPr>
        <p:spPr bwMode="auto">
          <a:xfrm flipV="1">
            <a:off x="8136904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5" name="Group 251"/>
          <p:cNvGrpSpPr/>
          <p:nvPr/>
        </p:nvGrpSpPr>
        <p:grpSpPr>
          <a:xfrm flipV="1">
            <a:off x="8136904" y="2712369"/>
            <a:ext cx="216024" cy="216023"/>
            <a:chOff x="9209112" y="7464897"/>
            <a:chExt cx="432048" cy="216023"/>
          </a:xfrm>
        </p:grpSpPr>
        <p:sp>
          <p:nvSpPr>
            <p:cNvPr id="638" name="Flowchart: Delay 63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9" name="Flowchart: Delay 63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27" name="Isosceles Triangle 626"/>
          <p:cNvSpPr/>
          <p:nvPr/>
        </p:nvSpPr>
        <p:spPr bwMode="auto">
          <a:xfrm>
            <a:off x="8136904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8" name="Isosceles Triangle 627"/>
          <p:cNvSpPr/>
          <p:nvPr/>
        </p:nvSpPr>
        <p:spPr bwMode="auto">
          <a:xfrm flipV="1">
            <a:off x="8424936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6" name="Group 254"/>
          <p:cNvGrpSpPr/>
          <p:nvPr/>
        </p:nvGrpSpPr>
        <p:grpSpPr>
          <a:xfrm flipV="1">
            <a:off x="8424936" y="2712369"/>
            <a:ext cx="216024" cy="216023"/>
            <a:chOff x="9209112" y="7464897"/>
            <a:chExt cx="432048" cy="216023"/>
          </a:xfrm>
        </p:grpSpPr>
        <p:sp>
          <p:nvSpPr>
            <p:cNvPr id="636" name="Flowchart: Delay 6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7" name="Flowchart: Delay 6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30" name="Isosceles Triangle 629"/>
          <p:cNvSpPr/>
          <p:nvPr/>
        </p:nvSpPr>
        <p:spPr bwMode="auto">
          <a:xfrm>
            <a:off x="8424936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1" name="Isosceles Triangle 630"/>
          <p:cNvSpPr/>
          <p:nvPr/>
        </p:nvSpPr>
        <p:spPr bwMode="auto">
          <a:xfrm flipV="1">
            <a:off x="871296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7" name="Group 257"/>
          <p:cNvGrpSpPr/>
          <p:nvPr/>
        </p:nvGrpSpPr>
        <p:grpSpPr>
          <a:xfrm flipV="1">
            <a:off x="8712968" y="2712369"/>
            <a:ext cx="216024" cy="216023"/>
            <a:chOff x="9209112" y="7464897"/>
            <a:chExt cx="432048" cy="216023"/>
          </a:xfrm>
        </p:grpSpPr>
        <p:sp>
          <p:nvSpPr>
            <p:cNvPr id="634" name="Flowchart: Delay 63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5" name="Flowchart: Delay 63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33" name="Isosceles Triangle 632"/>
          <p:cNvSpPr/>
          <p:nvPr/>
        </p:nvSpPr>
        <p:spPr bwMode="auto">
          <a:xfrm>
            <a:off x="871296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1" name="Isosceles Triangle 640"/>
          <p:cNvSpPr/>
          <p:nvPr/>
        </p:nvSpPr>
        <p:spPr bwMode="auto">
          <a:xfrm flipV="1">
            <a:off x="9137104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8" name="Group 251"/>
          <p:cNvGrpSpPr/>
          <p:nvPr/>
        </p:nvGrpSpPr>
        <p:grpSpPr>
          <a:xfrm flipV="1">
            <a:off x="9137104" y="2712369"/>
            <a:ext cx="216024" cy="216023"/>
            <a:chOff x="9209112" y="7464897"/>
            <a:chExt cx="432048" cy="216023"/>
          </a:xfrm>
        </p:grpSpPr>
        <p:sp>
          <p:nvSpPr>
            <p:cNvPr id="654" name="Flowchart: Delay 65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5" name="Flowchart: Delay 65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3" name="Isosceles Triangle 642"/>
          <p:cNvSpPr/>
          <p:nvPr/>
        </p:nvSpPr>
        <p:spPr bwMode="auto">
          <a:xfrm>
            <a:off x="9137104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4" name="Isosceles Triangle 643"/>
          <p:cNvSpPr/>
          <p:nvPr/>
        </p:nvSpPr>
        <p:spPr bwMode="auto">
          <a:xfrm flipV="1">
            <a:off x="9425136" y="30004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9" name="Group 254"/>
          <p:cNvGrpSpPr/>
          <p:nvPr/>
        </p:nvGrpSpPr>
        <p:grpSpPr>
          <a:xfrm flipV="1">
            <a:off x="9425136" y="2712369"/>
            <a:ext cx="216024" cy="216023"/>
            <a:chOff x="9209112" y="7464897"/>
            <a:chExt cx="432048" cy="216023"/>
          </a:xfrm>
        </p:grpSpPr>
        <p:sp>
          <p:nvSpPr>
            <p:cNvPr id="652" name="Flowchart: Delay 65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3" name="Flowchart: Delay 65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6" name="Isosceles Triangle 645"/>
          <p:cNvSpPr/>
          <p:nvPr/>
        </p:nvSpPr>
        <p:spPr bwMode="auto">
          <a:xfrm>
            <a:off x="9425136" y="242433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7" name="Isosceles Triangle 646"/>
          <p:cNvSpPr/>
          <p:nvPr/>
        </p:nvSpPr>
        <p:spPr bwMode="auto">
          <a:xfrm flipV="1">
            <a:off x="971316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0" name="Group 257"/>
          <p:cNvGrpSpPr/>
          <p:nvPr/>
        </p:nvGrpSpPr>
        <p:grpSpPr>
          <a:xfrm flipV="1">
            <a:off x="9713168" y="2712369"/>
            <a:ext cx="216024" cy="216023"/>
            <a:chOff x="9209112" y="7464897"/>
            <a:chExt cx="432048" cy="216023"/>
          </a:xfrm>
        </p:grpSpPr>
        <p:sp>
          <p:nvSpPr>
            <p:cNvPr id="650" name="Flowchart: Delay 64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1" name="Flowchart: Delay 65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9" name="Isosceles Triangle 648"/>
          <p:cNvSpPr/>
          <p:nvPr/>
        </p:nvSpPr>
        <p:spPr bwMode="auto">
          <a:xfrm>
            <a:off x="971316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7" name="Isosceles Triangle 346"/>
          <p:cNvSpPr/>
          <p:nvPr/>
        </p:nvSpPr>
        <p:spPr bwMode="auto">
          <a:xfrm flipV="1">
            <a:off x="856184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Isosceles Triangle 347"/>
          <p:cNvSpPr/>
          <p:nvPr/>
        </p:nvSpPr>
        <p:spPr bwMode="auto">
          <a:xfrm flipV="1">
            <a:off x="1144216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Isosceles Triangle 354"/>
          <p:cNvSpPr/>
          <p:nvPr/>
        </p:nvSpPr>
        <p:spPr bwMode="auto">
          <a:xfrm flipV="1">
            <a:off x="143224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Isosceles Triangle 356"/>
          <p:cNvSpPr/>
          <p:nvPr/>
        </p:nvSpPr>
        <p:spPr bwMode="auto">
          <a:xfrm>
            <a:off x="1115332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1" name="Group 178"/>
          <p:cNvGrpSpPr/>
          <p:nvPr/>
        </p:nvGrpSpPr>
        <p:grpSpPr>
          <a:xfrm>
            <a:off x="11153328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63" name="Flowchart: Delay 36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6" name="Flowchart: Delay 36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0" name="Isosceles Triangle 369"/>
          <p:cNvSpPr/>
          <p:nvPr/>
        </p:nvSpPr>
        <p:spPr bwMode="auto">
          <a:xfrm flipV="1">
            <a:off x="1115332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1" name="Isosceles Triangle 370"/>
          <p:cNvSpPr/>
          <p:nvPr/>
        </p:nvSpPr>
        <p:spPr bwMode="auto">
          <a:xfrm>
            <a:off x="11441360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2" name="Group 183"/>
          <p:cNvGrpSpPr/>
          <p:nvPr/>
        </p:nvGrpSpPr>
        <p:grpSpPr>
          <a:xfrm>
            <a:off x="11441360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73" name="Flowchart: Delay 37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1" name="Flowchart: Delay 39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3" name="Isosceles Triangle 402"/>
          <p:cNvSpPr/>
          <p:nvPr/>
        </p:nvSpPr>
        <p:spPr bwMode="auto">
          <a:xfrm flipV="1">
            <a:off x="11441360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4" name="Isosceles Triangle 413"/>
          <p:cNvSpPr/>
          <p:nvPr/>
        </p:nvSpPr>
        <p:spPr bwMode="auto">
          <a:xfrm>
            <a:off x="11729392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3" name="Group 188"/>
          <p:cNvGrpSpPr/>
          <p:nvPr/>
        </p:nvGrpSpPr>
        <p:grpSpPr>
          <a:xfrm>
            <a:off x="11729392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19" name="Flowchart: Delay 41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2" name="Flowchart: Delay 42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30" name="Isosceles Triangle 429"/>
          <p:cNvSpPr/>
          <p:nvPr/>
        </p:nvSpPr>
        <p:spPr bwMode="auto">
          <a:xfrm flipV="1">
            <a:off x="11729392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1" name="Isosceles Triangle 430"/>
          <p:cNvSpPr/>
          <p:nvPr/>
        </p:nvSpPr>
        <p:spPr bwMode="auto">
          <a:xfrm flipV="1">
            <a:off x="848272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4" name="Group 267"/>
          <p:cNvGrpSpPr/>
          <p:nvPr/>
        </p:nvGrpSpPr>
        <p:grpSpPr>
          <a:xfrm flipV="1">
            <a:off x="848272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33" name="Flowchart: Delay 43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4" name="Flowchart: Delay 43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35" name="Isosceles Triangle 434"/>
          <p:cNvSpPr/>
          <p:nvPr/>
        </p:nvSpPr>
        <p:spPr bwMode="auto">
          <a:xfrm>
            <a:off x="848272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6" name="Isosceles Triangle 435"/>
          <p:cNvSpPr/>
          <p:nvPr/>
        </p:nvSpPr>
        <p:spPr bwMode="auto">
          <a:xfrm flipV="1">
            <a:off x="1136304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5" name="Group 270"/>
          <p:cNvGrpSpPr/>
          <p:nvPr/>
        </p:nvGrpSpPr>
        <p:grpSpPr>
          <a:xfrm flipV="1">
            <a:off x="1136304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38" name="Flowchart: Delay 43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9" name="Flowchart: Delay 43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40" name="Isosceles Triangle 439"/>
          <p:cNvSpPr/>
          <p:nvPr/>
        </p:nvSpPr>
        <p:spPr bwMode="auto">
          <a:xfrm>
            <a:off x="1136304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Isosceles Triangle 440"/>
          <p:cNvSpPr/>
          <p:nvPr/>
        </p:nvSpPr>
        <p:spPr bwMode="auto">
          <a:xfrm flipV="1">
            <a:off x="142433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6" name="Group 273"/>
          <p:cNvGrpSpPr/>
          <p:nvPr/>
        </p:nvGrpSpPr>
        <p:grpSpPr>
          <a:xfrm flipV="1">
            <a:off x="1424336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43" name="Flowchart: Delay 44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4" name="Flowchart: Delay 44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45" name="Isosceles Triangle 444"/>
          <p:cNvSpPr/>
          <p:nvPr/>
        </p:nvSpPr>
        <p:spPr bwMode="auto">
          <a:xfrm>
            <a:off x="142433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Isosceles Triangle 445"/>
          <p:cNvSpPr/>
          <p:nvPr/>
        </p:nvSpPr>
        <p:spPr bwMode="auto">
          <a:xfrm flipV="1">
            <a:off x="1114541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7" name="Group 178"/>
          <p:cNvGrpSpPr/>
          <p:nvPr/>
        </p:nvGrpSpPr>
        <p:grpSpPr>
          <a:xfrm flipV="1">
            <a:off x="11145416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48" name="Flowchart: Delay 44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9" name="Flowchart: Delay 44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50" name="Isosceles Triangle 449"/>
          <p:cNvSpPr/>
          <p:nvPr/>
        </p:nvSpPr>
        <p:spPr bwMode="auto">
          <a:xfrm>
            <a:off x="1114541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1" name="Isosceles Triangle 450"/>
          <p:cNvSpPr/>
          <p:nvPr/>
        </p:nvSpPr>
        <p:spPr bwMode="auto">
          <a:xfrm flipV="1">
            <a:off x="11433448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8" name="Group 183"/>
          <p:cNvGrpSpPr/>
          <p:nvPr/>
        </p:nvGrpSpPr>
        <p:grpSpPr>
          <a:xfrm flipV="1">
            <a:off x="11433448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53" name="Flowchart: Delay 4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4" name="Flowchart: Delay 4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55" name="Isosceles Triangle 454"/>
          <p:cNvSpPr/>
          <p:nvPr/>
        </p:nvSpPr>
        <p:spPr bwMode="auto">
          <a:xfrm>
            <a:off x="11433448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6" name="Isosceles Triangle 455"/>
          <p:cNvSpPr/>
          <p:nvPr/>
        </p:nvSpPr>
        <p:spPr bwMode="auto">
          <a:xfrm flipV="1">
            <a:off x="11721480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9" name="Group 188"/>
          <p:cNvGrpSpPr/>
          <p:nvPr/>
        </p:nvGrpSpPr>
        <p:grpSpPr>
          <a:xfrm flipV="1">
            <a:off x="11721480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58" name="Flowchart: Delay 45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9" name="Flowchart: Delay 45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0" name="Isosceles Triangle 459"/>
          <p:cNvSpPr/>
          <p:nvPr/>
        </p:nvSpPr>
        <p:spPr bwMode="auto">
          <a:xfrm>
            <a:off x="11721480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61" name="Straight Connector 460"/>
          <p:cNvCxnSpPr>
            <a:stCxn id="355" idx="0"/>
            <a:endCxn id="445" idx="0"/>
          </p:cNvCxnSpPr>
          <p:nvPr/>
        </p:nvCxnSpPr>
        <p:spPr bwMode="auto">
          <a:xfrm flipH="1">
            <a:off x="1532348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2" name="Straight Connector 461"/>
          <p:cNvCxnSpPr>
            <a:stCxn id="348" idx="0"/>
            <a:endCxn id="440" idx="0"/>
          </p:cNvCxnSpPr>
          <p:nvPr/>
        </p:nvCxnSpPr>
        <p:spPr bwMode="auto">
          <a:xfrm flipH="1">
            <a:off x="1244316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3" name="Straight Connector 462"/>
          <p:cNvCxnSpPr>
            <a:stCxn id="347" idx="0"/>
            <a:endCxn id="435" idx="0"/>
          </p:cNvCxnSpPr>
          <p:nvPr/>
        </p:nvCxnSpPr>
        <p:spPr bwMode="auto">
          <a:xfrm flipH="1">
            <a:off x="956284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4" name="Straight Connector 463"/>
          <p:cNvCxnSpPr>
            <a:stCxn id="430" idx="0"/>
            <a:endCxn id="460" idx="0"/>
          </p:cNvCxnSpPr>
          <p:nvPr/>
        </p:nvCxnSpPr>
        <p:spPr bwMode="auto">
          <a:xfrm flipH="1">
            <a:off x="11829492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5" name="Straight Connector 464"/>
          <p:cNvCxnSpPr>
            <a:stCxn id="403" idx="0"/>
            <a:endCxn id="455" idx="0"/>
          </p:cNvCxnSpPr>
          <p:nvPr/>
        </p:nvCxnSpPr>
        <p:spPr bwMode="auto">
          <a:xfrm flipH="1">
            <a:off x="11541460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6" name="Straight Connector 465"/>
          <p:cNvCxnSpPr>
            <a:stCxn id="370" idx="0"/>
            <a:endCxn id="450" idx="0"/>
          </p:cNvCxnSpPr>
          <p:nvPr/>
        </p:nvCxnSpPr>
        <p:spPr bwMode="auto">
          <a:xfrm flipH="1">
            <a:off x="11253428" y="3216424"/>
            <a:ext cx="7912" cy="41764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7" name="TextBox 466"/>
          <p:cNvSpPr txBox="1"/>
          <p:nvPr/>
        </p:nvSpPr>
        <p:spPr>
          <a:xfrm rot="16200000">
            <a:off x="172725" y="5105507"/>
            <a:ext cx="12426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EC ENNI MA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468" name="Isosceles Triangle 467"/>
          <p:cNvSpPr/>
          <p:nvPr/>
        </p:nvSpPr>
        <p:spPr bwMode="auto">
          <a:xfrm>
            <a:off x="856184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0" name="Group 267"/>
          <p:cNvGrpSpPr/>
          <p:nvPr/>
        </p:nvGrpSpPr>
        <p:grpSpPr>
          <a:xfrm>
            <a:off x="856184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0" name="Flowchart: Delay 46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1" name="Flowchart: Delay 47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2" name="Isosceles Triangle 471"/>
          <p:cNvSpPr/>
          <p:nvPr/>
        </p:nvSpPr>
        <p:spPr bwMode="auto">
          <a:xfrm>
            <a:off x="1144216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1" name="Group 270"/>
          <p:cNvGrpSpPr/>
          <p:nvPr/>
        </p:nvGrpSpPr>
        <p:grpSpPr>
          <a:xfrm>
            <a:off x="1144216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4" name="Flowchart: Delay 47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5" name="Flowchart: Delay 47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6" name="Isosceles Triangle 475"/>
          <p:cNvSpPr/>
          <p:nvPr/>
        </p:nvSpPr>
        <p:spPr bwMode="auto">
          <a:xfrm>
            <a:off x="143224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2" name="Group 273"/>
          <p:cNvGrpSpPr/>
          <p:nvPr/>
        </p:nvGrpSpPr>
        <p:grpSpPr>
          <a:xfrm>
            <a:off x="1432248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8" name="Flowchart: Delay 47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9" name="Flowchart: Delay 47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5" name="TextBox 494"/>
          <p:cNvSpPr txBox="1"/>
          <p:nvPr/>
        </p:nvSpPr>
        <p:spPr>
          <a:xfrm>
            <a:off x="4752528" y="3000400"/>
            <a:ext cx="11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>
                <a:solidFill>
                  <a:srgbClr val="FF0000"/>
                </a:solidFill>
              </a:rPr>
              <a:t>EC </a:t>
            </a:r>
            <a:r>
              <a:rPr lang="en-GB" sz="1100" b="0" dirty="0" smtClean="0">
                <a:solidFill>
                  <a:srgbClr val="FF0000"/>
                </a:solidFill>
              </a:rPr>
              <a:t>ENNI 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496" name="TextBox 495"/>
          <p:cNvSpPr txBox="1"/>
          <p:nvPr/>
        </p:nvSpPr>
        <p:spPr>
          <a:xfrm>
            <a:off x="4744616" y="2424336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</a:t>
            </a:r>
            <a:r>
              <a:rPr lang="en-GB" sz="1100" b="0" dirty="0" smtClean="0"/>
              <a:t>NO MEP</a:t>
            </a:r>
            <a:endParaRPr lang="en-GB" sz="1100" b="0" dirty="0"/>
          </a:p>
        </p:txBody>
      </p:sp>
      <p:sp>
        <p:nvSpPr>
          <p:cNvPr id="497" name="TextBox 496"/>
          <p:cNvSpPr txBox="1"/>
          <p:nvPr/>
        </p:nvSpPr>
        <p:spPr>
          <a:xfrm>
            <a:off x="11945416" y="2640360"/>
            <a:ext cx="11521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</a:t>
            </a:r>
            <a:r>
              <a:rPr lang="en-GB" sz="1100" b="0" dirty="0" smtClean="0"/>
              <a:t>SP MIP</a:t>
            </a:r>
          </a:p>
          <a:p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498" name="TextBox 497"/>
          <p:cNvSpPr txBox="1"/>
          <p:nvPr/>
        </p:nvSpPr>
        <p:spPr>
          <a:xfrm>
            <a:off x="2728392" y="4584576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0" dirty="0" smtClean="0">
                <a:solidFill>
                  <a:srgbClr val="FF0000"/>
                </a:solidFill>
              </a:rPr>
              <a:t>The </a:t>
            </a:r>
            <a:r>
              <a:rPr lang="en-GB" sz="2000" b="0" dirty="0" smtClean="0">
                <a:solidFill>
                  <a:srgbClr val="FF0000"/>
                </a:solidFill>
              </a:rPr>
              <a:t>Unprotected EC </a:t>
            </a:r>
            <a:r>
              <a:rPr lang="en-GB" sz="2000" b="0" dirty="0" smtClean="0">
                <a:solidFill>
                  <a:srgbClr val="FF0000"/>
                </a:solidFill>
              </a:rPr>
              <a:t>ENNI MAs are fixed </a:t>
            </a:r>
            <a:r>
              <a:rPr lang="en-GB" sz="2000" b="0" dirty="0" smtClean="0">
                <a:solidFill>
                  <a:srgbClr val="FF0000"/>
                </a:solidFill>
              </a:rPr>
              <a:t>MAs; MEP </a:t>
            </a:r>
            <a:r>
              <a:rPr lang="en-GB" sz="2000" b="0" dirty="0" smtClean="0">
                <a:solidFill>
                  <a:srgbClr val="FF0000"/>
                </a:solidFill>
              </a:rPr>
              <a:t>ID and MA ID values in each EC ENNI MEP can be configured permanently; MAC SA values can be inherited from the EUI48 value of ports (@</a:t>
            </a:r>
            <a:r>
              <a:rPr lang="en-GB" sz="2000" b="0" dirty="0" err="1" smtClean="0">
                <a:solidFill>
                  <a:srgbClr val="FF0000"/>
                </a:solidFill>
              </a:rPr>
              <a:t>A,@D,@a,@d</a:t>
            </a:r>
            <a:r>
              <a:rPr lang="en-GB" sz="2000" b="0" dirty="0" smtClean="0">
                <a:solidFill>
                  <a:srgbClr val="FF0000"/>
                </a:solidFill>
              </a:rPr>
              <a:t>).</a:t>
            </a:r>
            <a:endParaRPr lang="en-US" sz="20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Box 216"/>
          <p:cNvSpPr txBox="1"/>
          <p:nvPr/>
        </p:nvSpPr>
        <p:spPr>
          <a:xfrm>
            <a:off x="1000200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3016424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8345016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10361240" y="2640360"/>
            <a:ext cx="14911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8056984" y="32884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8056984" y="372048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Isosceles Triangle 208"/>
          <p:cNvSpPr/>
          <p:nvPr/>
        </p:nvSpPr>
        <p:spPr bwMode="auto">
          <a:xfrm flipV="1">
            <a:off x="8856986" y="379248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2800400" y="32884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2800400" y="372048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Isosceles Triangle 211"/>
          <p:cNvSpPr/>
          <p:nvPr/>
        </p:nvSpPr>
        <p:spPr bwMode="auto">
          <a:xfrm flipV="1">
            <a:off x="3600402" y="3792488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3" name="Straight Connector 212"/>
          <p:cNvCxnSpPr/>
          <p:nvPr/>
        </p:nvCxnSpPr>
        <p:spPr bwMode="auto">
          <a:xfrm flipV="1">
            <a:off x="3808512" y="4008512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4" name="Straight Connector 213"/>
          <p:cNvCxnSpPr/>
          <p:nvPr/>
        </p:nvCxnSpPr>
        <p:spPr bwMode="auto">
          <a:xfrm flipV="1">
            <a:off x="9065096" y="4008512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/>
          <p:cNvCxnSpPr/>
          <p:nvPr/>
        </p:nvCxnSpPr>
        <p:spPr bwMode="auto">
          <a:xfrm flipH="1">
            <a:off x="3808512" y="4296544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6" name="TextBox 215"/>
          <p:cNvSpPr txBox="1"/>
          <p:nvPr/>
        </p:nvSpPr>
        <p:spPr>
          <a:xfrm>
            <a:off x="5248672" y="393650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34" name="Rectangle 33"/>
          <p:cNvSpPr/>
          <p:nvPr/>
        </p:nvSpPr>
        <p:spPr bwMode="auto">
          <a:xfrm flipH="1">
            <a:off x="8056984" y="2136304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136305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136304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136304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13630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13630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47814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28843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350445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3720480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29654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451256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28843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350445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3720480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29654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451256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478143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37924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37924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Generic </a:t>
            </a:r>
            <a:r>
              <a:rPr lang="en-GB" dirty="0" smtClean="0"/>
              <a:t>DRNI Data </a:t>
            </a:r>
            <a:r>
              <a:rPr lang="en-GB" dirty="0" smtClean="0"/>
              <a:t>Plane Model II </a:t>
            </a:r>
            <a:br>
              <a:rPr lang="en-GB" dirty="0" smtClean="0"/>
            </a:br>
            <a:r>
              <a:rPr lang="en-GB" sz="2800" i="1" u="sng" dirty="0" smtClean="0"/>
              <a:t>8 alternative DRNI Protected EC </a:t>
            </a:r>
            <a:r>
              <a:rPr lang="en-GB" sz="2800" i="1" u="sng" dirty="0" smtClean="0"/>
              <a:t>ENNI </a:t>
            </a:r>
            <a:r>
              <a:rPr lang="en-GB" sz="2800" i="1" u="sng" dirty="0" smtClean="0"/>
              <a:t>MAs</a:t>
            </a:r>
            <a:endParaRPr lang="en-US" sz="2400" i="1" u="sng" dirty="0"/>
          </a:p>
        </p:txBody>
      </p:sp>
      <p:sp>
        <p:nvSpPr>
          <p:cNvPr id="103" name="Rectangle 102"/>
          <p:cNvSpPr/>
          <p:nvPr/>
        </p:nvSpPr>
        <p:spPr bwMode="auto">
          <a:xfrm flipH="1">
            <a:off x="7051050" y="163224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163224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12017424" y="228032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12017424" y="3000400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ENNI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332" name="TextBox 331"/>
          <p:cNvSpPr txBox="1"/>
          <p:nvPr/>
        </p:nvSpPr>
        <p:spPr>
          <a:xfrm>
            <a:off x="4744616" y="3746902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283" name="TextBox 282"/>
          <p:cNvSpPr txBox="1"/>
          <p:nvPr/>
        </p:nvSpPr>
        <p:spPr>
          <a:xfrm>
            <a:off x="4744616" y="2635250"/>
            <a:ext cx="11832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</a:t>
            </a:r>
            <a:r>
              <a:rPr lang="en-GB" sz="1100" b="0" dirty="0" smtClean="0"/>
              <a:t>SP MIP</a:t>
            </a:r>
          </a:p>
          <a:p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285" name="TextBox 284"/>
          <p:cNvSpPr txBox="1"/>
          <p:nvPr/>
        </p:nvSpPr>
        <p:spPr>
          <a:xfrm>
            <a:off x="6832848" y="2640360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SP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</a:p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</a:p>
        </p:txBody>
      </p:sp>
      <p:sp>
        <p:nvSpPr>
          <p:cNvPr id="306" name="TextBox 305"/>
          <p:cNvSpPr txBox="1"/>
          <p:nvPr/>
        </p:nvSpPr>
        <p:spPr>
          <a:xfrm>
            <a:off x="11945416" y="3700735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08" name="TextBox 507"/>
          <p:cNvSpPr txBox="1"/>
          <p:nvPr/>
        </p:nvSpPr>
        <p:spPr>
          <a:xfrm>
            <a:off x="0" y="218856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</a:t>
            </a:r>
            <a:r>
              <a:rPr lang="en-GB" sz="1100" b="0" dirty="0" smtClean="0"/>
              <a:t>NO MEP</a:t>
            </a:r>
            <a:endParaRPr lang="en-GB" sz="1100" b="0" dirty="0"/>
          </a:p>
        </p:txBody>
      </p:sp>
      <p:sp>
        <p:nvSpPr>
          <p:cNvPr id="509" name="TextBox 508"/>
          <p:cNvSpPr txBox="1"/>
          <p:nvPr/>
        </p:nvSpPr>
        <p:spPr>
          <a:xfrm>
            <a:off x="0" y="300156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ENNI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10" name="TextBox 509"/>
          <p:cNvSpPr txBox="1"/>
          <p:nvPr/>
        </p:nvSpPr>
        <p:spPr>
          <a:xfrm>
            <a:off x="-439960" y="2641521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</a:t>
            </a:r>
            <a:r>
              <a:rPr lang="en-GB" sz="1100" b="0" dirty="0" smtClean="0"/>
              <a:t>SP MIP</a:t>
            </a:r>
          </a:p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11" name="TextBox 510"/>
          <p:cNvSpPr txBox="1"/>
          <p:nvPr/>
        </p:nvSpPr>
        <p:spPr>
          <a:xfrm>
            <a:off x="0" y="370073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512" name="TextBox 511"/>
          <p:cNvSpPr txBox="1"/>
          <p:nvPr/>
        </p:nvSpPr>
        <p:spPr>
          <a:xfrm>
            <a:off x="6976864" y="3792488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202" name="TextBox 201"/>
          <p:cNvSpPr txBox="1"/>
          <p:nvPr/>
        </p:nvSpPr>
        <p:spPr>
          <a:xfrm flipV="1">
            <a:off x="992288" y="6953289"/>
            <a:ext cx="13628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@a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3" name="TextBox 202"/>
          <p:cNvSpPr txBox="1"/>
          <p:nvPr/>
        </p:nvSpPr>
        <p:spPr>
          <a:xfrm flipV="1">
            <a:off x="3008512" y="6953289"/>
            <a:ext cx="14045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@b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4" name="TextBox 203"/>
          <p:cNvSpPr txBox="1"/>
          <p:nvPr/>
        </p:nvSpPr>
        <p:spPr>
          <a:xfrm flipV="1">
            <a:off x="8337104" y="6953289"/>
            <a:ext cx="13628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@c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5" name="TextBox 204"/>
          <p:cNvSpPr txBox="1"/>
          <p:nvPr/>
        </p:nvSpPr>
        <p:spPr>
          <a:xfrm flipV="1">
            <a:off x="10353328" y="6953289"/>
            <a:ext cx="14045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 smtClean="0">
                <a:solidFill>
                  <a:schemeClr val="bg1">
                    <a:lumMod val="85000"/>
                  </a:schemeClr>
                </a:solidFill>
              </a:rPr>
              <a:t>@d</a:t>
            </a:r>
            <a:endParaRPr lang="en-US" sz="6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6" name="Rectangle 205"/>
          <p:cNvSpPr/>
          <p:nvPr/>
        </p:nvSpPr>
        <p:spPr bwMode="auto">
          <a:xfrm flipV="1">
            <a:off x="8049072" y="68888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 flipV="1">
            <a:off x="8049072" y="6528792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Isosceles Triangle 221"/>
          <p:cNvSpPr/>
          <p:nvPr/>
        </p:nvSpPr>
        <p:spPr bwMode="auto">
          <a:xfrm>
            <a:off x="8849074" y="6600800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 flipV="1">
            <a:off x="2792488" y="6888832"/>
            <a:ext cx="1944217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MUX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 flipV="1">
            <a:off x="2792488" y="6528792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Isosceles Triangle 224"/>
          <p:cNvSpPr/>
          <p:nvPr/>
        </p:nvSpPr>
        <p:spPr bwMode="auto">
          <a:xfrm>
            <a:off x="3592490" y="6600800"/>
            <a:ext cx="424136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Connector 225"/>
          <p:cNvCxnSpPr/>
          <p:nvPr/>
        </p:nvCxnSpPr>
        <p:spPr bwMode="auto">
          <a:xfrm>
            <a:off x="3800600" y="6312768"/>
            <a:ext cx="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7" name="Straight Connector 226"/>
          <p:cNvCxnSpPr/>
          <p:nvPr/>
        </p:nvCxnSpPr>
        <p:spPr bwMode="auto">
          <a:xfrm>
            <a:off x="9057184" y="6312768"/>
            <a:ext cx="2178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8" name="Straight Connector 227"/>
          <p:cNvCxnSpPr/>
          <p:nvPr/>
        </p:nvCxnSpPr>
        <p:spPr bwMode="auto">
          <a:xfrm flipH="1" flipV="1">
            <a:off x="3800600" y="6312768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9" name="TextBox 228"/>
          <p:cNvSpPr txBox="1"/>
          <p:nvPr/>
        </p:nvSpPr>
        <p:spPr>
          <a:xfrm flipV="1">
            <a:off x="5240760" y="6365031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(Virtual) Link</a:t>
            </a:r>
            <a:endParaRPr lang="en-GB" sz="1400" dirty="0"/>
          </a:p>
        </p:txBody>
      </p:sp>
      <p:sp>
        <p:nvSpPr>
          <p:cNvPr id="230" name="Rectangle 229"/>
          <p:cNvSpPr/>
          <p:nvPr/>
        </p:nvSpPr>
        <p:spPr bwMode="auto">
          <a:xfrm flipH="1" flipV="1">
            <a:off x="8049072" y="7320881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Rectangle 230"/>
          <p:cNvSpPr/>
          <p:nvPr/>
        </p:nvSpPr>
        <p:spPr bwMode="auto">
          <a:xfrm flipV="1">
            <a:off x="2792488" y="732087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 flipH="1" flipV="1">
            <a:off x="10065296" y="7320880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 flipV="1">
            <a:off x="776262" y="7320880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 flipH="1" flipV="1">
            <a:off x="9059362" y="8256984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 flipH="1" flipV="1">
            <a:off x="1784374" y="8256984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 flipV="1">
            <a:off x="776262" y="710485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 flipV="1">
            <a:off x="776262" y="6888832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V="1">
            <a:off x="776262" y="6528792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V="1">
            <a:off x="776262" y="631276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V="1">
            <a:off x="776262" y="609674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2" name="Straight Connector 241"/>
          <p:cNvCxnSpPr/>
          <p:nvPr/>
        </p:nvCxnSpPr>
        <p:spPr bwMode="auto">
          <a:xfrm>
            <a:off x="1712368" y="52326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3" name="Rectangle 242"/>
          <p:cNvSpPr/>
          <p:nvPr/>
        </p:nvSpPr>
        <p:spPr bwMode="auto">
          <a:xfrm flipH="1" flipV="1">
            <a:off x="10065296" y="710485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 flipV="1">
            <a:off x="10065296" y="6888832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Rectangle 244"/>
          <p:cNvSpPr/>
          <p:nvPr/>
        </p:nvSpPr>
        <p:spPr bwMode="auto">
          <a:xfrm flipH="1" flipV="1">
            <a:off x="10065296" y="6528792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 flipV="1">
            <a:off x="10065296" y="631276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 flipV="1">
            <a:off x="10065296" y="609674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8" name="Straight Connector 247"/>
          <p:cNvCxnSpPr/>
          <p:nvPr/>
        </p:nvCxnSpPr>
        <p:spPr bwMode="auto">
          <a:xfrm flipH="1">
            <a:off x="11001400" y="523264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Isosceles Triangle 249"/>
          <p:cNvSpPr/>
          <p:nvPr/>
        </p:nvSpPr>
        <p:spPr bwMode="auto">
          <a:xfrm>
            <a:off x="10785376" y="6600800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Isosceles Triangle 251"/>
          <p:cNvSpPr/>
          <p:nvPr/>
        </p:nvSpPr>
        <p:spPr bwMode="auto">
          <a:xfrm>
            <a:off x="1576264" y="6600800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 flipV="1">
            <a:off x="7043138" y="8473008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 flipV="1">
            <a:off x="776263" y="8473008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1" name="TextBox 320"/>
          <p:cNvSpPr txBox="1"/>
          <p:nvPr/>
        </p:nvSpPr>
        <p:spPr>
          <a:xfrm flipV="1">
            <a:off x="12009512" y="78981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22" name="TextBox 321"/>
          <p:cNvSpPr txBox="1"/>
          <p:nvPr/>
        </p:nvSpPr>
        <p:spPr>
          <a:xfrm flipV="1">
            <a:off x="12009512" y="717686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ENNI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324" name="TextBox 323"/>
          <p:cNvSpPr txBox="1"/>
          <p:nvPr/>
        </p:nvSpPr>
        <p:spPr>
          <a:xfrm flipV="1">
            <a:off x="4736704" y="6600800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Server MEP</a:t>
            </a:r>
            <a:endParaRPr lang="en-GB" sz="1100" b="0" dirty="0"/>
          </a:p>
        </p:txBody>
      </p:sp>
      <p:sp>
        <p:nvSpPr>
          <p:cNvPr id="413" name="TextBox 412"/>
          <p:cNvSpPr txBox="1"/>
          <p:nvPr/>
        </p:nvSpPr>
        <p:spPr>
          <a:xfrm flipV="1">
            <a:off x="11937504" y="6477690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38" name="TextBox 537"/>
          <p:cNvSpPr txBox="1"/>
          <p:nvPr/>
        </p:nvSpPr>
        <p:spPr>
          <a:xfrm flipV="1">
            <a:off x="-7912" y="7989858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39" name="TextBox 538"/>
          <p:cNvSpPr txBox="1"/>
          <p:nvPr/>
        </p:nvSpPr>
        <p:spPr>
          <a:xfrm flipV="1">
            <a:off x="-7912" y="7268617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EC ENNI</a:t>
            </a:r>
            <a:endParaRPr lang="en-US" sz="1100" b="0" dirty="0" smtClean="0">
              <a:solidFill>
                <a:srgbClr val="FF0000"/>
              </a:solidFill>
            </a:endParaRPr>
          </a:p>
          <a:p>
            <a:pPr algn="ctr"/>
            <a:r>
              <a:rPr lang="en-GB" sz="1100" b="0" dirty="0" smtClean="0">
                <a:solidFill>
                  <a:srgbClr val="FF0000"/>
                </a:solidFill>
              </a:rPr>
              <a:t>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541" name="TextBox 540"/>
          <p:cNvSpPr txBox="1"/>
          <p:nvPr/>
        </p:nvSpPr>
        <p:spPr>
          <a:xfrm flipV="1">
            <a:off x="-7912" y="6529953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r>
              <a:rPr lang="en-US" sz="1100" b="0" dirty="0" smtClean="0"/>
              <a:t> </a:t>
            </a:r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42" name="TextBox 541"/>
          <p:cNvSpPr txBox="1"/>
          <p:nvPr/>
        </p:nvSpPr>
        <p:spPr>
          <a:xfrm flipV="1">
            <a:off x="6968952" y="6555214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Server MEP</a:t>
            </a:r>
            <a:endParaRPr lang="en-GB" sz="1100" b="0" dirty="0"/>
          </a:p>
        </p:txBody>
      </p:sp>
      <p:grpSp>
        <p:nvGrpSpPr>
          <p:cNvPr id="501" name="Group 500"/>
          <p:cNvGrpSpPr/>
          <p:nvPr/>
        </p:nvGrpSpPr>
        <p:grpSpPr>
          <a:xfrm>
            <a:off x="1856384" y="7392888"/>
            <a:ext cx="2808312" cy="792088"/>
            <a:chOff x="1856384" y="7392888"/>
            <a:chExt cx="2808312" cy="792088"/>
          </a:xfrm>
        </p:grpSpPr>
        <p:sp>
          <p:nvSpPr>
            <p:cNvPr id="268" name="Isosceles Triangle 267"/>
            <p:cNvSpPr/>
            <p:nvPr/>
          </p:nvSpPr>
          <p:spPr bwMode="auto">
            <a:xfrm flipV="1">
              <a:off x="1856384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6" name="Group 251"/>
            <p:cNvGrpSpPr/>
            <p:nvPr/>
          </p:nvGrpSpPr>
          <p:grpSpPr>
            <a:xfrm flipV="1">
              <a:off x="1856384" y="7680921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297" name="Flowchart: Delay 29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98" name="Flowchart: Delay 29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4" name="Isosceles Triangle 273"/>
            <p:cNvSpPr/>
            <p:nvPr/>
          </p:nvSpPr>
          <p:spPr bwMode="auto">
            <a:xfrm>
              <a:off x="1856384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7" name="Isosceles Triangle 286"/>
            <p:cNvSpPr/>
            <p:nvPr/>
          </p:nvSpPr>
          <p:spPr bwMode="auto">
            <a:xfrm flipV="1">
              <a:off x="2144416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254"/>
            <p:cNvGrpSpPr/>
            <p:nvPr/>
          </p:nvGrpSpPr>
          <p:grpSpPr>
            <a:xfrm flipV="1">
              <a:off x="2144416" y="7680921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295" name="Flowchart: Delay 29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96" name="Flowchart: Delay 29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89" name="Isosceles Triangle 288"/>
            <p:cNvSpPr/>
            <p:nvPr/>
          </p:nvSpPr>
          <p:spPr bwMode="auto">
            <a:xfrm>
              <a:off x="2144416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0" name="Isosceles Triangle 289"/>
            <p:cNvSpPr/>
            <p:nvPr/>
          </p:nvSpPr>
          <p:spPr bwMode="auto">
            <a:xfrm flipV="1">
              <a:off x="2432448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257"/>
            <p:cNvGrpSpPr/>
            <p:nvPr/>
          </p:nvGrpSpPr>
          <p:grpSpPr>
            <a:xfrm flipV="1">
              <a:off x="2432448" y="7680921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293" name="Flowchart: Delay 29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94" name="Flowchart: Delay 29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92" name="Isosceles Triangle 291"/>
            <p:cNvSpPr/>
            <p:nvPr/>
          </p:nvSpPr>
          <p:spPr bwMode="auto">
            <a:xfrm>
              <a:off x="2432448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5" name="Isosceles Triangle 414"/>
            <p:cNvSpPr/>
            <p:nvPr/>
          </p:nvSpPr>
          <p:spPr bwMode="auto">
            <a:xfrm flipV="1">
              <a:off x="2864496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8" name="Group 251"/>
            <p:cNvGrpSpPr/>
            <p:nvPr/>
          </p:nvGrpSpPr>
          <p:grpSpPr>
            <a:xfrm flipV="1">
              <a:off x="2864496" y="7680921"/>
              <a:ext cx="216024" cy="216023"/>
              <a:chOff x="9209112" y="7464897"/>
              <a:chExt cx="432048" cy="216023"/>
            </a:xfrm>
          </p:grpSpPr>
          <p:sp>
            <p:nvSpPr>
              <p:cNvPr id="428" name="Flowchart: Delay 42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9" name="Flowchart: Delay 42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17" name="Isosceles Triangle 416"/>
            <p:cNvSpPr/>
            <p:nvPr/>
          </p:nvSpPr>
          <p:spPr bwMode="auto">
            <a:xfrm>
              <a:off x="2864496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8" name="Isosceles Triangle 417"/>
            <p:cNvSpPr/>
            <p:nvPr/>
          </p:nvSpPr>
          <p:spPr bwMode="auto">
            <a:xfrm flipV="1">
              <a:off x="3152528" y="796895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9" name="Group 254"/>
            <p:cNvGrpSpPr/>
            <p:nvPr/>
          </p:nvGrpSpPr>
          <p:grpSpPr>
            <a:xfrm flipV="1">
              <a:off x="3152528" y="7680921"/>
              <a:ext cx="216024" cy="216023"/>
              <a:chOff x="9209112" y="7464897"/>
              <a:chExt cx="432048" cy="216023"/>
            </a:xfrm>
          </p:grpSpPr>
          <p:sp>
            <p:nvSpPr>
              <p:cNvPr id="426" name="Flowchart: Delay 4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7" name="Flowchart: Delay 4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0" name="Isosceles Triangle 419"/>
            <p:cNvSpPr/>
            <p:nvPr/>
          </p:nvSpPr>
          <p:spPr bwMode="auto">
            <a:xfrm>
              <a:off x="3152528" y="739288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1" name="Isosceles Triangle 420"/>
            <p:cNvSpPr/>
            <p:nvPr/>
          </p:nvSpPr>
          <p:spPr bwMode="auto">
            <a:xfrm flipV="1">
              <a:off x="3440560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7"/>
            <p:cNvGrpSpPr/>
            <p:nvPr/>
          </p:nvGrpSpPr>
          <p:grpSpPr>
            <a:xfrm flipV="1">
              <a:off x="3440560" y="7680921"/>
              <a:ext cx="216024" cy="216023"/>
              <a:chOff x="9209112" y="7464897"/>
              <a:chExt cx="432048" cy="216023"/>
            </a:xfrm>
          </p:grpSpPr>
          <p:sp>
            <p:nvSpPr>
              <p:cNvPr id="424" name="Flowchart: Delay 4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5" name="Flowchart: Delay 4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3" name="Isosceles Triangle 422"/>
            <p:cNvSpPr/>
            <p:nvPr/>
          </p:nvSpPr>
          <p:spPr bwMode="auto">
            <a:xfrm>
              <a:off x="3440560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5" name="Isosceles Triangle 544"/>
            <p:cNvSpPr/>
            <p:nvPr/>
          </p:nvSpPr>
          <p:spPr bwMode="auto">
            <a:xfrm flipV="1">
              <a:off x="3872608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1"/>
            <p:cNvGrpSpPr/>
            <p:nvPr/>
          </p:nvGrpSpPr>
          <p:grpSpPr>
            <a:xfrm flipV="1">
              <a:off x="3872608" y="7680921"/>
              <a:ext cx="216024" cy="216023"/>
              <a:chOff x="9209112" y="7464897"/>
              <a:chExt cx="432048" cy="216023"/>
            </a:xfrm>
          </p:grpSpPr>
          <p:sp>
            <p:nvSpPr>
              <p:cNvPr id="558" name="Flowchart: Delay 5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9" name="Flowchart: Delay 5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47" name="Isosceles Triangle 546"/>
            <p:cNvSpPr/>
            <p:nvPr/>
          </p:nvSpPr>
          <p:spPr bwMode="auto">
            <a:xfrm>
              <a:off x="3872608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8" name="Isosceles Triangle 547"/>
            <p:cNvSpPr/>
            <p:nvPr/>
          </p:nvSpPr>
          <p:spPr bwMode="auto">
            <a:xfrm flipV="1">
              <a:off x="4160640" y="796895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" name="Group 254"/>
            <p:cNvGrpSpPr/>
            <p:nvPr/>
          </p:nvGrpSpPr>
          <p:grpSpPr>
            <a:xfrm flipV="1">
              <a:off x="4160640" y="7680921"/>
              <a:ext cx="216024" cy="216023"/>
              <a:chOff x="9209112" y="7464897"/>
              <a:chExt cx="432048" cy="216023"/>
            </a:xfrm>
          </p:grpSpPr>
          <p:sp>
            <p:nvSpPr>
              <p:cNvPr id="556" name="Flowchart: Delay 5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7" name="Flowchart: Delay 5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0" name="Isosceles Triangle 549"/>
            <p:cNvSpPr/>
            <p:nvPr/>
          </p:nvSpPr>
          <p:spPr bwMode="auto">
            <a:xfrm>
              <a:off x="4160640" y="739288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1" name="Isosceles Triangle 550"/>
            <p:cNvSpPr/>
            <p:nvPr/>
          </p:nvSpPr>
          <p:spPr bwMode="auto">
            <a:xfrm flipV="1">
              <a:off x="4448672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3" name="Group 257"/>
            <p:cNvGrpSpPr/>
            <p:nvPr/>
          </p:nvGrpSpPr>
          <p:grpSpPr>
            <a:xfrm flipV="1">
              <a:off x="4448672" y="7680921"/>
              <a:ext cx="216024" cy="216023"/>
              <a:chOff x="9209112" y="7464897"/>
              <a:chExt cx="432048" cy="216023"/>
            </a:xfrm>
          </p:grpSpPr>
          <p:sp>
            <p:nvSpPr>
              <p:cNvPr id="554" name="Flowchart: Delay 5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5" name="Flowchart: Delay 5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53" name="Isosceles Triangle 552"/>
            <p:cNvSpPr/>
            <p:nvPr/>
          </p:nvSpPr>
          <p:spPr bwMode="auto">
            <a:xfrm>
              <a:off x="4448672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99" name="Group 498"/>
          <p:cNvGrpSpPr/>
          <p:nvPr/>
        </p:nvGrpSpPr>
        <p:grpSpPr>
          <a:xfrm>
            <a:off x="1864296" y="2424336"/>
            <a:ext cx="2808312" cy="792088"/>
            <a:chOff x="1864296" y="2424336"/>
            <a:chExt cx="2808312" cy="792088"/>
          </a:xfrm>
        </p:grpSpPr>
        <p:sp>
          <p:nvSpPr>
            <p:cNvPr id="251" name="Isosceles Triangle 250"/>
            <p:cNvSpPr/>
            <p:nvPr/>
          </p:nvSpPr>
          <p:spPr bwMode="auto">
            <a:xfrm>
              <a:off x="1864296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" name="Group 251"/>
            <p:cNvGrpSpPr/>
            <p:nvPr/>
          </p:nvGrpSpPr>
          <p:grpSpPr>
            <a:xfrm>
              <a:off x="1864296" y="2712368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1864296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2152328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4"/>
            <p:cNvGrpSpPr/>
            <p:nvPr/>
          </p:nvGrpSpPr>
          <p:grpSpPr>
            <a:xfrm>
              <a:off x="2152328" y="2712368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2152328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2440360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7"/>
            <p:cNvGrpSpPr/>
            <p:nvPr/>
          </p:nvGrpSpPr>
          <p:grpSpPr>
            <a:xfrm>
              <a:off x="2440360" y="2712368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2440360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1" name="Isosceles Triangle 560"/>
            <p:cNvSpPr/>
            <p:nvPr/>
          </p:nvSpPr>
          <p:spPr bwMode="auto">
            <a:xfrm flipV="1">
              <a:off x="2872408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51"/>
            <p:cNvGrpSpPr/>
            <p:nvPr/>
          </p:nvGrpSpPr>
          <p:grpSpPr>
            <a:xfrm flipV="1">
              <a:off x="2872408" y="2712369"/>
              <a:ext cx="216024" cy="216023"/>
              <a:chOff x="9209112" y="7464897"/>
              <a:chExt cx="432048" cy="216023"/>
            </a:xfrm>
          </p:grpSpPr>
          <p:sp>
            <p:nvSpPr>
              <p:cNvPr id="574" name="Flowchart: Delay 5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5" name="Flowchart: Delay 5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63" name="Isosceles Triangle 562"/>
            <p:cNvSpPr/>
            <p:nvPr/>
          </p:nvSpPr>
          <p:spPr bwMode="auto">
            <a:xfrm>
              <a:off x="2872408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4" name="Isosceles Triangle 563"/>
            <p:cNvSpPr/>
            <p:nvPr/>
          </p:nvSpPr>
          <p:spPr bwMode="auto">
            <a:xfrm flipV="1">
              <a:off x="3160440" y="300040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54"/>
            <p:cNvGrpSpPr/>
            <p:nvPr/>
          </p:nvGrpSpPr>
          <p:grpSpPr>
            <a:xfrm flipV="1">
              <a:off x="3160440" y="2712369"/>
              <a:ext cx="216024" cy="216023"/>
              <a:chOff x="9209112" y="7464897"/>
              <a:chExt cx="432048" cy="216023"/>
            </a:xfrm>
          </p:grpSpPr>
          <p:sp>
            <p:nvSpPr>
              <p:cNvPr id="572" name="Flowchart: Delay 5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3" name="Flowchart: Delay 5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66" name="Isosceles Triangle 565"/>
            <p:cNvSpPr/>
            <p:nvPr/>
          </p:nvSpPr>
          <p:spPr bwMode="auto">
            <a:xfrm>
              <a:off x="3160440" y="2424336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7" name="Isosceles Triangle 566"/>
            <p:cNvSpPr/>
            <p:nvPr/>
          </p:nvSpPr>
          <p:spPr bwMode="auto">
            <a:xfrm flipV="1">
              <a:off x="3448472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7"/>
            <p:cNvGrpSpPr/>
            <p:nvPr/>
          </p:nvGrpSpPr>
          <p:grpSpPr>
            <a:xfrm flipV="1">
              <a:off x="3448472" y="2712369"/>
              <a:ext cx="216024" cy="216023"/>
              <a:chOff x="9209112" y="7464897"/>
              <a:chExt cx="432048" cy="216023"/>
            </a:xfrm>
          </p:grpSpPr>
          <p:sp>
            <p:nvSpPr>
              <p:cNvPr id="570" name="Flowchart: Delay 5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1" name="Flowchart: Delay 5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69" name="Isosceles Triangle 568"/>
            <p:cNvSpPr/>
            <p:nvPr/>
          </p:nvSpPr>
          <p:spPr bwMode="auto">
            <a:xfrm>
              <a:off x="3448472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7" name="Isosceles Triangle 576"/>
            <p:cNvSpPr/>
            <p:nvPr/>
          </p:nvSpPr>
          <p:spPr bwMode="auto">
            <a:xfrm flipV="1">
              <a:off x="3880520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" name="Group 251"/>
            <p:cNvGrpSpPr/>
            <p:nvPr/>
          </p:nvGrpSpPr>
          <p:grpSpPr>
            <a:xfrm flipV="1">
              <a:off x="3880520" y="2712369"/>
              <a:ext cx="216024" cy="216023"/>
              <a:chOff x="9209112" y="7464897"/>
              <a:chExt cx="432048" cy="216023"/>
            </a:xfrm>
          </p:grpSpPr>
          <p:sp>
            <p:nvSpPr>
              <p:cNvPr id="590" name="Flowchart: Delay 5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91" name="Flowchart: Delay 5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79" name="Isosceles Triangle 578"/>
            <p:cNvSpPr/>
            <p:nvPr/>
          </p:nvSpPr>
          <p:spPr bwMode="auto">
            <a:xfrm>
              <a:off x="3880520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0" name="Isosceles Triangle 579"/>
            <p:cNvSpPr/>
            <p:nvPr/>
          </p:nvSpPr>
          <p:spPr bwMode="auto">
            <a:xfrm flipV="1">
              <a:off x="4168552" y="300040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9" name="Group 254"/>
            <p:cNvGrpSpPr/>
            <p:nvPr/>
          </p:nvGrpSpPr>
          <p:grpSpPr>
            <a:xfrm flipV="1">
              <a:off x="4168552" y="2712369"/>
              <a:ext cx="216024" cy="216023"/>
              <a:chOff x="9209112" y="7464897"/>
              <a:chExt cx="432048" cy="216023"/>
            </a:xfrm>
          </p:grpSpPr>
          <p:sp>
            <p:nvSpPr>
              <p:cNvPr id="588" name="Flowchart: Delay 5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89" name="Flowchart: Delay 5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82" name="Isosceles Triangle 581"/>
            <p:cNvSpPr/>
            <p:nvPr/>
          </p:nvSpPr>
          <p:spPr bwMode="auto">
            <a:xfrm>
              <a:off x="4168552" y="2424336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3" name="Isosceles Triangle 582"/>
            <p:cNvSpPr/>
            <p:nvPr/>
          </p:nvSpPr>
          <p:spPr bwMode="auto">
            <a:xfrm flipV="1">
              <a:off x="4456584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0" name="Group 257"/>
            <p:cNvGrpSpPr/>
            <p:nvPr/>
          </p:nvGrpSpPr>
          <p:grpSpPr>
            <a:xfrm flipV="1">
              <a:off x="4456584" y="2712369"/>
              <a:ext cx="216024" cy="216023"/>
              <a:chOff x="9209112" y="7464897"/>
              <a:chExt cx="432048" cy="216023"/>
            </a:xfrm>
          </p:grpSpPr>
          <p:sp>
            <p:nvSpPr>
              <p:cNvPr id="586" name="Flowchart: Delay 5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87" name="Flowchart: Delay 5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85" name="Isosceles Triangle 584"/>
            <p:cNvSpPr/>
            <p:nvPr/>
          </p:nvSpPr>
          <p:spPr bwMode="auto">
            <a:xfrm>
              <a:off x="4456584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02" name="Group 501"/>
          <p:cNvGrpSpPr/>
          <p:nvPr/>
        </p:nvGrpSpPr>
        <p:grpSpPr>
          <a:xfrm>
            <a:off x="8128992" y="7392888"/>
            <a:ext cx="2800400" cy="792088"/>
            <a:chOff x="8128992" y="7392888"/>
            <a:chExt cx="2800400" cy="792088"/>
          </a:xfrm>
        </p:grpSpPr>
        <p:sp>
          <p:nvSpPr>
            <p:cNvPr id="356" name="Isosceles Triangle 355"/>
            <p:cNvSpPr/>
            <p:nvPr/>
          </p:nvSpPr>
          <p:spPr bwMode="auto">
            <a:xfrm flipV="1">
              <a:off x="10137304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178"/>
            <p:cNvGrpSpPr/>
            <p:nvPr/>
          </p:nvGrpSpPr>
          <p:grpSpPr>
            <a:xfrm flipV="1">
              <a:off x="10137304" y="7680921"/>
              <a:ext cx="216024" cy="216023"/>
              <a:chOff x="9209112" y="7464897"/>
              <a:chExt cx="432048" cy="216023"/>
            </a:xfrm>
          </p:grpSpPr>
          <p:sp>
            <p:nvSpPr>
              <p:cNvPr id="409" name="Flowchart: Delay 40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10" name="Flowchart: Delay 40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58" name="Isosceles Triangle 357"/>
            <p:cNvSpPr/>
            <p:nvPr/>
          </p:nvSpPr>
          <p:spPr bwMode="auto">
            <a:xfrm>
              <a:off x="10137304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8" name="Isosceles Triangle 387"/>
            <p:cNvSpPr/>
            <p:nvPr/>
          </p:nvSpPr>
          <p:spPr bwMode="auto">
            <a:xfrm flipV="1">
              <a:off x="10425336" y="796895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183"/>
            <p:cNvGrpSpPr/>
            <p:nvPr/>
          </p:nvGrpSpPr>
          <p:grpSpPr>
            <a:xfrm flipV="1">
              <a:off x="10425336" y="7680921"/>
              <a:ext cx="216024" cy="216023"/>
              <a:chOff x="9209112" y="7464897"/>
              <a:chExt cx="432048" cy="216023"/>
            </a:xfrm>
          </p:grpSpPr>
          <p:sp>
            <p:nvSpPr>
              <p:cNvPr id="407" name="Flowchart: Delay 40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8" name="Flowchart: Delay 40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4" name="Isosceles Triangle 393"/>
            <p:cNvSpPr/>
            <p:nvPr/>
          </p:nvSpPr>
          <p:spPr bwMode="auto">
            <a:xfrm>
              <a:off x="10425336" y="739288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2" name="Isosceles Triangle 401"/>
            <p:cNvSpPr/>
            <p:nvPr/>
          </p:nvSpPr>
          <p:spPr bwMode="auto">
            <a:xfrm flipV="1">
              <a:off x="10713368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188"/>
            <p:cNvGrpSpPr/>
            <p:nvPr/>
          </p:nvGrpSpPr>
          <p:grpSpPr>
            <a:xfrm flipV="1">
              <a:off x="10713368" y="7680921"/>
              <a:ext cx="216024" cy="216023"/>
              <a:chOff x="9209112" y="7464897"/>
              <a:chExt cx="432048" cy="216023"/>
            </a:xfrm>
          </p:grpSpPr>
          <p:sp>
            <p:nvSpPr>
              <p:cNvPr id="405" name="Flowchart: Delay 40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6" name="Flowchart: Delay 40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4" name="Isosceles Triangle 403"/>
            <p:cNvSpPr/>
            <p:nvPr/>
          </p:nvSpPr>
          <p:spPr bwMode="auto">
            <a:xfrm>
              <a:off x="10713368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3" name="Isosceles Triangle 592"/>
            <p:cNvSpPr/>
            <p:nvPr/>
          </p:nvSpPr>
          <p:spPr bwMode="auto">
            <a:xfrm flipV="1">
              <a:off x="8128992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1" name="Group 251"/>
            <p:cNvGrpSpPr/>
            <p:nvPr/>
          </p:nvGrpSpPr>
          <p:grpSpPr>
            <a:xfrm flipV="1">
              <a:off x="8128992" y="7680921"/>
              <a:ext cx="216024" cy="216023"/>
              <a:chOff x="9209112" y="7464897"/>
              <a:chExt cx="432048" cy="216023"/>
            </a:xfrm>
          </p:grpSpPr>
          <p:sp>
            <p:nvSpPr>
              <p:cNvPr id="606" name="Flowchart: Delay 6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07" name="Flowchart: Delay 6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95" name="Isosceles Triangle 594"/>
            <p:cNvSpPr/>
            <p:nvPr/>
          </p:nvSpPr>
          <p:spPr bwMode="auto">
            <a:xfrm>
              <a:off x="8128992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6" name="Isosceles Triangle 595"/>
            <p:cNvSpPr/>
            <p:nvPr/>
          </p:nvSpPr>
          <p:spPr bwMode="auto">
            <a:xfrm flipV="1">
              <a:off x="8417024" y="796895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" name="Group 254"/>
            <p:cNvGrpSpPr/>
            <p:nvPr/>
          </p:nvGrpSpPr>
          <p:grpSpPr>
            <a:xfrm flipV="1">
              <a:off x="8417024" y="7680921"/>
              <a:ext cx="216024" cy="216023"/>
              <a:chOff x="9209112" y="7464897"/>
              <a:chExt cx="432048" cy="216023"/>
            </a:xfrm>
          </p:grpSpPr>
          <p:sp>
            <p:nvSpPr>
              <p:cNvPr id="604" name="Flowchart: Delay 6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05" name="Flowchart: Delay 6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98" name="Isosceles Triangle 597"/>
            <p:cNvSpPr/>
            <p:nvPr/>
          </p:nvSpPr>
          <p:spPr bwMode="auto">
            <a:xfrm>
              <a:off x="8417024" y="739288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9" name="Isosceles Triangle 598"/>
            <p:cNvSpPr/>
            <p:nvPr/>
          </p:nvSpPr>
          <p:spPr bwMode="auto">
            <a:xfrm flipV="1">
              <a:off x="8705056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3" name="Group 257"/>
            <p:cNvGrpSpPr/>
            <p:nvPr/>
          </p:nvGrpSpPr>
          <p:grpSpPr>
            <a:xfrm flipV="1">
              <a:off x="8705056" y="7680921"/>
              <a:ext cx="216024" cy="216023"/>
              <a:chOff x="9209112" y="7464897"/>
              <a:chExt cx="432048" cy="216023"/>
            </a:xfrm>
          </p:grpSpPr>
          <p:sp>
            <p:nvSpPr>
              <p:cNvPr id="602" name="Flowchart: Delay 6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03" name="Flowchart: Delay 6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01" name="Isosceles Triangle 600"/>
            <p:cNvSpPr/>
            <p:nvPr/>
          </p:nvSpPr>
          <p:spPr bwMode="auto">
            <a:xfrm>
              <a:off x="8705056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9" name="Isosceles Triangle 608"/>
            <p:cNvSpPr/>
            <p:nvPr/>
          </p:nvSpPr>
          <p:spPr bwMode="auto">
            <a:xfrm flipV="1">
              <a:off x="9129192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" name="Group 251"/>
            <p:cNvGrpSpPr/>
            <p:nvPr/>
          </p:nvGrpSpPr>
          <p:grpSpPr>
            <a:xfrm flipV="1">
              <a:off x="9129192" y="7680921"/>
              <a:ext cx="216024" cy="216023"/>
              <a:chOff x="9209112" y="7464897"/>
              <a:chExt cx="432048" cy="216023"/>
            </a:xfrm>
          </p:grpSpPr>
          <p:sp>
            <p:nvSpPr>
              <p:cNvPr id="622" name="Flowchart: Delay 6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23" name="Flowchart: Delay 6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11" name="Isosceles Triangle 610"/>
            <p:cNvSpPr/>
            <p:nvPr/>
          </p:nvSpPr>
          <p:spPr bwMode="auto">
            <a:xfrm>
              <a:off x="9129192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2" name="Isosceles Triangle 611"/>
            <p:cNvSpPr/>
            <p:nvPr/>
          </p:nvSpPr>
          <p:spPr bwMode="auto">
            <a:xfrm flipV="1">
              <a:off x="9417224" y="796895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5" name="Group 254"/>
            <p:cNvGrpSpPr/>
            <p:nvPr/>
          </p:nvGrpSpPr>
          <p:grpSpPr>
            <a:xfrm flipV="1">
              <a:off x="9417224" y="7680921"/>
              <a:ext cx="216024" cy="216023"/>
              <a:chOff x="9209112" y="7464897"/>
              <a:chExt cx="432048" cy="216023"/>
            </a:xfrm>
          </p:grpSpPr>
          <p:sp>
            <p:nvSpPr>
              <p:cNvPr id="620" name="Flowchart: Delay 61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21" name="Flowchart: Delay 62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14" name="Isosceles Triangle 613"/>
            <p:cNvSpPr/>
            <p:nvPr/>
          </p:nvSpPr>
          <p:spPr bwMode="auto">
            <a:xfrm>
              <a:off x="9417224" y="739288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5" name="Isosceles Triangle 614"/>
            <p:cNvSpPr/>
            <p:nvPr/>
          </p:nvSpPr>
          <p:spPr bwMode="auto">
            <a:xfrm flipV="1">
              <a:off x="9705256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6" name="Group 257"/>
            <p:cNvGrpSpPr/>
            <p:nvPr/>
          </p:nvGrpSpPr>
          <p:grpSpPr>
            <a:xfrm flipV="1">
              <a:off x="9705256" y="7680921"/>
              <a:ext cx="216024" cy="216023"/>
              <a:chOff x="9209112" y="7464897"/>
              <a:chExt cx="432048" cy="216023"/>
            </a:xfrm>
          </p:grpSpPr>
          <p:sp>
            <p:nvSpPr>
              <p:cNvPr id="618" name="Flowchart: Delay 61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19" name="Flowchart: Delay 61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17" name="Isosceles Triangle 616"/>
            <p:cNvSpPr/>
            <p:nvPr/>
          </p:nvSpPr>
          <p:spPr bwMode="auto">
            <a:xfrm>
              <a:off x="9705256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00" name="Group 499"/>
          <p:cNvGrpSpPr/>
          <p:nvPr/>
        </p:nvGrpSpPr>
        <p:grpSpPr>
          <a:xfrm>
            <a:off x="8136904" y="2424336"/>
            <a:ext cx="2800400" cy="792088"/>
            <a:chOff x="8136904" y="2424336"/>
            <a:chExt cx="2800400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10145216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10145216" y="2712368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10145216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10433248" y="2424336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10433248" y="2712368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10433248" y="300040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10721280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10721280" y="2712368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10721280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5" name="Isosceles Triangle 624"/>
            <p:cNvSpPr/>
            <p:nvPr/>
          </p:nvSpPr>
          <p:spPr bwMode="auto">
            <a:xfrm flipV="1">
              <a:off x="8136904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" name="Group 251"/>
            <p:cNvGrpSpPr/>
            <p:nvPr/>
          </p:nvGrpSpPr>
          <p:grpSpPr>
            <a:xfrm flipV="1">
              <a:off x="8136904" y="2712369"/>
              <a:ext cx="216024" cy="216023"/>
              <a:chOff x="9209112" y="7464897"/>
              <a:chExt cx="432048" cy="216023"/>
            </a:xfrm>
          </p:grpSpPr>
          <p:sp>
            <p:nvSpPr>
              <p:cNvPr id="638" name="Flowchart: Delay 63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39" name="Flowchart: Delay 63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27" name="Isosceles Triangle 626"/>
            <p:cNvSpPr/>
            <p:nvPr/>
          </p:nvSpPr>
          <p:spPr bwMode="auto">
            <a:xfrm>
              <a:off x="8136904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8" name="Isosceles Triangle 627"/>
            <p:cNvSpPr/>
            <p:nvPr/>
          </p:nvSpPr>
          <p:spPr bwMode="auto">
            <a:xfrm flipV="1">
              <a:off x="8424936" y="300040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8" name="Group 254"/>
            <p:cNvGrpSpPr/>
            <p:nvPr/>
          </p:nvGrpSpPr>
          <p:grpSpPr>
            <a:xfrm flipV="1">
              <a:off x="8424936" y="2712369"/>
              <a:ext cx="216024" cy="216023"/>
              <a:chOff x="9209112" y="7464897"/>
              <a:chExt cx="432048" cy="216023"/>
            </a:xfrm>
          </p:grpSpPr>
          <p:sp>
            <p:nvSpPr>
              <p:cNvPr id="636" name="Flowchart: Delay 63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37" name="Flowchart: Delay 63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30" name="Isosceles Triangle 629"/>
            <p:cNvSpPr/>
            <p:nvPr/>
          </p:nvSpPr>
          <p:spPr bwMode="auto">
            <a:xfrm>
              <a:off x="8424936" y="2424336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1" name="Isosceles Triangle 630"/>
            <p:cNvSpPr/>
            <p:nvPr/>
          </p:nvSpPr>
          <p:spPr bwMode="auto">
            <a:xfrm flipV="1">
              <a:off x="8712968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" name="Group 257"/>
            <p:cNvGrpSpPr/>
            <p:nvPr/>
          </p:nvGrpSpPr>
          <p:grpSpPr>
            <a:xfrm flipV="1">
              <a:off x="8712968" y="2712369"/>
              <a:ext cx="216024" cy="216023"/>
              <a:chOff x="9209112" y="7464897"/>
              <a:chExt cx="432048" cy="216023"/>
            </a:xfrm>
          </p:grpSpPr>
          <p:sp>
            <p:nvSpPr>
              <p:cNvPr id="634" name="Flowchart: Delay 63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35" name="Flowchart: Delay 63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33" name="Isosceles Triangle 632"/>
            <p:cNvSpPr/>
            <p:nvPr/>
          </p:nvSpPr>
          <p:spPr bwMode="auto">
            <a:xfrm>
              <a:off x="8712968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1" name="Isosceles Triangle 640"/>
            <p:cNvSpPr/>
            <p:nvPr/>
          </p:nvSpPr>
          <p:spPr bwMode="auto">
            <a:xfrm flipV="1">
              <a:off x="9137104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0" name="Group 251"/>
            <p:cNvGrpSpPr/>
            <p:nvPr/>
          </p:nvGrpSpPr>
          <p:grpSpPr>
            <a:xfrm flipV="1">
              <a:off x="9137104" y="2712369"/>
              <a:ext cx="216024" cy="216023"/>
              <a:chOff x="9209112" y="7464897"/>
              <a:chExt cx="432048" cy="216023"/>
            </a:xfrm>
          </p:grpSpPr>
          <p:sp>
            <p:nvSpPr>
              <p:cNvPr id="654" name="Flowchart: Delay 6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55" name="Flowchart: Delay 6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43" name="Isosceles Triangle 642"/>
            <p:cNvSpPr/>
            <p:nvPr/>
          </p:nvSpPr>
          <p:spPr bwMode="auto">
            <a:xfrm>
              <a:off x="9137104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4" name="Isosceles Triangle 643"/>
            <p:cNvSpPr/>
            <p:nvPr/>
          </p:nvSpPr>
          <p:spPr bwMode="auto">
            <a:xfrm flipV="1">
              <a:off x="9425136" y="300040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" name="Group 254"/>
            <p:cNvGrpSpPr/>
            <p:nvPr/>
          </p:nvGrpSpPr>
          <p:grpSpPr>
            <a:xfrm flipV="1">
              <a:off x="9425136" y="2712369"/>
              <a:ext cx="216024" cy="216023"/>
              <a:chOff x="9209112" y="7464897"/>
              <a:chExt cx="432048" cy="216023"/>
            </a:xfrm>
          </p:grpSpPr>
          <p:sp>
            <p:nvSpPr>
              <p:cNvPr id="652" name="Flowchart: Delay 65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53" name="Flowchart: Delay 65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46" name="Isosceles Triangle 645"/>
            <p:cNvSpPr/>
            <p:nvPr/>
          </p:nvSpPr>
          <p:spPr bwMode="auto">
            <a:xfrm>
              <a:off x="9425136" y="2424336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7" name="Isosceles Triangle 646"/>
            <p:cNvSpPr/>
            <p:nvPr/>
          </p:nvSpPr>
          <p:spPr bwMode="auto">
            <a:xfrm flipV="1">
              <a:off x="9713168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2" name="Group 257"/>
            <p:cNvGrpSpPr/>
            <p:nvPr/>
          </p:nvGrpSpPr>
          <p:grpSpPr>
            <a:xfrm flipV="1">
              <a:off x="9713168" y="2712369"/>
              <a:ext cx="216024" cy="216023"/>
              <a:chOff x="9209112" y="7464897"/>
              <a:chExt cx="432048" cy="216023"/>
            </a:xfrm>
          </p:grpSpPr>
          <p:sp>
            <p:nvSpPr>
              <p:cNvPr id="650" name="Flowchart: Delay 64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51" name="Flowchart: Delay 65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49" name="Isosceles Triangle 648"/>
            <p:cNvSpPr/>
            <p:nvPr/>
          </p:nvSpPr>
          <p:spPr bwMode="auto">
            <a:xfrm>
              <a:off x="9713168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47" name="Isosceles Triangle 346"/>
          <p:cNvSpPr/>
          <p:nvPr/>
        </p:nvSpPr>
        <p:spPr bwMode="auto">
          <a:xfrm flipV="1">
            <a:off x="856184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Isosceles Triangle 347"/>
          <p:cNvSpPr/>
          <p:nvPr/>
        </p:nvSpPr>
        <p:spPr bwMode="auto">
          <a:xfrm flipV="1">
            <a:off x="1144216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Isosceles Triangle 354"/>
          <p:cNvSpPr/>
          <p:nvPr/>
        </p:nvSpPr>
        <p:spPr bwMode="auto">
          <a:xfrm flipV="1">
            <a:off x="143224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Isosceles Triangle 356"/>
          <p:cNvSpPr/>
          <p:nvPr/>
        </p:nvSpPr>
        <p:spPr bwMode="auto">
          <a:xfrm>
            <a:off x="1115332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62" name="Group 178"/>
          <p:cNvGrpSpPr/>
          <p:nvPr/>
        </p:nvGrpSpPr>
        <p:grpSpPr>
          <a:xfrm>
            <a:off x="11153328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63" name="Flowchart: Delay 36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6" name="Flowchart: Delay 36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0" name="Isosceles Triangle 369"/>
          <p:cNvSpPr/>
          <p:nvPr/>
        </p:nvSpPr>
        <p:spPr bwMode="auto">
          <a:xfrm flipV="1">
            <a:off x="11153328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1" name="Isosceles Triangle 370"/>
          <p:cNvSpPr/>
          <p:nvPr/>
        </p:nvSpPr>
        <p:spPr bwMode="auto">
          <a:xfrm>
            <a:off x="11441360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72" name="Group 183"/>
          <p:cNvGrpSpPr/>
          <p:nvPr/>
        </p:nvGrpSpPr>
        <p:grpSpPr>
          <a:xfrm>
            <a:off x="11441360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373" name="Flowchart: Delay 37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1" name="Flowchart: Delay 39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3" name="Isosceles Triangle 402"/>
          <p:cNvSpPr/>
          <p:nvPr/>
        </p:nvSpPr>
        <p:spPr bwMode="auto">
          <a:xfrm flipV="1">
            <a:off x="11441360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4" name="Isosceles Triangle 413"/>
          <p:cNvSpPr/>
          <p:nvPr/>
        </p:nvSpPr>
        <p:spPr bwMode="auto">
          <a:xfrm>
            <a:off x="11729392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16" name="Group 188"/>
          <p:cNvGrpSpPr/>
          <p:nvPr/>
        </p:nvGrpSpPr>
        <p:grpSpPr>
          <a:xfrm>
            <a:off x="11729392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19" name="Flowchart: Delay 41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2" name="Flowchart: Delay 42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30" name="Isosceles Triangle 429"/>
          <p:cNvSpPr/>
          <p:nvPr/>
        </p:nvSpPr>
        <p:spPr bwMode="auto">
          <a:xfrm flipV="1">
            <a:off x="11729392" y="3000400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1" name="Isosceles Triangle 430"/>
          <p:cNvSpPr/>
          <p:nvPr/>
        </p:nvSpPr>
        <p:spPr bwMode="auto">
          <a:xfrm flipV="1">
            <a:off x="848272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32" name="Group 267"/>
          <p:cNvGrpSpPr/>
          <p:nvPr/>
        </p:nvGrpSpPr>
        <p:grpSpPr>
          <a:xfrm flipV="1">
            <a:off x="848272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33" name="Flowchart: Delay 43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4" name="Flowchart: Delay 43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35" name="Isosceles Triangle 434"/>
          <p:cNvSpPr/>
          <p:nvPr/>
        </p:nvSpPr>
        <p:spPr bwMode="auto">
          <a:xfrm>
            <a:off x="848272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6" name="Isosceles Triangle 435"/>
          <p:cNvSpPr/>
          <p:nvPr/>
        </p:nvSpPr>
        <p:spPr bwMode="auto">
          <a:xfrm flipV="1">
            <a:off x="1136304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37" name="Group 270"/>
          <p:cNvGrpSpPr/>
          <p:nvPr/>
        </p:nvGrpSpPr>
        <p:grpSpPr>
          <a:xfrm flipV="1">
            <a:off x="1136304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38" name="Flowchart: Delay 43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9" name="Flowchart: Delay 43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40" name="Isosceles Triangle 439"/>
          <p:cNvSpPr/>
          <p:nvPr/>
        </p:nvSpPr>
        <p:spPr bwMode="auto">
          <a:xfrm>
            <a:off x="1136304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Isosceles Triangle 440"/>
          <p:cNvSpPr/>
          <p:nvPr/>
        </p:nvSpPr>
        <p:spPr bwMode="auto">
          <a:xfrm flipV="1">
            <a:off x="142433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42" name="Group 273"/>
          <p:cNvGrpSpPr/>
          <p:nvPr/>
        </p:nvGrpSpPr>
        <p:grpSpPr>
          <a:xfrm flipV="1">
            <a:off x="1424336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43" name="Flowchart: Delay 44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4" name="Flowchart: Delay 44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45" name="Isosceles Triangle 444"/>
          <p:cNvSpPr/>
          <p:nvPr/>
        </p:nvSpPr>
        <p:spPr bwMode="auto">
          <a:xfrm>
            <a:off x="142433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Isosceles Triangle 445"/>
          <p:cNvSpPr/>
          <p:nvPr/>
        </p:nvSpPr>
        <p:spPr bwMode="auto">
          <a:xfrm flipV="1">
            <a:off x="11145416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47" name="Group 178"/>
          <p:cNvGrpSpPr/>
          <p:nvPr/>
        </p:nvGrpSpPr>
        <p:grpSpPr>
          <a:xfrm flipV="1">
            <a:off x="11145416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48" name="Flowchart: Delay 44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9" name="Flowchart: Delay 44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50" name="Isosceles Triangle 449"/>
          <p:cNvSpPr/>
          <p:nvPr/>
        </p:nvSpPr>
        <p:spPr bwMode="auto">
          <a:xfrm>
            <a:off x="11145416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1" name="Isosceles Triangle 450"/>
          <p:cNvSpPr/>
          <p:nvPr/>
        </p:nvSpPr>
        <p:spPr bwMode="auto">
          <a:xfrm flipV="1">
            <a:off x="11433448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52" name="Group 183"/>
          <p:cNvGrpSpPr/>
          <p:nvPr/>
        </p:nvGrpSpPr>
        <p:grpSpPr>
          <a:xfrm flipV="1">
            <a:off x="11433448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53" name="Flowchart: Delay 4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4" name="Flowchart: Delay 4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55" name="Isosceles Triangle 454"/>
          <p:cNvSpPr/>
          <p:nvPr/>
        </p:nvSpPr>
        <p:spPr bwMode="auto">
          <a:xfrm>
            <a:off x="11433448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6" name="Isosceles Triangle 455"/>
          <p:cNvSpPr/>
          <p:nvPr/>
        </p:nvSpPr>
        <p:spPr bwMode="auto">
          <a:xfrm flipV="1">
            <a:off x="11721480" y="7968952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57" name="Group 188"/>
          <p:cNvGrpSpPr/>
          <p:nvPr/>
        </p:nvGrpSpPr>
        <p:grpSpPr>
          <a:xfrm flipV="1">
            <a:off x="11721480" y="7680921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58" name="Flowchart: Delay 45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9" name="Flowchart: Delay 45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0" name="Isosceles Triangle 459"/>
          <p:cNvSpPr/>
          <p:nvPr/>
        </p:nvSpPr>
        <p:spPr bwMode="auto">
          <a:xfrm>
            <a:off x="11721480" y="7392888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8" name="Isosceles Triangle 467"/>
          <p:cNvSpPr/>
          <p:nvPr/>
        </p:nvSpPr>
        <p:spPr bwMode="auto">
          <a:xfrm>
            <a:off x="856184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69" name="Group 267"/>
          <p:cNvGrpSpPr/>
          <p:nvPr/>
        </p:nvGrpSpPr>
        <p:grpSpPr>
          <a:xfrm>
            <a:off x="856184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0" name="Flowchart: Delay 46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1" name="Flowchart: Delay 47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2" name="Isosceles Triangle 471"/>
          <p:cNvSpPr/>
          <p:nvPr/>
        </p:nvSpPr>
        <p:spPr bwMode="auto">
          <a:xfrm>
            <a:off x="1144216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73" name="Group 270"/>
          <p:cNvGrpSpPr/>
          <p:nvPr/>
        </p:nvGrpSpPr>
        <p:grpSpPr>
          <a:xfrm>
            <a:off x="1144216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4" name="Flowchart: Delay 47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5" name="Flowchart: Delay 47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76" name="Isosceles Triangle 475"/>
          <p:cNvSpPr/>
          <p:nvPr/>
        </p:nvSpPr>
        <p:spPr bwMode="auto">
          <a:xfrm>
            <a:off x="1432248" y="2424336"/>
            <a:ext cx="216024" cy="216024"/>
          </a:xfrm>
          <a:prstGeom prst="triangle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77" name="Group 273"/>
          <p:cNvGrpSpPr/>
          <p:nvPr/>
        </p:nvGrpSpPr>
        <p:grpSpPr>
          <a:xfrm>
            <a:off x="1432248" y="2712368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478" name="Flowchart: Delay 47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9" name="Flowchart: Delay 47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95" name="TextBox 494"/>
          <p:cNvSpPr txBox="1"/>
          <p:nvPr/>
        </p:nvSpPr>
        <p:spPr>
          <a:xfrm>
            <a:off x="4752528" y="3026822"/>
            <a:ext cx="11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>
                <a:solidFill>
                  <a:srgbClr val="FF0000"/>
                </a:solidFill>
              </a:rPr>
              <a:t>EC </a:t>
            </a:r>
            <a:r>
              <a:rPr lang="en-GB" sz="1100" b="0" dirty="0" smtClean="0">
                <a:solidFill>
                  <a:srgbClr val="FF0000"/>
                </a:solidFill>
              </a:rPr>
              <a:t>ENNI 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496" name="TextBox 495"/>
          <p:cNvSpPr txBox="1"/>
          <p:nvPr/>
        </p:nvSpPr>
        <p:spPr>
          <a:xfrm>
            <a:off x="4744616" y="2378750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</a:t>
            </a:r>
            <a:r>
              <a:rPr lang="en-GB" sz="1100" b="0" dirty="0" smtClean="0"/>
              <a:t>NO MEP</a:t>
            </a:r>
            <a:endParaRPr lang="en-GB" sz="1100" b="0" dirty="0"/>
          </a:p>
        </p:txBody>
      </p:sp>
      <p:sp>
        <p:nvSpPr>
          <p:cNvPr id="497" name="TextBox 496"/>
          <p:cNvSpPr txBox="1"/>
          <p:nvPr/>
        </p:nvSpPr>
        <p:spPr>
          <a:xfrm>
            <a:off x="11945416" y="2640360"/>
            <a:ext cx="11521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</a:t>
            </a:r>
            <a:r>
              <a:rPr lang="en-GB" sz="1100" b="0" dirty="0" smtClean="0"/>
              <a:t>SP MIP</a:t>
            </a:r>
          </a:p>
          <a:p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498" name="TextBox 497"/>
          <p:cNvSpPr txBox="1"/>
          <p:nvPr/>
        </p:nvSpPr>
        <p:spPr>
          <a:xfrm>
            <a:off x="2728392" y="4656584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0" dirty="0" smtClean="0">
                <a:solidFill>
                  <a:srgbClr val="FF0000"/>
                </a:solidFill>
              </a:rPr>
              <a:t>The </a:t>
            </a:r>
            <a:r>
              <a:rPr lang="en-GB" sz="2000" b="0" dirty="0" smtClean="0">
                <a:solidFill>
                  <a:srgbClr val="FF0000"/>
                </a:solidFill>
              </a:rPr>
              <a:t>DRNI </a:t>
            </a:r>
            <a:r>
              <a:rPr lang="en-GB" sz="2000" b="0" dirty="0" smtClean="0">
                <a:solidFill>
                  <a:srgbClr val="FF0000"/>
                </a:solidFill>
              </a:rPr>
              <a:t>protected EC </a:t>
            </a:r>
            <a:r>
              <a:rPr lang="en-GB" sz="2000" b="0" dirty="0" smtClean="0">
                <a:solidFill>
                  <a:srgbClr val="FF0000"/>
                </a:solidFill>
              </a:rPr>
              <a:t>ENNI MAs are </a:t>
            </a:r>
            <a:r>
              <a:rPr lang="en-GB" sz="2000" b="0" dirty="0" smtClean="0">
                <a:solidFill>
                  <a:srgbClr val="FF0000"/>
                </a:solidFill>
              </a:rPr>
              <a:t>dynamic MAs</a:t>
            </a:r>
            <a:r>
              <a:rPr lang="en-GB" sz="2000" b="0" dirty="0" smtClean="0">
                <a:solidFill>
                  <a:srgbClr val="FF0000"/>
                </a:solidFill>
              </a:rPr>
              <a:t>; </a:t>
            </a:r>
            <a:r>
              <a:rPr lang="en-GB" sz="2000" b="0" dirty="0" smtClean="0">
                <a:solidFill>
                  <a:srgbClr val="FF0000"/>
                </a:solidFill>
              </a:rPr>
              <a:t>their configuration depends on the location of the Active Gateway in each Portal. Each EC has </a:t>
            </a:r>
            <a:r>
              <a:rPr lang="en-GB" sz="2000" dirty="0" smtClean="0">
                <a:solidFill>
                  <a:srgbClr val="FF0000"/>
                </a:solidFill>
              </a:rPr>
              <a:t>eight</a:t>
            </a:r>
            <a:r>
              <a:rPr lang="en-GB" sz="2000" b="0" dirty="0" smtClean="0">
                <a:solidFill>
                  <a:srgbClr val="FF0000"/>
                </a:solidFill>
              </a:rPr>
              <a:t> alternative ENNI MA configurations in this basic DRNI architecture. </a:t>
            </a:r>
            <a:r>
              <a:rPr lang="en-GB" sz="2000" dirty="0" smtClean="0">
                <a:solidFill>
                  <a:srgbClr val="FF0000"/>
                </a:solidFill>
              </a:rPr>
              <a:t>COMPLEX!!</a:t>
            </a:r>
            <a:endParaRPr lang="en-US" sz="2000" dirty="0">
              <a:solidFill>
                <a:srgbClr val="FF0000"/>
              </a:solidFill>
            </a:endParaRPr>
          </a:p>
        </p:txBody>
      </p:sp>
      <p:grpSp>
        <p:nvGrpSpPr>
          <p:cNvPr id="503" name="Group 502"/>
          <p:cNvGrpSpPr/>
          <p:nvPr/>
        </p:nvGrpSpPr>
        <p:grpSpPr>
          <a:xfrm>
            <a:off x="1856384" y="2424336"/>
            <a:ext cx="223936" cy="5760640"/>
            <a:chOff x="1856384" y="2424336"/>
            <a:chExt cx="223936" cy="5760640"/>
          </a:xfrm>
        </p:grpSpPr>
        <p:sp>
          <p:nvSpPr>
            <p:cNvPr id="504" name="Isosceles Triangle 503"/>
            <p:cNvSpPr/>
            <p:nvPr/>
          </p:nvSpPr>
          <p:spPr bwMode="auto">
            <a:xfrm>
              <a:off x="1864296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05" name="Group 251"/>
            <p:cNvGrpSpPr/>
            <p:nvPr/>
          </p:nvGrpSpPr>
          <p:grpSpPr>
            <a:xfrm>
              <a:off x="1864296" y="2712368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518" name="Flowchart: Delay 51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9" name="Flowchart: Delay 51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6" name="Isosceles Triangle 505"/>
            <p:cNvSpPr/>
            <p:nvPr/>
          </p:nvSpPr>
          <p:spPr bwMode="auto">
            <a:xfrm flipV="1">
              <a:off x="1864296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7" name="Isosceles Triangle 506"/>
            <p:cNvSpPr/>
            <p:nvPr/>
          </p:nvSpPr>
          <p:spPr bwMode="auto">
            <a:xfrm flipV="1">
              <a:off x="1856384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3" name="Group 251"/>
            <p:cNvGrpSpPr/>
            <p:nvPr/>
          </p:nvGrpSpPr>
          <p:grpSpPr>
            <a:xfrm flipV="1">
              <a:off x="1856384" y="7680921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516" name="Flowchart: Delay 51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7" name="Flowchart: Delay 51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4" name="Isosceles Triangle 513"/>
            <p:cNvSpPr/>
            <p:nvPr/>
          </p:nvSpPr>
          <p:spPr bwMode="auto">
            <a:xfrm>
              <a:off x="1856384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515" name="Straight Connector 514"/>
            <p:cNvCxnSpPr>
              <a:stCxn id="506" idx="0"/>
              <a:endCxn id="514" idx="0"/>
            </p:cNvCxnSpPr>
            <p:nvPr/>
          </p:nvCxnSpPr>
          <p:spPr bwMode="auto">
            <a:xfrm flipH="1">
              <a:off x="1964396" y="3216424"/>
              <a:ext cx="7912" cy="417646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70" name="Group 669"/>
          <p:cNvGrpSpPr/>
          <p:nvPr/>
        </p:nvGrpSpPr>
        <p:grpSpPr>
          <a:xfrm>
            <a:off x="3448472" y="2248789"/>
            <a:ext cx="7488832" cy="6117022"/>
            <a:chOff x="3448472" y="2248789"/>
            <a:chExt cx="7488832" cy="6117022"/>
          </a:xfrm>
        </p:grpSpPr>
        <p:sp>
          <p:nvSpPr>
            <p:cNvPr id="568" name="Isosceles Triangle 567"/>
            <p:cNvSpPr/>
            <p:nvPr/>
          </p:nvSpPr>
          <p:spPr bwMode="auto">
            <a:xfrm flipV="1">
              <a:off x="3448472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76" name="Group 257"/>
            <p:cNvGrpSpPr/>
            <p:nvPr/>
          </p:nvGrpSpPr>
          <p:grpSpPr>
            <a:xfrm flipV="1">
              <a:off x="3448472" y="2712369"/>
              <a:ext cx="216024" cy="216023"/>
              <a:chOff x="9209112" y="7464897"/>
              <a:chExt cx="432048" cy="216023"/>
            </a:xfrm>
          </p:grpSpPr>
          <p:sp>
            <p:nvSpPr>
              <p:cNvPr id="578" name="Flowchart: Delay 5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81" name="Flowchart: Delay 5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84" name="Isosceles Triangle 583"/>
            <p:cNvSpPr/>
            <p:nvPr/>
          </p:nvSpPr>
          <p:spPr bwMode="auto">
            <a:xfrm>
              <a:off x="3448472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2" name="Isosceles Triangle 591"/>
            <p:cNvSpPr/>
            <p:nvPr/>
          </p:nvSpPr>
          <p:spPr bwMode="auto">
            <a:xfrm flipV="1">
              <a:off x="3448472" y="796895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94" name="Group 254"/>
            <p:cNvGrpSpPr/>
            <p:nvPr/>
          </p:nvGrpSpPr>
          <p:grpSpPr>
            <a:xfrm flipV="1">
              <a:off x="3448472" y="7680921"/>
              <a:ext cx="216024" cy="216023"/>
              <a:chOff x="9209112" y="7464897"/>
              <a:chExt cx="432048" cy="216023"/>
            </a:xfrm>
          </p:grpSpPr>
          <p:sp>
            <p:nvSpPr>
              <p:cNvPr id="597" name="Flowchart: Delay 59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00" name="Flowchart: Delay 59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08" name="Isosceles Triangle 607"/>
            <p:cNvSpPr/>
            <p:nvPr/>
          </p:nvSpPr>
          <p:spPr bwMode="auto">
            <a:xfrm>
              <a:off x="3448472" y="739288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58" name="Group 257"/>
            <p:cNvGrpSpPr/>
            <p:nvPr/>
          </p:nvGrpSpPr>
          <p:grpSpPr>
            <a:xfrm>
              <a:off x="9137104" y="2712368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659" name="Flowchart: Delay 6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60" name="Flowchart: Delay 6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661" name="Group 257"/>
            <p:cNvGrpSpPr/>
            <p:nvPr/>
          </p:nvGrpSpPr>
          <p:grpSpPr>
            <a:xfrm flipV="1">
              <a:off x="9129192" y="7680921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662" name="Flowchart: Delay 6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63" name="Flowchart: Delay 6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664" name="Group 251"/>
            <p:cNvGrpSpPr/>
            <p:nvPr/>
          </p:nvGrpSpPr>
          <p:grpSpPr>
            <a:xfrm flipV="1">
              <a:off x="10713368" y="7680921"/>
              <a:ext cx="216024" cy="216023"/>
              <a:chOff x="9209112" y="7464897"/>
              <a:chExt cx="432048" cy="216023"/>
            </a:xfrm>
          </p:grpSpPr>
          <p:sp>
            <p:nvSpPr>
              <p:cNvPr id="665" name="Flowchart: Delay 66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66" name="Flowchart: Delay 66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667" name="Group 251"/>
            <p:cNvGrpSpPr/>
            <p:nvPr/>
          </p:nvGrpSpPr>
          <p:grpSpPr>
            <a:xfrm flipV="1">
              <a:off x="10721280" y="2712369"/>
              <a:ext cx="216024" cy="216023"/>
              <a:chOff x="9209112" y="7464897"/>
              <a:chExt cx="432048" cy="216023"/>
            </a:xfrm>
          </p:grpSpPr>
          <p:sp>
            <p:nvSpPr>
              <p:cNvPr id="668" name="Flowchart: Delay 66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69" name="Flowchart: Delay 66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10" name="Freeform 609"/>
            <p:cNvSpPr/>
            <p:nvPr/>
          </p:nvSpPr>
          <p:spPr bwMode="auto">
            <a:xfrm flipH="1">
              <a:off x="3520479" y="2248789"/>
              <a:ext cx="7336311" cy="6117022"/>
            </a:xfrm>
            <a:custGeom>
              <a:avLst/>
              <a:gdLst>
                <a:gd name="connsiteX0" fmla="*/ 7015655 w 7015655"/>
                <a:gd name="connsiteY0" fmla="*/ 945932 h 6069725"/>
                <a:gd name="connsiteX1" fmla="*/ 7015655 w 7015655"/>
                <a:gd name="connsiteY1" fmla="*/ 1277007 h 6069725"/>
                <a:gd name="connsiteX2" fmla="*/ 441434 w 7015655"/>
                <a:gd name="connsiteY2" fmla="*/ 1277007 h 6069725"/>
                <a:gd name="connsiteX3" fmla="*/ 457200 w 7015655"/>
                <a:gd name="connsiteY3" fmla="*/ 31532 h 6069725"/>
                <a:gd name="connsiteX4" fmla="*/ 31531 w 7015655"/>
                <a:gd name="connsiteY4" fmla="*/ 0 h 6069725"/>
                <a:gd name="connsiteX5" fmla="*/ 0 w 7015655"/>
                <a:gd name="connsiteY5" fmla="*/ 6069725 h 6069725"/>
                <a:gd name="connsiteX6" fmla="*/ 441434 w 7015655"/>
                <a:gd name="connsiteY6" fmla="*/ 6069725 h 6069725"/>
                <a:gd name="connsiteX7" fmla="*/ 457200 w 7015655"/>
                <a:gd name="connsiteY7" fmla="*/ 4729656 h 6069725"/>
                <a:gd name="connsiteX8" fmla="*/ 6999889 w 7015655"/>
                <a:gd name="connsiteY8" fmla="*/ 4745421 h 6069725"/>
                <a:gd name="connsiteX9" fmla="*/ 6999889 w 7015655"/>
                <a:gd name="connsiteY9" fmla="*/ 5123794 h 6069725"/>
                <a:gd name="connsiteX0" fmla="*/ 7292102 w 7292102"/>
                <a:gd name="connsiteY0" fmla="*/ 967197 h 6069725"/>
                <a:gd name="connsiteX1" fmla="*/ 7015655 w 7292102"/>
                <a:gd name="connsiteY1" fmla="*/ 1277007 h 6069725"/>
                <a:gd name="connsiteX2" fmla="*/ 441434 w 7292102"/>
                <a:gd name="connsiteY2" fmla="*/ 1277007 h 6069725"/>
                <a:gd name="connsiteX3" fmla="*/ 457200 w 7292102"/>
                <a:gd name="connsiteY3" fmla="*/ 31532 h 6069725"/>
                <a:gd name="connsiteX4" fmla="*/ 31531 w 7292102"/>
                <a:gd name="connsiteY4" fmla="*/ 0 h 6069725"/>
                <a:gd name="connsiteX5" fmla="*/ 0 w 7292102"/>
                <a:gd name="connsiteY5" fmla="*/ 6069725 h 6069725"/>
                <a:gd name="connsiteX6" fmla="*/ 441434 w 7292102"/>
                <a:gd name="connsiteY6" fmla="*/ 6069725 h 6069725"/>
                <a:gd name="connsiteX7" fmla="*/ 457200 w 7292102"/>
                <a:gd name="connsiteY7" fmla="*/ 4729656 h 6069725"/>
                <a:gd name="connsiteX8" fmla="*/ 6999889 w 7292102"/>
                <a:gd name="connsiteY8" fmla="*/ 4745421 h 6069725"/>
                <a:gd name="connsiteX9" fmla="*/ 6999889 w 7292102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41434 w 7302734"/>
                <a:gd name="connsiteY2" fmla="*/ 1277007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6696744 w 7302734"/>
                <a:gd name="connsiteY1" fmla="*/ 936104 h 6069725"/>
                <a:gd name="connsiteX2" fmla="*/ 7302734 w 7302734"/>
                <a:gd name="connsiteY2" fmla="*/ 2574179 h 6069725"/>
                <a:gd name="connsiteX3" fmla="*/ 420169 w 7302734"/>
                <a:gd name="connsiteY3" fmla="*/ 2552914 h 6069725"/>
                <a:gd name="connsiteX4" fmla="*/ 457200 w 7302734"/>
                <a:gd name="connsiteY4" fmla="*/ 31532 h 6069725"/>
                <a:gd name="connsiteX5" fmla="*/ 31531 w 7302734"/>
                <a:gd name="connsiteY5" fmla="*/ 0 h 6069725"/>
                <a:gd name="connsiteX6" fmla="*/ 0 w 7302734"/>
                <a:gd name="connsiteY6" fmla="*/ 6069725 h 6069725"/>
                <a:gd name="connsiteX7" fmla="*/ 441434 w 7302734"/>
                <a:gd name="connsiteY7" fmla="*/ 6069725 h 6069725"/>
                <a:gd name="connsiteX8" fmla="*/ 457200 w 7302734"/>
                <a:gd name="connsiteY8" fmla="*/ 4729656 h 6069725"/>
                <a:gd name="connsiteX9" fmla="*/ 6999889 w 7302734"/>
                <a:gd name="connsiteY9" fmla="*/ 4745421 h 6069725"/>
                <a:gd name="connsiteX10" fmla="*/ 6999889 w 7302734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5006"/>
                <a:gd name="connsiteY0" fmla="*/ 967197 h 6069725"/>
                <a:gd name="connsiteX1" fmla="*/ 6768752 w 7305006"/>
                <a:gd name="connsiteY1" fmla="*/ 1008112 h 6069725"/>
                <a:gd name="connsiteX2" fmla="*/ 7302734 w 7305006"/>
                <a:gd name="connsiteY2" fmla="*/ 2574179 h 6069725"/>
                <a:gd name="connsiteX3" fmla="*/ 420169 w 7305006"/>
                <a:gd name="connsiteY3" fmla="*/ 2552914 h 6069725"/>
                <a:gd name="connsiteX4" fmla="*/ 457200 w 7305006"/>
                <a:gd name="connsiteY4" fmla="*/ 31532 h 6069725"/>
                <a:gd name="connsiteX5" fmla="*/ 31531 w 7305006"/>
                <a:gd name="connsiteY5" fmla="*/ 0 h 6069725"/>
                <a:gd name="connsiteX6" fmla="*/ 0 w 7305006"/>
                <a:gd name="connsiteY6" fmla="*/ 6069725 h 6069725"/>
                <a:gd name="connsiteX7" fmla="*/ 441434 w 7305006"/>
                <a:gd name="connsiteY7" fmla="*/ 6069725 h 6069725"/>
                <a:gd name="connsiteX8" fmla="*/ 457200 w 7305006"/>
                <a:gd name="connsiteY8" fmla="*/ 4729656 h 6069725"/>
                <a:gd name="connsiteX9" fmla="*/ 6999889 w 7305006"/>
                <a:gd name="connsiteY9" fmla="*/ 4745421 h 6069725"/>
                <a:gd name="connsiteX10" fmla="*/ 6999889 w 7305006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7302734"/>
                <a:gd name="connsiteY0" fmla="*/ 936104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6999889"/>
                <a:gd name="connsiteY0" fmla="*/ 936104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1050789 w 6999889"/>
                <a:gd name="connsiteY2" fmla="*/ 2332197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67635 h 6085490"/>
                <a:gd name="connsiteX1" fmla="*/ 6768752 w 6999889"/>
                <a:gd name="connsiteY1" fmla="*/ 2320021 h 6085490"/>
                <a:gd name="connsiteX2" fmla="*/ 1050789 w 6999889"/>
                <a:gd name="connsiteY2" fmla="*/ 2347962 h 6085490"/>
                <a:gd name="connsiteX3" fmla="*/ 1040524 w 6999889"/>
                <a:gd name="connsiteY3" fmla="*/ 0 h 6085490"/>
                <a:gd name="connsiteX4" fmla="*/ 31531 w 6999889"/>
                <a:gd name="connsiteY4" fmla="*/ 15765 h 6085490"/>
                <a:gd name="connsiteX5" fmla="*/ 0 w 6999889"/>
                <a:gd name="connsiteY5" fmla="*/ 6085490 h 6085490"/>
                <a:gd name="connsiteX6" fmla="*/ 441434 w 6999889"/>
                <a:gd name="connsiteY6" fmla="*/ 6085490 h 6085490"/>
                <a:gd name="connsiteX7" fmla="*/ 457200 w 6999889"/>
                <a:gd name="connsiteY7" fmla="*/ 4745421 h 6085490"/>
                <a:gd name="connsiteX8" fmla="*/ 6999889 w 6999889"/>
                <a:gd name="connsiteY8" fmla="*/ 4761186 h 6085490"/>
                <a:gd name="connsiteX9" fmla="*/ 6999889 w 6999889"/>
                <a:gd name="connsiteY9" fmla="*/ 5139559 h 6085490"/>
                <a:gd name="connsiteX0" fmla="*/ 7311599 w 7567447"/>
                <a:gd name="connsiteY0" fmla="*/ 983401 h 6101256"/>
                <a:gd name="connsiteX1" fmla="*/ 7336310 w 7567447"/>
                <a:gd name="connsiteY1" fmla="*/ 2335787 h 6101256"/>
                <a:gd name="connsiteX2" fmla="*/ 1618347 w 7567447"/>
                <a:gd name="connsiteY2" fmla="*/ 2363728 h 6101256"/>
                <a:gd name="connsiteX3" fmla="*/ 1608082 w 7567447"/>
                <a:gd name="connsiteY3" fmla="*/ 15766 h 6101256"/>
                <a:gd name="connsiteX4" fmla="*/ 0 w 7567447"/>
                <a:gd name="connsiteY4" fmla="*/ 0 h 6101256"/>
                <a:gd name="connsiteX5" fmla="*/ 567558 w 7567447"/>
                <a:gd name="connsiteY5" fmla="*/ 6101256 h 6101256"/>
                <a:gd name="connsiteX6" fmla="*/ 1008992 w 7567447"/>
                <a:gd name="connsiteY6" fmla="*/ 6101256 h 6101256"/>
                <a:gd name="connsiteX7" fmla="*/ 1024758 w 7567447"/>
                <a:gd name="connsiteY7" fmla="*/ 4761187 h 6101256"/>
                <a:gd name="connsiteX8" fmla="*/ 7567447 w 7567447"/>
                <a:gd name="connsiteY8" fmla="*/ 4776952 h 6101256"/>
                <a:gd name="connsiteX9" fmla="*/ 7567447 w 7567447"/>
                <a:gd name="connsiteY9" fmla="*/ 5155325 h 6101256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008992 w 7567447"/>
                <a:gd name="connsiteY6" fmla="*/ 6101256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48552"/>
                <a:gd name="connsiteX1" fmla="*/ 7336310 w 7567447"/>
                <a:gd name="connsiteY1" fmla="*/ 2335787 h 6148552"/>
                <a:gd name="connsiteX2" fmla="*/ 1618347 w 7567447"/>
                <a:gd name="connsiteY2" fmla="*/ 2363728 h 6148552"/>
                <a:gd name="connsiteX3" fmla="*/ 1608082 w 7567447"/>
                <a:gd name="connsiteY3" fmla="*/ 15766 h 6148552"/>
                <a:gd name="connsiteX4" fmla="*/ 0 w 7567447"/>
                <a:gd name="connsiteY4" fmla="*/ 0 h 6148552"/>
                <a:gd name="connsiteX5" fmla="*/ 31531 w 7567447"/>
                <a:gd name="connsiteY5" fmla="*/ 6117022 h 6148552"/>
                <a:gd name="connsiteX6" fmla="*/ 1008992 w 7567447"/>
                <a:gd name="connsiteY6" fmla="*/ 6148552 h 6148552"/>
                <a:gd name="connsiteX7" fmla="*/ 1024758 w 7567447"/>
                <a:gd name="connsiteY7" fmla="*/ 4761187 h 6148552"/>
                <a:gd name="connsiteX8" fmla="*/ 7567447 w 7567447"/>
                <a:gd name="connsiteY8" fmla="*/ 4776952 h 6148552"/>
                <a:gd name="connsiteX9" fmla="*/ 7567447 w 7567447"/>
                <a:gd name="connsiteY9" fmla="*/ 5155325 h 614855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346730 w 7567447"/>
                <a:gd name="connsiteY8" fmla="*/ 3752193 h 6117022"/>
                <a:gd name="connsiteX9" fmla="*/ 7567447 w 7567447"/>
                <a:gd name="connsiteY9" fmla="*/ 5155325 h 6117022"/>
                <a:gd name="connsiteX0" fmla="*/ 7311599 w 7346730"/>
                <a:gd name="connsiteY0" fmla="*/ 983401 h 6117022"/>
                <a:gd name="connsiteX1" fmla="*/ 7336310 w 7346730"/>
                <a:gd name="connsiteY1" fmla="*/ 2335787 h 6117022"/>
                <a:gd name="connsiteX2" fmla="*/ 1618347 w 7346730"/>
                <a:gd name="connsiteY2" fmla="*/ 2363728 h 6117022"/>
                <a:gd name="connsiteX3" fmla="*/ 1608082 w 7346730"/>
                <a:gd name="connsiteY3" fmla="*/ 15766 h 6117022"/>
                <a:gd name="connsiteX4" fmla="*/ 0 w 7346730"/>
                <a:gd name="connsiteY4" fmla="*/ 0 h 6117022"/>
                <a:gd name="connsiteX5" fmla="*/ 31531 w 7346730"/>
                <a:gd name="connsiteY5" fmla="*/ 6117022 h 6117022"/>
                <a:gd name="connsiteX6" fmla="*/ 1608082 w 7346730"/>
                <a:gd name="connsiteY6" fmla="*/ 6117021 h 6117022"/>
                <a:gd name="connsiteX7" fmla="*/ 1639613 w 7346730"/>
                <a:gd name="connsiteY7" fmla="*/ 3783725 h 6117022"/>
                <a:gd name="connsiteX8" fmla="*/ 7346730 w 7346730"/>
                <a:gd name="connsiteY8" fmla="*/ 3752193 h 6117022"/>
                <a:gd name="connsiteX9" fmla="*/ 7299434 w 734673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639613 w 7336310"/>
                <a:gd name="connsiteY7" fmla="*/ 3783725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11599"/>
                <a:gd name="connsiteY0" fmla="*/ 983401 h 6117022"/>
                <a:gd name="connsiteX1" fmla="*/ 7289014 w 7311599"/>
                <a:gd name="connsiteY1" fmla="*/ 2209662 h 6117022"/>
                <a:gd name="connsiteX2" fmla="*/ 1586816 w 7311599"/>
                <a:gd name="connsiteY2" fmla="*/ 2221838 h 6117022"/>
                <a:gd name="connsiteX3" fmla="*/ 1608082 w 7311599"/>
                <a:gd name="connsiteY3" fmla="*/ 15766 h 6117022"/>
                <a:gd name="connsiteX4" fmla="*/ 0 w 7311599"/>
                <a:gd name="connsiteY4" fmla="*/ 0 h 6117022"/>
                <a:gd name="connsiteX5" fmla="*/ 31531 w 7311599"/>
                <a:gd name="connsiteY5" fmla="*/ 6117022 h 6117022"/>
                <a:gd name="connsiteX6" fmla="*/ 1608082 w 7311599"/>
                <a:gd name="connsiteY6" fmla="*/ 6117021 h 6117022"/>
                <a:gd name="connsiteX7" fmla="*/ 1592317 w 7311599"/>
                <a:gd name="connsiteY7" fmla="*/ 3878318 h 6117022"/>
                <a:gd name="connsiteX8" fmla="*/ 7299433 w 7311599"/>
                <a:gd name="connsiteY8" fmla="*/ 3878317 h 6117022"/>
                <a:gd name="connsiteX9" fmla="*/ 7299434 w 7311599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209662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191771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36311" h="6117022">
                  <a:moveTo>
                    <a:pt x="7311599" y="983401"/>
                  </a:moveTo>
                  <a:lnTo>
                    <a:pt x="7336311" y="2220346"/>
                  </a:lnTo>
                  <a:lnTo>
                    <a:pt x="1586816" y="2221838"/>
                  </a:lnTo>
                  <a:cubicBezTo>
                    <a:pt x="1583394" y="1439184"/>
                    <a:pt x="1611504" y="798420"/>
                    <a:pt x="1608082" y="15766"/>
                  </a:cubicBezTo>
                  <a:lnTo>
                    <a:pt x="0" y="0"/>
                  </a:lnTo>
                  <a:lnTo>
                    <a:pt x="31531" y="6117022"/>
                  </a:lnTo>
                  <a:lnTo>
                    <a:pt x="1608082" y="6117021"/>
                  </a:lnTo>
                  <a:lnTo>
                    <a:pt x="1592317" y="3878318"/>
                  </a:lnTo>
                  <a:lnTo>
                    <a:pt x="7299433" y="3878317"/>
                  </a:lnTo>
                  <a:cubicBezTo>
                    <a:pt x="7299433" y="4303986"/>
                    <a:pt x="7299434" y="4729656"/>
                    <a:pt x="7299434" y="5155325"/>
                  </a:cubicBezTo>
                </a:path>
              </a:pathLst>
            </a:cu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04" name="Group 257"/>
          <p:cNvGrpSpPr/>
          <p:nvPr/>
        </p:nvGrpSpPr>
        <p:grpSpPr>
          <a:xfrm flipV="1">
            <a:off x="9129192" y="7687742"/>
            <a:ext cx="216024" cy="216023"/>
            <a:chOff x="9209112" y="7464897"/>
            <a:chExt cx="432048" cy="216023"/>
          </a:xfrm>
          <a:solidFill>
            <a:srgbClr val="FFFF99"/>
          </a:solidFill>
        </p:grpSpPr>
        <p:sp>
          <p:nvSpPr>
            <p:cNvPr id="712" name="Flowchart: Delay 71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3" name="Flowchart: Delay 71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20" name="Group 719"/>
          <p:cNvGrpSpPr/>
          <p:nvPr/>
        </p:nvGrpSpPr>
        <p:grpSpPr>
          <a:xfrm>
            <a:off x="3448472" y="2255610"/>
            <a:ext cx="7488832" cy="5936187"/>
            <a:chOff x="3448472" y="2255610"/>
            <a:chExt cx="7488832" cy="5936187"/>
          </a:xfrm>
        </p:grpSpPr>
        <p:sp>
          <p:nvSpPr>
            <p:cNvPr id="697" name="Isosceles Triangle 696"/>
            <p:cNvSpPr/>
            <p:nvPr/>
          </p:nvSpPr>
          <p:spPr bwMode="auto">
            <a:xfrm flipV="1">
              <a:off x="3448472" y="3007221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98" name="Group 257"/>
            <p:cNvGrpSpPr/>
            <p:nvPr/>
          </p:nvGrpSpPr>
          <p:grpSpPr>
            <a:xfrm flipV="1">
              <a:off x="3448472" y="2719190"/>
              <a:ext cx="216024" cy="216023"/>
              <a:chOff x="9209112" y="7464897"/>
              <a:chExt cx="432048" cy="216023"/>
            </a:xfrm>
          </p:grpSpPr>
          <p:sp>
            <p:nvSpPr>
              <p:cNvPr id="718" name="Flowchart: Delay 71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19" name="Flowchart: Delay 71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99" name="Isosceles Triangle 698"/>
            <p:cNvSpPr/>
            <p:nvPr/>
          </p:nvSpPr>
          <p:spPr bwMode="auto">
            <a:xfrm>
              <a:off x="3448472" y="2431157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Isosceles Triangle 699"/>
            <p:cNvSpPr/>
            <p:nvPr/>
          </p:nvSpPr>
          <p:spPr bwMode="auto">
            <a:xfrm flipV="1">
              <a:off x="10721280" y="7975773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01" name="Group 254"/>
            <p:cNvGrpSpPr/>
            <p:nvPr/>
          </p:nvGrpSpPr>
          <p:grpSpPr>
            <a:xfrm flipV="1">
              <a:off x="10721280" y="7687742"/>
              <a:ext cx="216024" cy="216023"/>
              <a:chOff x="9209112" y="7464897"/>
              <a:chExt cx="432048" cy="216023"/>
            </a:xfrm>
          </p:grpSpPr>
          <p:sp>
            <p:nvSpPr>
              <p:cNvPr id="716" name="Flowchart: Delay 71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17" name="Flowchart: Delay 71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02" name="Isosceles Triangle 701"/>
            <p:cNvSpPr/>
            <p:nvPr/>
          </p:nvSpPr>
          <p:spPr bwMode="auto">
            <a:xfrm>
              <a:off x="10721280" y="7399709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03" name="Group 257"/>
            <p:cNvGrpSpPr/>
            <p:nvPr/>
          </p:nvGrpSpPr>
          <p:grpSpPr>
            <a:xfrm>
              <a:off x="9137104" y="2719189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714" name="Flowchart: Delay 71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15" name="Flowchart: Delay 71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06" name="Group 251"/>
            <p:cNvGrpSpPr/>
            <p:nvPr/>
          </p:nvGrpSpPr>
          <p:grpSpPr>
            <a:xfrm flipV="1">
              <a:off x="10721280" y="2719190"/>
              <a:ext cx="216024" cy="216023"/>
              <a:chOff x="9209112" y="7464897"/>
              <a:chExt cx="432048" cy="216023"/>
            </a:xfrm>
          </p:grpSpPr>
          <p:sp>
            <p:nvSpPr>
              <p:cNvPr id="708" name="Flowchart: Delay 7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09" name="Flowchart: Delay 70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07" name="Freeform 706"/>
            <p:cNvSpPr/>
            <p:nvPr/>
          </p:nvSpPr>
          <p:spPr bwMode="auto">
            <a:xfrm flipH="1">
              <a:off x="3520479" y="2255610"/>
              <a:ext cx="7339146" cy="5138790"/>
            </a:xfrm>
            <a:custGeom>
              <a:avLst/>
              <a:gdLst>
                <a:gd name="connsiteX0" fmla="*/ 7015655 w 7015655"/>
                <a:gd name="connsiteY0" fmla="*/ 945932 h 6069725"/>
                <a:gd name="connsiteX1" fmla="*/ 7015655 w 7015655"/>
                <a:gd name="connsiteY1" fmla="*/ 1277007 h 6069725"/>
                <a:gd name="connsiteX2" fmla="*/ 441434 w 7015655"/>
                <a:gd name="connsiteY2" fmla="*/ 1277007 h 6069725"/>
                <a:gd name="connsiteX3" fmla="*/ 457200 w 7015655"/>
                <a:gd name="connsiteY3" fmla="*/ 31532 h 6069725"/>
                <a:gd name="connsiteX4" fmla="*/ 31531 w 7015655"/>
                <a:gd name="connsiteY4" fmla="*/ 0 h 6069725"/>
                <a:gd name="connsiteX5" fmla="*/ 0 w 7015655"/>
                <a:gd name="connsiteY5" fmla="*/ 6069725 h 6069725"/>
                <a:gd name="connsiteX6" fmla="*/ 441434 w 7015655"/>
                <a:gd name="connsiteY6" fmla="*/ 6069725 h 6069725"/>
                <a:gd name="connsiteX7" fmla="*/ 457200 w 7015655"/>
                <a:gd name="connsiteY7" fmla="*/ 4729656 h 6069725"/>
                <a:gd name="connsiteX8" fmla="*/ 6999889 w 7015655"/>
                <a:gd name="connsiteY8" fmla="*/ 4745421 h 6069725"/>
                <a:gd name="connsiteX9" fmla="*/ 6999889 w 7015655"/>
                <a:gd name="connsiteY9" fmla="*/ 5123794 h 6069725"/>
                <a:gd name="connsiteX0" fmla="*/ 7292102 w 7292102"/>
                <a:gd name="connsiteY0" fmla="*/ 967197 h 6069725"/>
                <a:gd name="connsiteX1" fmla="*/ 7015655 w 7292102"/>
                <a:gd name="connsiteY1" fmla="*/ 1277007 h 6069725"/>
                <a:gd name="connsiteX2" fmla="*/ 441434 w 7292102"/>
                <a:gd name="connsiteY2" fmla="*/ 1277007 h 6069725"/>
                <a:gd name="connsiteX3" fmla="*/ 457200 w 7292102"/>
                <a:gd name="connsiteY3" fmla="*/ 31532 h 6069725"/>
                <a:gd name="connsiteX4" fmla="*/ 31531 w 7292102"/>
                <a:gd name="connsiteY4" fmla="*/ 0 h 6069725"/>
                <a:gd name="connsiteX5" fmla="*/ 0 w 7292102"/>
                <a:gd name="connsiteY5" fmla="*/ 6069725 h 6069725"/>
                <a:gd name="connsiteX6" fmla="*/ 441434 w 7292102"/>
                <a:gd name="connsiteY6" fmla="*/ 6069725 h 6069725"/>
                <a:gd name="connsiteX7" fmla="*/ 457200 w 7292102"/>
                <a:gd name="connsiteY7" fmla="*/ 4729656 h 6069725"/>
                <a:gd name="connsiteX8" fmla="*/ 6999889 w 7292102"/>
                <a:gd name="connsiteY8" fmla="*/ 4745421 h 6069725"/>
                <a:gd name="connsiteX9" fmla="*/ 6999889 w 7292102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41434 w 7302734"/>
                <a:gd name="connsiteY2" fmla="*/ 1277007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6696744 w 7302734"/>
                <a:gd name="connsiteY1" fmla="*/ 936104 h 6069725"/>
                <a:gd name="connsiteX2" fmla="*/ 7302734 w 7302734"/>
                <a:gd name="connsiteY2" fmla="*/ 2574179 h 6069725"/>
                <a:gd name="connsiteX3" fmla="*/ 420169 w 7302734"/>
                <a:gd name="connsiteY3" fmla="*/ 2552914 h 6069725"/>
                <a:gd name="connsiteX4" fmla="*/ 457200 w 7302734"/>
                <a:gd name="connsiteY4" fmla="*/ 31532 h 6069725"/>
                <a:gd name="connsiteX5" fmla="*/ 31531 w 7302734"/>
                <a:gd name="connsiteY5" fmla="*/ 0 h 6069725"/>
                <a:gd name="connsiteX6" fmla="*/ 0 w 7302734"/>
                <a:gd name="connsiteY6" fmla="*/ 6069725 h 6069725"/>
                <a:gd name="connsiteX7" fmla="*/ 441434 w 7302734"/>
                <a:gd name="connsiteY7" fmla="*/ 6069725 h 6069725"/>
                <a:gd name="connsiteX8" fmla="*/ 457200 w 7302734"/>
                <a:gd name="connsiteY8" fmla="*/ 4729656 h 6069725"/>
                <a:gd name="connsiteX9" fmla="*/ 6999889 w 7302734"/>
                <a:gd name="connsiteY9" fmla="*/ 4745421 h 6069725"/>
                <a:gd name="connsiteX10" fmla="*/ 6999889 w 7302734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5006"/>
                <a:gd name="connsiteY0" fmla="*/ 967197 h 6069725"/>
                <a:gd name="connsiteX1" fmla="*/ 6768752 w 7305006"/>
                <a:gd name="connsiteY1" fmla="*/ 1008112 h 6069725"/>
                <a:gd name="connsiteX2" fmla="*/ 7302734 w 7305006"/>
                <a:gd name="connsiteY2" fmla="*/ 2574179 h 6069725"/>
                <a:gd name="connsiteX3" fmla="*/ 420169 w 7305006"/>
                <a:gd name="connsiteY3" fmla="*/ 2552914 h 6069725"/>
                <a:gd name="connsiteX4" fmla="*/ 457200 w 7305006"/>
                <a:gd name="connsiteY4" fmla="*/ 31532 h 6069725"/>
                <a:gd name="connsiteX5" fmla="*/ 31531 w 7305006"/>
                <a:gd name="connsiteY5" fmla="*/ 0 h 6069725"/>
                <a:gd name="connsiteX6" fmla="*/ 0 w 7305006"/>
                <a:gd name="connsiteY6" fmla="*/ 6069725 h 6069725"/>
                <a:gd name="connsiteX7" fmla="*/ 441434 w 7305006"/>
                <a:gd name="connsiteY7" fmla="*/ 6069725 h 6069725"/>
                <a:gd name="connsiteX8" fmla="*/ 457200 w 7305006"/>
                <a:gd name="connsiteY8" fmla="*/ 4729656 h 6069725"/>
                <a:gd name="connsiteX9" fmla="*/ 6999889 w 7305006"/>
                <a:gd name="connsiteY9" fmla="*/ 4745421 h 6069725"/>
                <a:gd name="connsiteX10" fmla="*/ 6999889 w 7305006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7302734"/>
                <a:gd name="connsiteY0" fmla="*/ 936104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6999889"/>
                <a:gd name="connsiteY0" fmla="*/ 936104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1050789 w 6999889"/>
                <a:gd name="connsiteY2" fmla="*/ 2332197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67635 h 6085490"/>
                <a:gd name="connsiteX1" fmla="*/ 6768752 w 6999889"/>
                <a:gd name="connsiteY1" fmla="*/ 2320021 h 6085490"/>
                <a:gd name="connsiteX2" fmla="*/ 1050789 w 6999889"/>
                <a:gd name="connsiteY2" fmla="*/ 2347962 h 6085490"/>
                <a:gd name="connsiteX3" fmla="*/ 1040524 w 6999889"/>
                <a:gd name="connsiteY3" fmla="*/ 0 h 6085490"/>
                <a:gd name="connsiteX4" fmla="*/ 31531 w 6999889"/>
                <a:gd name="connsiteY4" fmla="*/ 15765 h 6085490"/>
                <a:gd name="connsiteX5" fmla="*/ 0 w 6999889"/>
                <a:gd name="connsiteY5" fmla="*/ 6085490 h 6085490"/>
                <a:gd name="connsiteX6" fmla="*/ 441434 w 6999889"/>
                <a:gd name="connsiteY6" fmla="*/ 6085490 h 6085490"/>
                <a:gd name="connsiteX7" fmla="*/ 457200 w 6999889"/>
                <a:gd name="connsiteY7" fmla="*/ 4745421 h 6085490"/>
                <a:gd name="connsiteX8" fmla="*/ 6999889 w 6999889"/>
                <a:gd name="connsiteY8" fmla="*/ 4761186 h 6085490"/>
                <a:gd name="connsiteX9" fmla="*/ 6999889 w 6999889"/>
                <a:gd name="connsiteY9" fmla="*/ 5139559 h 6085490"/>
                <a:gd name="connsiteX0" fmla="*/ 7311599 w 7567447"/>
                <a:gd name="connsiteY0" fmla="*/ 983401 h 6101256"/>
                <a:gd name="connsiteX1" fmla="*/ 7336310 w 7567447"/>
                <a:gd name="connsiteY1" fmla="*/ 2335787 h 6101256"/>
                <a:gd name="connsiteX2" fmla="*/ 1618347 w 7567447"/>
                <a:gd name="connsiteY2" fmla="*/ 2363728 h 6101256"/>
                <a:gd name="connsiteX3" fmla="*/ 1608082 w 7567447"/>
                <a:gd name="connsiteY3" fmla="*/ 15766 h 6101256"/>
                <a:gd name="connsiteX4" fmla="*/ 0 w 7567447"/>
                <a:gd name="connsiteY4" fmla="*/ 0 h 6101256"/>
                <a:gd name="connsiteX5" fmla="*/ 567558 w 7567447"/>
                <a:gd name="connsiteY5" fmla="*/ 6101256 h 6101256"/>
                <a:gd name="connsiteX6" fmla="*/ 1008992 w 7567447"/>
                <a:gd name="connsiteY6" fmla="*/ 6101256 h 6101256"/>
                <a:gd name="connsiteX7" fmla="*/ 1024758 w 7567447"/>
                <a:gd name="connsiteY7" fmla="*/ 4761187 h 6101256"/>
                <a:gd name="connsiteX8" fmla="*/ 7567447 w 7567447"/>
                <a:gd name="connsiteY8" fmla="*/ 4776952 h 6101256"/>
                <a:gd name="connsiteX9" fmla="*/ 7567447 w 7567447"/>
                <a:gd name="connsiteY9" fmla="*/ 5155325 h 6101256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008992 w 7567447"/>
                <a:gd name="connsiteY6" fmla="*/ 6101256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48552"/>
                <a:gd name="connsiteX1" fmla="*/ 7336310 w 7567447"/>
                <a:gd name="connsiteY1" fmla="*/ 2335787 h 6148552"/>
                <a:gd name="connsiteX2" fmla="*/ 1618347 w 7567447"/>
                <a:gd name="connsiteY2" fmla="*/ 2363728 h 6148552"/>
                <a:gd name="connsiteX3" fmla="*/ 1608082 w 7567447"/>
                <a:gd name="connsiteY3" fmla="*/ 15766 h 6148552"/>
                <a:gd name="connsiteX4" fmla="*/ 0 w 7567447"/>
                <a:gd name="connsiteY4" fmla="*/ 0 h 6148552"/>
                <a:gd name="connsiteX5" fmla="*/ 31531 w 7567447"/>
                <a:gd name="connsiteY5" fmla="*/ 6117022 h 6148552"/>
                <a:gd name="connsiteX6" fmla="*/ 1008992 w 7567447"/>
                <a:gd name="connsiteY6" fmla="*/ 6148552 h 6148552"/>
                <a:gd name="connsiteX7" fmla="*/ 1024758 w 7567447"/>
                <a:gd name="connsiteY7" fmla="*/ 4761187 h 6148552"/>
                <a:gd name="connsiteX8" fmla="*/ 7567447 w 7567447"/>
                <a:gd name="connsiteY8" fmla="*/ 4776952 h 6148552"/>
                <a:gd name="connsiteX9" fmla="*/ 7567447 w 7567447"/>
                <a:gd name="connsiteY9" fmla="*/ 5155325 h 614855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346730 w 7567447"/>
                <a:gd name="connsiteY8" fmla="*/ 3752193 h 6117022"/>
                <a:gd name="connsiteX9" fmla="*/ 7567447 w 7567447"/>
                <a:gd name="connsiteY9" fmla="*/ 5155325 h 6117022"/>
                <a:gd name="connsiteX0" fmla="*/ 7311599 w 7346730"/>
                <a:gd name="connsiteY0" fmla="*/ 983401 h 6117022"/>
                <a:gd name="connsiteX1" fmla="*/ 7336310 w 7346730"/>
                <a:gd name="connsiteY1" fmla="*/ 2335787 h 6117022"/>
                <a:gd name="connsiteX2" fmla="*/ 1618347 w 7346730"/>
                <a:gd name="connsiteY2" fmla="*/ 2363728 h 6117022"/>
                <a:gd name="connsiteX3" fmla="*/ 1608082 w 7346730"/>
                <a:gd name="connsiteY3" fmla="*/ 15766 h 6117022"/>
                <a:gd name="connsiteX4" fmla="*/ 0 w 7346730"/>
                <a:gd name="connsiteY4" fmla="*/ 0 h 6117022"/>
                <a:gd name="connsiteX5" fmla="*/ 31531 w 7346730"/>
                <a:gd name="connsiteY5" fmla="*/ 6117022 h 6117022"/>
                <a:gd name="connsiteX6" fmla="*/ 1608082 w 7346730"/>
                <a:gd name="connsiteY6" fmla="*/ 6117021 h 6117022"/>
                <a:gd name="connsiteX7" fmla="*/ 1639613 w 7346730"/>
                <a:gd name="connsiteY7" fmla="*/ 3783725 h 6117022"/>
                <a:gd name="connsiteX8" fmla="*/ 7346730 w 7346730"/>
                <a:gd name="connsiteY8" fmla="*/ 3752193 h 6117022"/>
                <a:gd name="connsiteX9" fmla="*/ 7299434 w 734673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639613 w 7336310"/>
                <a:gd name="connsiteY7" fmla="*/ 3783725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11599"/>
                <a:gd name="connsiteY0" fmla="*/ 983401 h 6117022"/>
                <a:gd name="connsiteX1" fmla="*/ 7289014 w 7311599"/>
                <a:gd name="connsiteY1" fmla="*/ 2209662 h 6117022"/>
                <a:gd name="connsiteX2" fmla="*/ 1586816 w 7311599"/>
                <a:gd name="connsiteY2" fmla="*/ 2221838 h 6117022"/>
                <a:gd name="connsiteX3" fmla="*/ 1608082 w 7311599"/>
                <a:gd name="connsiteY3" fmla="*/ 15766 h 6117022"/>
                <a:gd name="connsiteX4" fmla="*/ 0 w 7311599"/>
                <a:gd name="connsiteY4" fmla="*/ 0 h 6117022"/>
                <a:gd name="connsiteX5" fmla="*/ 31531 w 7311599"/>
                <a:gd name="connsiteY5" fmla="*/ 6117022 h 6117022"/>
                <a:gd name="connsiteX6" fmla="*/ 1608082 w 7311599"/>
                <a:gd name="connsiteY6" fmla="*/ 6117021 h 6117022"/>
                <a:gd name="connsiteX7" fmla="*/ 1592317 w 7311599"/>
                <a:gd name="connsiteY7" fmla="*/ 3878318 h 6117022"/>
                <a:gd name="connsiteX8" fmla="*/ 7299433 w 7311599"/>
                <a:gd name="connsiteY8" fmla="*/ 3878317 h 6117022"/>
                <a:gd name="connsiteX9" fmla="*/ 7299434 w 7311599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209662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191771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0" fmla="*/ 7320105 w 7344817"/>
                <a:gd name="connsiteY0" fmla="*/ 983401 h 5281294"/>
                <a:gd name="connsiteX1" fmla="*/ 7344817 w 7344817"/>
                <a:gd name="connsiteY1" fmla="*/ 2220346 h 5281294"/>
                <a:gd name="connsiteX2" fmla="*/ 1595322 w 7344817"/>
                <a:gd name="connsiteY2" fmla="*/ 2221838 h 5281294"/>
                <a:gd name="connsiteX3" fmla="*/ 1616588 w 7344817"/>
                <a:gd name="connsiteY3" fmla="*/ 15766 h 5281294"/>
                <a:gd name="connsiteX4" fmla="*/ 8506 w 7344817"/>
                <a:gd name="connsiteY4" fmla="*/ 0 h 5281294"/>
                <a:gd name="connsiteX5" fmla="*/ 0 w 7344817"/>
                <a:gd name="connsiteY5" fmla="*/ 5281294 h 5281294"/>
                <a:gd name="connsiteX0" fmla="*/ 7314434 w 7339146"/>
                <a:gd name="connsiteY0" fmla="*/ 983401 h 5138790"/>
                <a:gd name="connsiteX1" fmla="*/ 7339146 w 7339146"/>
                <a:gd name="connsiteY1" fmla="*/ 2220346 h 5138790"/>
                <a:gd name="connsiteX2" fmla="*/ 1589651 w 7339146"/>
                <a:gd name="connsiteY2" fmla="*/ 2221838 h 5138790"/>
                <a:gd name="connsiteX3" fmla="*/ 1610917 w 7339146"/>
                <a:gd name="connsiteY3" fmla="*/ 15766 h 5138790"/>
                <a:gd name="connsiteX4" fmla="*/ 2835 w 7339146"/>
                <a:gd name="connsiteY4" fmla="*/ 0 h 5138790"/>
                <a:gd name="connsiteX5" fmla="*/ 18080 w 7339146"/>
                <a:gd name="connsiteY5" fmla="*/ 5138790 h 5138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39146" h="5138790">
                  <a:moveTo>
                    <a:pt x="7314434" y="983401"/>
                  </a:moveTo>
                  <a:lnTo>
                    <a:pt x="7339146" y="2220346"/>
                  </a:lnTo>
                  <a:lnTo>
                    <a:pt x="1589651" y="2221838"/>
                  </a:lnTo>
                  <a:cubicBezTo>
                    <a:pt x="1586229" y="1439184"/>
                    <a:pt x="1614339" y="798420"/>
                    <a:pt x="1610917" y="15766"/>
                  </a:cubicBezTo>
                  <a:lnTo>
                    <a:pt x="2835" y="0"/>
                  </a:lnTo>
                  <a:cubicBezTo>
                    <a:pt x="0" y="1760431"/>
                    <a:pt x="20915" y="3378359"/>
                    <a:pt x="18080" y="5138790"/>
                  </a:cubicBezTo>
                </a:path>
              </a:pathLst>
            </a:cu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21" name="Group 720"/>
          <p:cNvGrpSpPr/>
          <p:nvPr/>
        </p:nvGrpSpPr>
        <p:grpSpPr>
          <a:xfrm flipV="1">
            <a:off x="3448472" y="2424336"/>
            <a:ext cx="7488832" cy="5936187"/>
            <a:chOff x="3448472" y="2255610"/>
            <a:chExt cx="7488832" cy="5936187"/>
          </a:xfrm>
        </p:grpSpPr>
        <p:sp>
          <p:nvSpPr>
            <p:cNvPr id="722" name="Isosceles Triangle 721"/>
            <p:cNvSpPr/>
            <p:nvPr/>
          </p:nvSpPr>
          <p:spPr bwMode="auto">
            <a:xfrm flipV="1">
              <a:off x="3448472" y="3007221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23" name="Group 257"/>
            <p:cNvGrpSpPr/>
            <p:nvPr/>
          </p:nvGrpSpPr>
          <p:grpSpPr>
            <a:xfrm flipV="1">
              <a:off x="3448472" y="2719190"/>
              <a:ext cx="216024" cy="216023"/>
              <a:chOff x="9209112" y="7464897"/>
              <a:chExt cx="432048" cy="216023"/>
            </a:xfrm>
          </p:grpSpPr>
          <p:sp>
            <p:nvSpPr>
              <p:cNvPr id="737" name="Flowchart: Delay 73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38" name="Flowchart: Delay 73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24" name="Isosceles Triangle 723"/>
            <p:cNvSpPr/>
            <p:nvPr/>
          </p:nvSpPr>
          <p:spPr bwMode="auto">
            <a:xfrm>
              <a:off x="3448472" y="2431157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5" name="Isosceles Triangle 724"/>
            <p:cNvSpPr/>
            <p:nvPr/>
          </p:nvSpPr>
          <p:spPr bwMode="auto">
            <a:xfrm flipV="1">
              <a:off x="10721280" y="7975773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26" name="Group 254"/>
            <p:cNvGrpSpPr/>
            <p:nvPr/>
          </p:nvGrpSpPr>
          <p:grpSpPr>
            <a:xfrm flipV="1">
              <a:off x="10721280" y="7687742"/>
              <a:ext cx="216024" cy="216023"/>
              <a:chOff x="9209112" y="7464897"/>
              <a:chExt cx="432048" cy="216023"/>
            </a:xfrm>
          </p:grpSpPr>
          <p:sp>
            <p:nvSpPr>
              <p:cNvPr id="735" name="Flowchart: Delay 73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36" name="Flowchart: Delay 73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27" name="Isosceles Triangle 726"/>
            <p:cNvSpPr/>
            <p:nvPr/>
          </p:nvSpPr>
          <p:spPr bwMode="auto">
            <a:xfrm>
              <a:off x="10721280" y="7399709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28" name="Group 257"/>
            <p:cNvGrpSpPr/>
            <p:nvPr/>
          </p:nvGrpSpPr>
          <p:grpSpPr>
            <a:xfrm>
              <a:off x="9137104" y="2719189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733" name="Flowchart: Delay 73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34" name="Flowchart: Delay 73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29" name="Group 251"/>
            <p:cNvGrpSpPr/>
            <p:nvPr/>
          </p:nvGrpSpPr>
          <p:grpSpPr>
            <a:xfrm flipV="1">
              <a:off x="10721280" y="2719190"/>
              <a:ext cx="216024" cy="216023"/>
              <a:chOff x="9209112" y="7464897"/>
              <a:chExt cx="432048" cy="216023"/>
            </a:xfrm>
          </p:grpSpPr>
          <p:sp>
            <p:nvSpPr>
              <p:cNvPr id="731" name="Flowchart: Delay 73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32" name="Flowchart: Delay 73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30" name="Freeform 729"/>
            <p:cNvSpPr/>
            <p:nvPr/>
          </p:nvSpPr>
          <p:spPr bwMode="auto">
            <a:xfrm flipH="1">
              <a:off x="3520479" y="2255610"/>
              <a:ext cx="7339146" cy="5138790"/>
            </a:xfrm>
            <a:custGeom>
              <a:avLst/>
              <a:gdLst>
                <a:gd name="connsiteX0" fmla="*/ 7015655 w 7015655"/>
                <a:gd name="connsiteY0" fmla="*/ 945932 h 6069725"/>
                <a:gd name="connsiteX1" fmla="*/ 7015655 w 7015655"/>
                <a:gd name="connsiteY1" fmla="*/ 1277007 h 6069725"/>
                <a:gd name="connsiteX2" fmla="*/ 441434 w 7015655"/>
                <a:gd name="connsiteY2" fmla="*/ 1277007 h 6069725"/>
                <a:gd name="connsiteX3" fmla="*/ 457200 w 7015655"/>
                <a:gd name="connsiteY3" fmla="*/ 31532 h 6069725"/>
                <a:gd name="connsiteX4" fmla="*/ 31531 w 7015655"/>
                <a:gd name="connsiteY4" fmla="*/ 0 h 6069725"/>
                <a:gd name="connsiteX5" fmla="*/ 0 w 7015655"/>
                <a:gd name="connsiteY5" fmla="*/ 6069725 h 6069725"/>
                <a:gd name="connsiteX6" fmla="*/ 441434 w 7015655"/>
                <a:gd name="connsiteY6" fmla="*/ 6069725 h 6069725"/>
                <a:gd name="connsiteX7" fmla="*/ 457200 w 7015655"/>
                <a:gd name="connsiteY7" fmla="*/ 4729656 h 6069725"/>
                <a:gd name="connsiteX8" fmla="*/ 6999889 w 7015655"/>
                <a:gd name="connsiteY8" fmla="*/ 4745421 h 6069725"/>
                <a:gd name="connsiteX9" fmla="*/ 6999889 w 7015655"/>
                <a:gd name="connsiteY9" fmla="*/ 5123794 h 6069725"/>
                <a:gd name="connsiteX0" fmla="*/ 7292102 w 7292102"/>
                <a:gd name="connsiteY0" fmla="*/ 967197 h 6069725"/>
                <a:gd name="connsiteX1" fmla="*/ 7015655 w 7292102"/>
                <a:gd name="connsiteY1" fmla="*/ 1277007 h 6069725"/>
                <a:gd name="connsiteX2" fmla="*/ 441434 w 7292102"/>
                <a:gd name="connsiteY2" fmla="*/ 1277007 h 6069725"/>
                <a:gd name="connsiteX3" fmla="*/ 457200 w 7292102"/>
                <a:gd name="connsiteY3" fmla="*/ 31532 h 6069725"/>
                <a:gd name="connsiteX4" fmla="*/ 31531 w 7292102"/>
                <a:gd name="connsiteY4" fmla="*/ 0 h 6069725"/>
                <a:gd name="connsiteX5" fmla="*/ 0 w 7292102"/>
                <a:gd name="connsiteY5" fmla="*/ 6069725 h 6069725"/>
                <a:gd name="connsiteX6" fmla="*/ 441434 w 7292102"/>
                <a:gd name="connsiteY6" fmla="*/ 6069725 h 6069725"/>
                <a:gd name="connsiteX7" fmla="*/ 457200 w 7292102"/>
                <a:gd name="connsiteY7" fmla="*/ 4729656 h 6069725"/>
                <a:gd name="connsiteX8" fmla="*/ 6999889 w 7292102"/>
                <a:gd name="connsiteY8" fmla="*/ 4745421 h 6069725"/>
                <a:gd name="connsiteX9" fmla="*/ 6999889 w 7292102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41434 w 7302734"/>
                <a:gd name="connsiteY2" fmla="*/ 1277007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6696744 w 7302734"/>
                <a:gd name="connsiteY1" fmla="*/ 936104 h 6069725"/>
                <a:gd name="connsiteX2" fmla="*/ 7302734 w 7302734"/>
                <a:gd name="connsiteY2" fmla="*/ 2574179 h 6069725"/>
                <a:gd name="connsiteX3" fmla="*/ 420169 w 7302734"/>
                <a:gd name="connsiteY3" fmla="*/ 2552914 h 6069725"/>
                <a:gd name="connsiteX4" fmla="*/ 457200 w 7302734"/>
                <a:gd name="connsiteY4" fmla="*/ 31532 h 6069725"/>
                <a:gd name="connsiteX5" fmla="*/ 31531 w 7302734"/>
                <a:gd name="connsiteY5" fmla="*/ 0 h 6069725"/>
                <a:gd name="connsiteX6" fmla="*/ 0 w 7302734"/>
                <a:gd name="connsiteY6" fmla="*/ 6069725 h 6069725"/>
                <a:gd name="connsiteX7" fmla="*/ 441434 w 7302734"/>
                <a:gd name="connsiteY7" fmla="*/ 6069725 h 6069725"/>
                <a:gd name="connsiteX8" fmla="*/ 457200 w 7302734"/>
                <a:gd name="connsiteY8" fmla="*/ 4729656 h 6069725"/>
                <a:gd name="connsiteX9" fmla="*/ 6999889 w 7302734"/>
                <a:gd name="connsiteY9" fmla="*/ 4745421 h 6069725"/>
                <a:gd name="connsiteX10" fmla="*/ 6999889 w 7302734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5006"/>
                <a:gd name="connsiteY0" fmla="*/ 967197 h 6069725"/>
                <a:gd name="connsiteX1" fmla="*/ 6768752 w 7305006"/>
                <a:gd name="connsiteY1" fmla="*/ 1008112 h 6069725"/>
                <a:gd name="connsiteX2" fmla="*/ 7302734 w 7305006"/>
                <a:gd name="connsiteY2" fmla="*/ 2574179 h 6069725"/>
                <a:gd name="connsiteX3" fmla="*/ 420169 w 7305006"/>
                <a:gd name="connsiteY3" fmla="*/ 2552914 h 6069725"/>
                <a:gd name="connsiteX4" fmla="*/ 457200 w 7305006"/>
                <a:gd name="connsiteY4" fmla="*/ 31532 h 6069725"/>
                <a:gd name="connsiteX5" fmla="*/ 31531 w 7305006"/>
                <a:gd name="connsiteY5" fmla="*/ 0 h 6069725"/>
                <a:gd name="connsiteX6" fmla="*/ 0 w 7305006"/>
                <a:gd name="connsiteY6" fmla="*/ 6069725 h 6069725"/>
                <a:gd name="connsiteX7" fmla="*/ 441434 w 7305006"/>
                <a:gd name="connsiteY7" fmla="*/ 6069725 h 6069725"/>
                <a:gd name="connsiteX8" fmla="*/ 457200 w 7305006"/>
                <a:gd name="connsiteY8" fmla="*/ 4729656 h 6069725"/>
                <a:gd name="connsiteX9" fmla="*/ 6999889 w 7305006"/>
                <a:gd name="connsiteY9" fmla="*/ 4745421 h 6069725"/>
                <a:gd name="connsiteX10" fmla="*/ 6999889 w 7305006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7302734"/>
                <a:gd name="connsiteY0" fmla="*/ 936104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6999889"/>
                <a:gd name="connsiteY0" fmla="*/ 936104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1050789 w 6999889"/>
                <a:gd name="connsiteY2" fmla="*/ 2332197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67635 h 6085490"/>
                <a:gd name="connsiteX1" fmla="*/ 6768752 w 6999889"/>
                <a:gd name="connsiteY1" fmla="*/ 2320021 h 6085490"/>
                <a:gd name="connsiteX2" fmla="*/ 1050789 w 6999889"/>
                <a:gd name="connsiteY2" fmla="*/ 2347962 h 6085490"/>
                <a:gd name="connsiteX3" fmla="*/ 1040524 w 6999889"/>
                <a:gd name="connsiteY3" fmla="*/ 0 h 6085490"/>
                <a:gd name="connsiteX4" fmla="*/ 31531 w 6999889"/>
                <a:gd name="connsiteY4" fmla="*/ 15765 h 6085490"/>
                <a:gd name="connsiteX5" fmla="*/ 0 w 6999889"/>
                <a:gd name="connsiteY5" fmla="*/ 6085490 h 6085490"/>
                <a:gd name="connsiteX6" fmla="*/ 441434 w 6999889"/>
                <a:gd name="connsiteY6" fmla="*/ 6085490 h 6085490"/>
                <a:gd name="connsiteX7" fmla="*/ 457200 w 6999889"/>
                <a:gd name="connsiteY7" fmla="*/ 4745421 h 6085490"/>
                <a:gd name="connsiteX8" fmla="*/ 6999889 w 6999889"/>
                <a:gd name="connsiteY8" fmla="*/ 4761186 h 6085490"/>
                <a:gd name="connsiteX9" fmla="*/ 6999889 w 6999889"/>
                <a:gd name="connsiteY9" fmla="*/ 5139559 h 6085490"/>
                <a:gd name="connsiteX0" fmla="*/ 7311599 w 7567447"/>
                <a:gd name="connsiteY0" fmla="*/ 983401 h 6101256"/>
                <a:gd name="connsiteX1" fmla="*/ 7336310 w 7567447"/>
                <a:gd name="connsiteY1" fmla="*/ 2335787 h 6101256"/>
                <a:gd name="connsiteX2" fmla="*/ 1618347 w 7567447"/>
                <a:gd name="connsiteY2" fmla="*/ 2363728 h 6101256"/>
                <a:gd name="connsiteX3" fmla="*/ 1608082 w 7567447"/>
                <a:gd name="connsiteY3" fmla="*/ 15766 h 6101256"/>
                <a:gd name="connsiteX4" fmla="*/ 0 w 7567447"/>
                <a:gd name="connsiteY4" fmla="*/ 0 h 6101256"/>
                <a:gd name="connsiteX5" fmla="*/ 567558 w 7567447"/>
                <a:gd name="connsiteY5" fmla="*/ 6101256 h 6101256"/>
                <a:gd name="connsiteX6" fmla="*/ 1008992 w 7567447"/>
                <a:gd name="connsiteY6" fmla="*/ 6101256 h 6101256"/>
                <a:gd name="connsiteX7" fmla="*/ 1024758 w 7567447"/>
                <a:gd name="connsiteY7" fmla="*/ 4761187 h 6101256"/>
                <a:gd name="connsiteX8" fmla="*/ 7567447 w 7567447"/>
                <a:gd name="connsiteY8" fmla="*/ 4776952 h 6101256"/>
                <a:gd name="connsiteX9" fmla="*/ 7567447 w 7567447"/>
                <a:gd name="connsiteY9" fmla="*/ 5155325 h 6101256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008992 w 7567447"/>
                <a:gd name="connsiteY6" fmla="*/ 6101256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48552"/>
                <a:gd name="connsiteX1" fmla="*/ 7336310 w 7567447"/>
                <a:gd name="connsiteY1" fmla="*/ 2335787 h 6148552"/>
                <a:gd name="connsiteX2" fmla="*/ 1618347 w 7567447"/>
                <a:gd name="connsiteY2" fmla="*/ 2363728 h 6148552"/>
                <a:gd name="connsiteX3" fmla="*/ 1608082 w 7567447"/>
                <a:gd name="connsiteY3" fmla="*/ 15766 h 6148552"/>
                <a:gd name="connsiteX4" fmla="*/ 0 w 7567447"/>
                <a:gd name="connsiteY4" fmla="*/ 0 h 6148552"/>
                <a:gd name="connsiteX5" fmla="*/ 31531 w 7567447"/>
                <a:gd name="connsiteY5" fmla="*/ 6117022 h 6148552"/>
                <a:gd name="connsiteX6" fmla="*/ 1008992 w 7567447"/>
                <a:gd name="connsiteY6" fmla="*/ 6148552 h 6148552"/>
                <a:gd name="connsiteX7" fmla="*/ 1024758 w 7567447"/>
                <a:gd name="connsiteY7" fmla="*/ 4761187 h 6148552"/>
                <a:gd name="connsiteX8" fmla="*/ 7567447 w 7567447"/>
                <a:gd name="connsiteY8" fmla="*/ 4776952 h 6148552"/>
                <a:gd name="connsiteX9" fmla="*/ 7567447 w 7567447"/>
                <a:gd name="connsiteY9" fmla="*/ 5155325 h 614855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346730 w 7567447"/>
                <a:gd name="connsiteY8" fmla="*/ 3752193 h 6117022"/>
                <a:gd name="connsiteX9" fmla="*/ 7567447 w 7567447"/>
                <a:gd name="connsiteY9" fmla="*/ 5155325 h 6117022"/>
                <a:gd name="connsiteX0" fmla="*/ 7311599 w 7346730"/>
                <a:gd name="connsiteY0" fmla="*/ 983401 h 6117022"/>
                <a:gd name="connsiteX1" fmla="*/ 7336310 w 7346730"/>
                <a:gd name="connsiteY1" fmla="*/ 2335787 h 6117022"/>
                <a:gd name="connsiteX2" fmla="*/ 1618347 w 7346730"/>
                <a:gd name="connsiteY2" fmla="*/ 2363728 h 6117022"/>
                <a:gd name="connsiteX3" fmla="*/ 1608082 w 7346730"/>
                <a:gd name="connsiteY3" fmla="*/ 15766 h 6117022"/>
                <a:gd name="connsiteX4" fmla="*/ 0 w 7346730"/>
                <a:gd name="connsiteY4" fmla="*/ 0 h 6117022"/>
                <a:gd name="connsiteX5" fmla="*/ 31531 w 7346730"/>
                <a:gd name="connsiteY5" fmla="*/ 6117022 h 6117022"/>
                <a:gd name="connsiteX6" fmla="*/ 1608082 w 7346730"/>
                <a:gd name="connsiteY6" fmla="*/ 6117021 h 6117022"/>
                <a:gd name="connsiteX7" fmla="*/ 1639613 w 7346730"/>
                <a:gd name="connsiteY7" fmla="*/ 3783725 h 6117022"/>
                <a:gd name="connsiteX8" fmla="*/ 7346730 w 7346730"/>
                <a:gd name="connsiteY8" fmla="*/ 3752193 h 6117022"/>
                <a:gd name="connsiteX9" fmla="*/ 7299434 w 734673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639613 w 7336310"/>
                <a:gd name="connsiteY7" fmla="*/ 3783725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11599"/>
                <a:gd name="connsiteY0" fmla="*/ 983401 h 6117022"/>
                <a:gd name="connsiteX1" fmla="*/ 7289014 w 7311599"/>
                <a:gd name="connsiteY1" fmla="*/ 2209662 h 6117022"/>
                <a:gd name="connsiteX2" fmla="*/ 1586816 w 7311599"/>
                <a:gd name="connsiteY2" fmla="*/ 2221838 h 6117022"/>
                <a:gd name="connsiteX3" fmla="*/ 1608082 w 7311599"/>
                <a:gd name="connsiteY3" fmla="*/ 15766 h 6117022"/>
                <a:gd name="connsiteX4" fmla="*/ 0 w 7311599"/>
                <a:gd name="connsiteY4" fmla="*/ 0 h 6117022"/>
                <a:gd name="connsiteX5" fmla="*/ 31531 w 7311599"/>
                <a:gd name="connsiteY5" fmla="*/ 6117022 h 6117022"/>
                <a:gd name="connsiteX6" fmla="*/ 1608082 w 7311599"/>
                <a:gd name="connsiteY6" fmla="*/ 6117021 h 6117022"/>
                <a:gd name="connsiteX7" fmla="*/ 1592317 w 7311599"/>
                <a:gd name="connsiteY7" fmla="*/ 3878318 h 6117022"/>
                <a:gd name="connsiteX8" fmla="*/ 7299433 w 7311599"/>
                <a:gd name="connsiteY8" fmla="*/ 3878317 h 6117022"/>
                <a:gd name="connsiteX9" fmla="*/ 7299434 w 7311599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209662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191771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0" fmla="*/ 7320105 w 7344817"/>
                <a:gd name="connsiteY0" fmla="*/ 983401 h 5281294"/>
                <a:gd name="connsiteX1" fmla="*/ 7344817 w 7344817"/>
                <a:gd name="connsiteY1" fmla="*/ 2220346 h 5281294"/>
                <a:gd name="connsiteX2" fmla="*/ 1595322 w 7344817"/>
                <a:gd name="connsiteY2" fmla="*/ 2221838 h 5281294"/>
                <a:gd name="connsiteX3" fmla="*/ 1616588 w 7344817"/>
                <a:gd name="connsiteY3" fmla="*/ 15766 h 5281294"/>
                <a:gd name="connsiteX4" fmla="*/ 8506 w 7344817"/>
                <a:gd name="connsiteY4" fmla="*/ 0 h 5281294"/>
                <a:gd name="connsiteX5" fmla="*/ 0 w 7344817"/>
                <a:gd name="connsiteY5" fmla="*/ 5281294 h 5281294"/>
                <a:gd name="connsiteX0" fmla="*/ 7314434 w 7339146"/>
                <a:gd name="connsiteY0" fmla="*/ 983401 h 5138790"/>
                <a:gd name="connsiteX1" fmla="*/ 7339146 w 7339146"/>
                <a:gd name="connsiteY1" fmla="*/ 2220346 h 5138790"/>
                <a:gd name="connsiteX2" fmla="*/ 1589651 w 7339146"/>
                <a:gd name="connsiteY2" fmla="*/ 2221838 h 5138790"/>
                <a:gd name="connsiteX3" fmla="*/ 1610917 w 7339146"/>
                <a:gd name="connsiteY3" fmla="*/ 15766 h 5138790"/>
                <a:gd name="connsiteX4" fmla="*/ 2835 w 7339146"/>
                <a:gd name="connsiteY4" fmla="*/ 0 h 5138790"/>
                <a:gd name="connsiteX5" fmla="*/ 18080 w 7339146"/>
                <a:gd name="connsiteY5" fmla="*/ 5138790 h 5138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39146" h="5138790">
                  <a:moveTo>
                    <a:pt x="7314434" y="983401"/>
                  </a:moveTo>
                  <a:lnTo>
                    <a:pt x="7339146" y="2220346"/>
                  </a:lnTo>
                  <a:lnTo>
                    <a:pt x="1589651" y="2221838"/>
                  </a:lnTo>
                  <a:cubicBezTo>
                    <a:pt x="1586229" y="1439184"/>
                    <a:pt x="1614339" y="798420"/>
                    <a:pt x="1610917" y="15766"/>
                  </a:cubicBezTo>
                  <a:lnTo>
                    <a:pt x="2835" y="0"/>
                  </a:lnTo>
                  <a:cubicBezTo>
                    <a:pt x="0" y="1760431"/>
                    <a:pt x="20915" y="3378359"/>
                    <a:pt x="18080" y="5138790"/>
                  </a:cubicBezTo>
                </a:path>
              </a:pathLst>
            </a:cu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39" name="Group 738"/>
          <p:cNvGrpSpPr/>
          <p:nvPr/>
        </p:nvGrpSpPr>
        <p:grpSpPr>
          <a:xfrm>
            <a:off x="10721280" y="2424336"/>
            <a:ext cx="223936" cy="5760640"/>
            <a:chOff x="1856384" y="2424336"/>
            <a:chExt cx="223936" cy="5760640"/>
          </a:xfrm>
        </p:grpSpPr>
        <p:sp>
          <p:nvSpPr>
            <p:cNvPr id="740" name="Isosceles Triangle 739"/>
            <p:cNvSpPr/>
            <p:nvPr/>
          </p:nvSpPr>
          <p:spPr bwMode="auto">
            <a:xfrm>
              <a:off x="1864296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1" name="Group 251"/>
            <p:cNvGrpSpPr/>
            <p:nvPr/>
          </p:nvGrpSpPr>
          <p:grpSpPr>
            <a:xfrm>
              <a:off x="1864296" y="2712368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749" name="Flowchart: Delay 74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50" name="Flowchart: Delay 74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42" name="Isosceles Triangle 741"/>
            <p:cNvSpPr/>
            <p:nvPr/>
          </p:nvSpPr>
          <p:spPr bwMode="auto">
            <a:xfrm flipV="1">
              <a:off x="1864296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3" name="Isosceles Triangle 742"/>
            <p:cNvSpPr/>
            <p:nvPr/>
          </p:nvSpPr>
          <p:spPr bwMode="auto">
            <a:xfrm flipV="1">
              <a:off x="1856384" y="796895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4" name="Group 251"/>
            <p:cNvGrpSpPr/>
            <p:nvPr/>
          </p:nvGrpSpPr>
          <p:grpSpPr>
            <a:xfrm flipV="1">
              <a:off x="1856384" y="7680921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747" name="Flowchart: Delay 74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48" name="Flowchart: Delay 74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45" name="Isosceles Triangle 744"/>
            <p:cNvSpPr/>
            <p:nvPr/>
          </p:nvSpPr>
          <p:spPr bwMode="auto">
            <a:xfrm>
              <a:off x="1856384" y="739288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46" name="Straight Connector 745"/>
            <p:cNvCxnSpPr>
              <a:stCxn id="742" idx="0"/>
              <a:endCxn id="745" idx="0"/>
            </p:cNvCxnSpPr>
            <p:nvPr/>
          </p:nvCxnSpPr>
          <p:spPr bwMode="auto">
            <a:xfrm flipH="1">
              <a:off x="1964396" y="3216424"/>
              <a:ext cx="7912" cy="417646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51" name="Group 750"/>
          <p:cNvGrpSpPr/>
          <p:nvPr/>
        </p:nvGrpSpPr>
        <p:grpSpPr>
          <a:xfrm flipH="1">
            <a:off x="1864296" y="2252446"/>
            <a:ext cx="7488832" cy="6117022"/>
            <a:chOff x="3448472" y="2248789"/>
            <a:chExt cx="7488832" cy="6117022"/>
          </a:xfrm>
        </p:grpSpPr>
        <p:sp>
          <p:nvSpPr>
            <p:cNvPr id="752" name="Isosceles Triangle 751"/>
            <p:cNvSpPr/>
            <p:nvPr/>
          </p:nvSpPr>
          <p:spPr bwMode="auto">
            <a:xfrm flipV="1">
              <a:off x="3448472" y="3000400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53" name="Group 257"/>
            <p:cNvGrpSpPr/>
            <p:nvPr/>
          </p:nvGrpSpPr>
          <p:grpSpPr>
            <a:xfrm flipV="1">
              <a:off x="3448472" y="2712369"/>
              <a:ext cx="216024" cy="216023"/>
              <a:chOff x="9209112" y="7464897"/>
              <a:chExt cx="432048" cy="216023"/>
            </a:xfrm>
          </p:grpSpPr>
          <p:sp>
            <p:nvSpPr>
              <p:cNvPr id="773" name="Flowchart: Delay 77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74" name="Flowchart: Delay 77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54" name="Isosceles Triangle 753"/>
            <p:cNvSpPr/>
            <p:nvPr/>
          </p:nvSpPr>
          <p:spPr bwMode="auto">
            <a:xfrm>
              <a:off x="3448472" y="2424336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5" name="Isosceles Triangle 754"/>
            <p:cNvSpPr/>
            <p:nvPr/>
          </p:nvSpPr>
          <p:spPr bwMode="auto">
            <a:xfrm flipV="1">
              <a:off x="3448472" y="796895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56" name="Group 254"/>
            <p:cNvGrpSpPr/>
            <p:nvPr/>
          </p:nvGrpSpPr>
          <p:grpSpPr>
            <a:xfrm flipV="1">
              <a:off x="3448472" y="7680921"/>
              <a:ext cx="216024" cy="216023"/>
              <a:chOff x="9209112" y="7464897"/>
              <a:chExt cx="432048" cy="216023"/>
            </a:xfrm>
          </p:grpSpPr>
          <p:sp>
            <p:nvSpPr>
              <p:cNvPr id="771" name="Flowchart: Delay 77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72" name="Flowchart: Delay 77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57" name="Isosceles Triangle 756"/>
            <p:cNvSpPr/>
            <p:nvPr/>
          </p:nvSpPr>
          <p:spPr bwMode="auto">
            <a:xfrm>
              <a:off x="3448472" y="739288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58" name="Group 257"/>
            <p:cNvGrpSpPr/>
            <p:nvPr/>
          </p:nvGrpSpPr>
          <p:grpSpPr>
            <a:xfrm>
              <a:off x="9137104" y="2712368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769" name="Flowchart: Delay 76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70" name="Flowchart: Delay 76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59" name="Group 257"/>
            <p:cNvGrpSpPr/>
            <p:nvPr/>
          </p:nvGrpSpPr>
          <p:grpSpPr>
            <a:xfrm flipV="1">
              <a:off x="9129192" y="7680921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767" name="Flowchart: Delay 76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68" name="Flowchart: Delay 76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60" name="Group 251"/>
            <p:cNvGrpSpPr/>
            <p:nvPr/>
          </p:nvGrpSpPr>
          <p:grpSpPr>
            <a:xfrm flipV="1">
              <a:off x="10713368" y="7680921"/>
              <a:ext cx="216024" cy="216023"/>
              <a:chOff x="9209112" y="7464897"/>
              <a:chExt cx="432048" cy="216023"/>
            </a:xfrm>
          </p:grpSpPr>
          <p:sp>
            <p:nvSpPr>
              <p:cNvPr id="765" name="Flowchart: Delay 76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66" name="Flowchart: Delay 76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61" name="Group 251"/>
            <p:cNvGrpSpPr/>
            <p:nvPr/>
          </p:nvGrpSpPr>
          <p:grpSpPr>
            <a:xfrm flipV="1">
              <a:off x="10721280" y="2712369"/>
              <a:ext cx="216024" cy="216023"/>
              <a:chOff x="9209112" y="7464897"/>
              <a:chExt cx="432048" cy="216023"/>
            </a:xfrm>
          </p:grpSpPr>
          <p:sp>
            <p:nvSpPr>
              <p:cNvPr id="763" name="Flowchart: Delay 76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64" name="Flowchart: Delay 76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62" name="Freeform 761"/>
            <p:cNvSpPr/>
            <p:nvPr/>
          </p:nvSpPr>
          <p:spPr bwMode="auto">
            <a:xfrm flipH="1">
              <a:off x="3520479" y="2248789"/>
              <a:ext cx="7336311" cy="6117022"/>
            </a:xfrm>
            <a:custGeom>
              <a:avLst/>
              <a:gdLst>
                <a:gd name="connsiteX0" fmla="*/ 7015655 w 7015655"/>
                <a:gd name="connsiteY0" fmla="*/ 945932 h 6069725"/>
                <a:gd name="connsiteX1" fmla="*/ 7015655 w 7015655"/>
                <a:gd name="connsiteY1" fmla="*/ 1277007 h 6069725"/>
                <a:gd name="connsiteX2" fmla="*/ 441434 w 7015655"/>
                <a:gd name="connsiteY2" fmla="*/ 1277007 h 6069725"/>
                <a:gd name="connsiteX3" fmla="*/ 457200 w 7015655"/>
                <a:gd name="connsiteY3" fmla="*/ 31532 h 6069725"/>
                <a:gd name="connsiteX4" fmla="*/ 31531 w 7015655"/>
                <a:gd name="connsiteY4" fmla="*/ 0 h 6069725"/>
                <a:gd name="connsiteX5" fmla="*/ 0 w 7015655"/>
                <a:gd name="connsiteY5" fmla="*/ 6069725 h 6069725"/>
                <a:gd name="connsiteX6" fmla="*/ 441434 w 7015655"/>
                <a:gd name="connsiteY6" fmla="*/ 6069725 h 6069725"/>
                <a:gd name="connsiteX7" fmla="*/ 457200 w 7015655"/>
                <a:gd name="connsiteY7" fmla="*/ 4729656 h 6069725"/>
                <a:gd name="connsiteX8" fmla="*/ 6999889 w 7015655"/>
                <a:gd name="connsiteY8" fmla="*/ 4745421 h 6069725"/>
                <a:gd name="connsiteX9" fmla="*/ 6999889 w 7015655"/>
                <a:gd name="connsiteY9" fmla="*/ 5123794 h 6069725"/>
                <a:gd name="connsiteX0" fmla="*/ 7292102 w 7292102"/>
                <a:gd name="connsiteY0" fmla="*/ 967197 h 6069725"/>
                <a:gd name="connsiteX1" fmla="*/ 7015655 w 7292102"/>
                <a:gd name="connsiteY1" fmla="*/ 1277007 h 6069725"/>
                <a:gd name="connsiteX2" fmla="*/ 441434 w 7292102"/>
                <a:gd name="connsiteY2" fmla="*/ 1277007 h 6069725"/>
                <a:gd name="connsiteX3" fmla="*/ 457200 w 7292102"/>
                <a:gd name="connsiteY3" fmla="*/ 31532 h 6069725"/>
                <a:gd name="connsiteX4" fmla="*/ 31531 w 7292102"/>
                <a:gd name="connsiteY4" fmla="*/ 0 h 6069725"/>
                <a:gd name="connsiteX5" fmla="*/ 0 w 7292102"/>
                <a:gd name="connsiteY5" fmla="*/ 6069725 h 6069725"/>
                <a:gd name="connsiteX6" fmla="*/ 441434 w 7292102"/>
                <a:gd name="connsiteY6" fmla="*/ 6069725 h 6069725"/>
                <a:gd name="connsiteX7" fmla="*/ 457200 w 7292102"/>
                <a:gd name="connsiteY7" fmla="*/ 4729656 h 6069725"/>
                <a:gd name="connsiteX8" fmla="*/ 6999889 w 7292102"/>
                <a:gd name="connsiteY8" fmla="*/ 4745421 h 6069725"/>
                <a:gd name="connsiteX9" fmla="*/ 6999889 w 7292102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41434 w 7302734"/>
                <a:gd name="connsiteY2" fmla="*/ 1277007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6696744 w 7302734"/>
                <a:gd name="connsiteY1" fmla="*/ 936104 h 6069725"/>
                <a:gd name="connsiteX2" fmla="*/ 7302734 w 7302734"/>
                <a:gd name="connsiteY2" fmla="*/ 2574179 h 6069725"/>
                <a:gd name="connsiteX3" fmla="*/ 420169 w 7302734"/>
                <a:gd name="connsiteY3" fmla="*/ 2552914 h 6069725"/>
                <a:gd name="connsiteX4" fmla="*/ 457200 w 7302734"/>
                <a:gd name="connsiteY4" fmla="*/ 31532 h 6069725"/>
                <a:gd name="connsiteX5" fmla="*/ 31531 w 7302734"/>
                <a:gd name="connsiteY5" fmla="*/ 0 h 6069725"/>
                <a:gd name="connsiteX6" fmla="*/ 0 w 7302734"/>
                <a:gd name="connsiteY6" fmla="*/ 6069725 h 6069725"/>
                <a:gd name="connsiteX7" fmla="*/ 441434 w 7302734"/>
                <a:gd name="connsiteY7" fmla="*/ 6069725 h 6069725"/>
                <a:gd name="connsiteX8" fmla="*/ 457200 w 7302734"/>
                <a:gd name="connsiteY8" fmla="*/ 4729656 h 6069725"/>
                <a:gd name="connsiteX9" fmla="*/ 6999889 w 7302734"/>
                <a:gd name="connsiteY9" fmla="*/ 4745421 h 6069725"/>
                <a:gd name="connsiteX10" fmla="*/ 6999889 w 7302734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5006"/>
                <a:gd name="connsiteY0" fmla="*/ 967197 h 6069725"/>
                <a:gd name="connsiteX1" fmla="*/ 6768752 w 7305006"/>
                <a:gd name="connsiteY1" fmla="*/ 1008112 h 6069725"/>
                <a:gd name="connsiteX2" fmla="*/ 7302734 w 7305006"/>
                <a:gd name="connsiteY2" fmla="*/ 2574179 h 6069725"/>
                <a:gd name="connsiteX3" fmla="*/ 420169 w 7305006"/>
                <a:gd name="connsiteY3" fmla="*/ 2552914 h 6069725"/>
                <a:gd name="connsiteX4" fmla="*/ 457200 w 7305006"/>
                <a:gd name="connsiteY4" fmla="*/ 31532 h 6069725"/>
                <a:gd name="connsiteX5" fmla="*/ 31531 w 7305006"/>
                <a:gd name="connsiteY5" fmla="*/ 0 h 6069725"/>
                <a:gd name="connsiteX6" fmla="*/ 0 w 7305006"/>
                <a:gd name="connsiteY6" fmla="*/ 6069725 h 6069725"/>
                <a:gd name="connsiteX7" fmla="*/ 441434 w 7305006"/>
                <a:gd name="connsiteY7" fmla="*/ 6069725 h 6069725"/>
                <a:gd name="connsiteX8" fmla="*/ 457200 w 7305006"/>
                <a:gd name="connsiteY8" fmla="*/ 4729656 h 6069725"/>
                <a:gd name="connsiteX9" fmla="*/ 6999889 w 7305006"/>
                <a:gd name="connsiteY9" fmla="*/ 4745421 h 6069725"/>
                <a:gd name="connsiteX10" fmla="*/ 6999889 w 7305006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7302734"/>
                <a:gd name="connsiteY0" fmla="*/ 936104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6999889"/>
                <a:gd name="connsiteY0" fmla="*/ 936104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1050789 w 6999889"/>
                <a:gd name="connsiteY2" fmla="*/ 2332197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67635 h 6085490"/>
                <a:gd name="connsiteX1" fmla="*/ 6768752 w 6999889"/>
                <a:gd name="connsiteY1" fmla="*/ 2320021 h 6085490"/>
                <a:gd name="connsiteX2" fmla="*/ 1050789 w 6999889"/>
                <a:gd name="connsiteY2" fmla="*/ 2347962 h 6085490"/>
                <a:gd name="connsiteX3" fmla="*/ 1040524 w 6999889"/>
                <a:gd name="connsiteY3" fmla="*/ 0 h 6085490"/>
                <a:gd name="connsiteX4" fmla="*/ 31531 w 6999889"/>
                <a:gd name="connsiteY4" fmla="*/ 15765 h 6085490"/>
                <a:gd name="connsiteX5" fmla="*/ 0 w 6999889"/>
                <a:gd name="connsiteY5" fmla="*/ 6085490 h 6085490"/>
                <a:gd name="connsiteX6" fmla="*/ 441434 w 6999889"/>
                <a:gd name="connsiteY6" fmla="*/ 6085490 h 6085490"/>
                <a:gd name="connsiteX7" fmla="*/ 457200 w 6999889"/>
                <a:gd name="connsiteY7" fmla="*/ 4745421 h 6085490"/>
                <a:gd name="connsiteX8" fmla="*/ 6999889 w 6999889"/>
                <a:gd name="connsiteY8" fmla="*/ 4761186 h 6085490"/>
                <a:gd name="connsiteX9" fmla="*/ 6999889 w 6999889"/>
                <a:gd name="connsiteY9" fmla="*/ 5139559 h 6085490"/>
                <a:gd name="connsiteX0" fmla="*/ 7311599 w 7567447"/>
                <a:gd name="connsiteY0" fmla="*/ 983401 h 6101256"/>
                <a:gd name="connsiteX1" fmla="*/ 7336310 w 7567447"/>
                <a:gd name="connsiteY1" fmla="*/ 2335787 h 6101256"/>
                <a:gd name="connsiteX2" fmla="*/ 1618347 w 7567447"/>
                <a:gd name="connsiteY2" fmla="*/ 2363728 h 6101256"/>
                <a:gd name="connsiteX3" fmla="*/ 1608082 w 7567447"/>
                <a:gd name="connsiteY3" fmla="*/ 15766 h 6101256"/>
                <a:gd name="connsiteX4" fmla="*/ 0 w 7567447"/>
                <a:gd name="connsiteY4" fmla="*/ 0 h 6101256"/>
                <a:gd name="connsiteX5" fmla="*/ 567558 w 7567447"/>
                <a:gd name="connsiteY5" fmla="*/ 6101256 h 6101256"/>
                <a:gd name="connsiteX6" fmla="*/ 1008992 w 7567447"/>
                <a:gd name="connsiteY6" fmla="*/ 6101256 h 6101256"/>
                <a:gd name="connsiteX7" fmla="*/ 1024758 w 7567447"/>
                <a:gd name="connsiteY7" fmla="*/ 4761187 h 6101256"/>
                <a:gd name="connsiteX8" fmla="*/ 7567447 w 7567447"/>
                <a:gd name="connsiteY8" fmla="*/ 4776952 h 6101256"/>
                <a:gd name="connsiteX9" fmla="*/ 7567447 w 7567447"/>
                <a:gd name="connsiteY9" fmla="*/ 5155325 h 6101256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008992 w 7567447"/>
                <a:gd name="connsiteY6" fmla="*/ 6101256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48552"/>
                <a:gd name="connsiteX1" fmla="*/ 7336310 w 7567447"/>
                <a:gd name="connsiteY1" fmla="*/ 2335787 h 6148552"/>
                <a:gd name="connsiteX2" fmla="*/ 1618347 w 7567447"/>
                <a:gd name="connsiteY2" fmla="*/ 2363728 h 6148552"/>
                <a:gd name="connsiteX3" fmla="*/ 1608082 w 7567447"/>
                <a:gd name="connsiteY3" fmla="*/ 15766 h 6148552"/>
                <a:gd name="connsiteX4" fmla="*/ 0 w 7567447"/>
                <a:gd name="connsiteY4" fmla="*/ 0 h 6148552"/>
                <a:gd name="connsiteX5" fmla="*/ 31531 w 7567447"/>
                <a:gd name="connsiteY5" fmla="*/ 6117022 h 6148552"/>
                <a:gd name="connsiteX6" fmla="*/ 1008992 w 7567447"/>
                <a:gd name="connsiteY6" fmla="*/ 6148552 h 6148552"/>
                <a:gd name="connsiteX7" fmla="*/ 1024758 w 7567447"/>
                <a:gd name="connsiteY7" fmla="*/ 4761187 h 6148552"/>
                <a:gd name="connsiteX8" fmla="*/ 7567447 w 7567447"/>
                <a:gd name="connsiteY8" fmla="*/ 4776952 h 6148552"/>
                <a:gd name="connsiteX9" fmla="*/ 7567447 w 7567447"/>
                <a:gd name="connsiteY9" fmla="*/ 5155325 h 614855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346730 w 7567447"/>
                <a:gd name="connsiteY8" fmla="*/ 3752193 h 6117022"/>
                <a:gd name="connsiteX9" fmla="*/ 7567447 w 7567447"/>
                <a:gd name="connsiteY9" fmla="*/ 5155325 h 6117022"/>
                <a:gd name="connsiteX0" fmla="*/ 7311599 w 7346730"/>
                <a:gd name="connsiteY0" fmla="*/ 983401 h 6117022"/>
                <a:gd name="connsiteX1" fmla="*/ 7336310 w 7346730"/>
                <a:gd name="connsiteY1" fmla="*/ 2335787 h 6117022"/>
                <a:gd name="connsiteX2" fmla="*/ 1618347 w 7346730"/>
                <a:gd name="connsiteY2" fmla="*/ 2363728 h 6117022"/>
                <a:gd name="connsiteX3" fmla="*/ 1608082 w 7346730"/>
                <a:gd name="connsiteY3" fmla="*/ 15766 h 6117022"/>
                <a:gd name="connsiteX4" fmla="*/ 0 w 7346730"/>
                <a:gd name="connsiteY4" fmla="*/ 0 h 6117022"/>
                <a:gd name="connsiteX5" fmla="*/ 31531 w 7346730"/>
                <a:gd name="connsiteY5" fmla="*/ 6117022 h 6117022"/>
                <a:gd name="connsiteX6" fmla="*/ 1608082 w 7346730"/>
                <a:gd name="connsiteY6" fmla="*/ 6117021 h 6117022"/>
                <a:gd name="connsiteX7" fmla="*/ 1639613 w 7346730"/>
                <a:gd name="connsiteY7" fmla="*/ 3783725 h 6117022"/>
                <a:gd name="connsiteX8" fmla="*/ 7346730 w 7346730"/>
                <a:gd name="connsiteY8" fmla="*/ 3752193 h 6117022"/>
                <a:gd name="connsiteX9" fmla="*/ 7299434 w 734673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639613 w 7336310"/>
                <a:gd name="connsiteY7" fmla="*/ 3783725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11599"/>
                <a:gd name="connsiteY0" fmla="*/ 983401 h 6117022"/>
                <a:gd name="connsiteX1" fmla="*/ 7289014 w 7311599"/>
                <a:gd name="connsiteY1" fmla="*/ 2209662 h 6117022"/>
                <a:gd name="connsiteX2" fmla="*/ 1586816 w 7311599"/>
                <a:gd name="connsiteY2" fmla="*/ 2221838 h 6117022"/>
                <a:gd name="connsiteX3" fmla="*/ 1608082 w 7311599"/>
                <a:gd name="connsiteY3" fmla="*/ 15766 h 6117022"/>
                <a:gd name="connsiteX4" fmla="*/ 0 w 7311599"/>
                <a:gd name="connsiteY4" fmla="*/ 0 h 6117022"/>
                <a:gd name="connsiteX5" fmla="*/ 31531 w 7311599"/>
                <a:gd name="connsiteY5" fmla="*/ 6117022 h 6117022"/>
                <a:gd name="connsiteX6" fmla="*/ 1608082 w 7311599"/>
                <a:gd name="connsiteY6" fmla="*/ 6117021 h 6117022"/>
                <a:gd name="connsiteX7" fmla="*/ 1592317 w 7311599"/>
                <a:gd name="connsiteY7" fmla="*/ 3878318 h 6117022"/>
                <a:gd name="connsiteX8" fmla="*/ 7299433 w 7311599"/>
                <a:gd name="connsiteY8" fmla="*/ 3878317 h 6117022"/>
                <a:gd name="connsiteX9" fmla="*/ 7299434 w 7311599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209662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191771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36311" h="6117022">
                  <a:moveTo>
                    <a:pt x="7311599" y="983401"/>
                  </a:moveTo>
                  <a:lnTo>
                    <a:pt x="7336311" y="2220346"/>
                  </a:lnTo>
                  <a:lnTo>
                    <a:pt x="1586816" y="2221838"/>
                  </a:lnTo>
                  <a:cubicBezTo>
                    <a:pt x="1583394" y="1439184"/>
                    <a:pt x="1611504" y="798420"/>
                    <a:pt x="1608082" y="15766"/>
                  </a:cubicBezTo>
                  <a:lnTo>
                    <a:pt x="0" y="0"/>
                  </a:lnTo>
                  <a:lnTo>
                    <a:pt x="31531" y="6117022"/>
                  </a:lnTo>
                  <a:lnTo>
                    <a:pt x="1608082" y="6117021"/>
                  </a:lnTo>
                  <a:lnTo>
                    <a:pt x="1592317" y="3878318"/>
                  </a:lnTo>
                  <a:lnTo>
                    <a:pt x="7299433" y="3878317"/>
                  </a:lnTo>
                  <a:cubicBezTo>
                    <a:pt x="7299433" y="4303986"/>
                    <a:pt x="7299434" y="4729656"/>
                    <a:pt x="7299434" y="5155325"/>
                  </a:cubicBezTo>
                </a:path>
              </a:pathLst>
            </a:cu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76" name="Group 775"/>
          <p:cNvGrpSpPr/>
          <p:nvPr/>
        </p:nvGrpSpPr>
        <p:grpSpPr>
          <a:xfrm flipH="1" flipV="1">
            <a:off x="1864296" y="2423776"/>
            <a:ext cx="7488832" cy="5936187"/>
            <a:chOff x="3448472" y="2255610"/>
            <a:chExt cx="7488832" cy="5936187"/>
          </a:xfrm>
        </p:grpSpPr>
        <p:sp>
          <p:nvSpPr>
            <p:cNvPr id="777" name="Isosceles Triangle 776"/>
            <p:cNvSpPr/>
            <p:nvPr/>
          </p:nvSpPr>
          <p:spPr bwMode="auto">
            <a:xfrm flipV="1">
              <a:off x="3448472" y="3007221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78" name="Group 257"/>
            <p:cNvGrpSpPr/>
            <p:nvPr/>
          </p:nvGrpSpPr>
          <p:grpSpPr>
            <a:xfrm flipV="1">
              <a:off x="3448472" y="2719190"/>
              <a:ext cx="216024" cy="216023"/>
              <a:chOff x="9209112" y="7464897"/>
              <a:chExt cx="432048" cy="216023"/>
            </a:xfrm>
          </p:grpSpPr>
          <p:sp>
            <p:nvSpPr>
              <p:cNvPr id="792" name="Flowchart: Delay 79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93" name="Flowchart: Delay 79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79" name="Isosceles Triangle 778"/>
            <p:cNvSpPr/>
            <p:nvPr/>
          </p:nvSpPr>
          <p:spPr bwMode="auto">
            <a:xfrm>
              <a:off x="3448472" y="2431157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0" name="Isosceles Triangle 779"/>
            <p:cNvSpPr/>
            <p:nvPr/>
          </p:nvSpPr>
          <p:spPr bwMode="auto">
            <a:xfrm flipV="1">
              <a:off x="10721280" y="7975773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81" name="Group 254"/>
            <p:cNvGrpSpPr/>
            <p:nvPr/>
          </p:nvGrpSpPr>
          <p:grpSpPr>
            <a:xfrm flipV="1">
              <a:off x="10721280" y="7687742"/>
              <a:ext cx="216024" cy="216023"/>
              <a:chOff x="9209112" y="7464897"/>
              <a:chExt cx="432048" cy="216023"/>
            </a:xfrm>
          </p:grpSpPr>
          <p:sp>
            <p:nvSpPr>
              <p:cNvPr id="790" name="Flowchart: Delay 7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91" name="Flowchart: Delay 7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82" name="Isosceles Triangle 781"/>
            <p:cNvSpPr/>
            <p:nvPr/>
          </p:nvSpPr>
          <p:spPr bwMode="auto">
            <a:xfrm>
              <a:off x="10721280" y="7399709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83" name="Group 257"/>
            <p:cNvGrpSpPr/>
            <p:nvPr/>
          </p:nvGrpSpPr>
          <p:grpSpPr>
            <a:xfrm>
              <a:off x="9137104" y="2719189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788" name="Flowchart: Delay 7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89" name="Flowchart: Delay 7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84" name="Group 251"/>
            <p:cNvGrpSpPr/>
            <p:nvPr/>
          </p:nvGrpSpPr>
          <p:grpSpPr>
            <a:xfrm flipV="1">
              <a:off x="10721280" y="2719190"/>
              <a:ext cx="216024" cy="216023"/>
              <a:chOff x="9209112" y="7464897"/>
              <a:chExt cx="432048" cy="216023"/>
            </a:xfrm>
          </p:grpSpPr>
          <p:sp>
            <p:nvSpPr>
              <p:cNvPr id="786" name="Flowchart: Delay 7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87" name="Flowchart: Delay 7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785" name="Freeform 784"/>
            <p:cNvSpPr/>
            <p:nvPr/>
          </p:nvSpPr>
          <p:spPr bwMode="auto">
            <a:xfrm flipH="1">
              <a:off x="3520479" y="2255610"/>
              <a:ext cx="7339146" cy="5138790"/>
            </a:xfrm>
            <a:custGeom>
              <a:avLst/>
              <a:gdLst>
                <a:gd name="connsiteX0" fmla="*/ 7015655 w 7015655"/>
                <a:gd name="connsiteY0" fmla="*/ 945932 h 6069725"/>
                <a:gd name="connsiteX1" fmla="*/ 7015655 w 7015655"/>
                <a:gd name="connsiteY1" fmla="*/ 1277007 h 6069725"/>
                <a:gd name="connsiteX2" fmla="*/ 441434 w 7015655"/>
                <a:gd name="connsiteY2" fmla="*/ 1277007 h 6069725"/>
                <a:gd name="connsiteX3" fmla="*/ 457200 w 7015655"/>
                <a:gd name="connsiteY3" fmla="*/ 31532 h 6069725"/>
                <a:gd name="connsiteX4" fmla="*/ 31531 w 7015655"/>
                <a:gd name="connsiteY4" fmla="*/ 0 h 6069725"/>
                <a:gd name="connsiteX5" fmla="*/ 0 w 7015655"/>
                <a:gd name="connsiteY5" fmla="*/ 6069725 h 6069725"/>
                <a:gd name="connsiteX6" fmla="*/ 441434 w 7015655"/>
                <a:gd name="connsiteY6" fmla="*/ 6069725 h 6069725"/>
                <a:gd name="connsiteX7" fmla="*/ 457200 w 7015655"/>
                <a:gd name="connsiteY7" fmla="*/ 4729656 h 6069725"/>
                <a:gd name="connsiteX8" fmla="*/ 6999889 w 7015655"/>
                <a:gd name="connsiteY8" fmla="*/ 4745421 h 6069725"/>
                <a:gd name="connsiteX9" fmla="*/ 6999889 w 7015655"/>
                <a:gd name="connsiteY9" fmla="*/ 5123794 h 6069725"/>
                <a:gd name="connsiteX0" fmla="*/ 7292102 w 7292102"/>
                <a:gd name="connsiteY0" fmla="*/ 967197 h 6069725"/>
                <a:gd name="connsiteX1" fmla="*/ 7015655 w 7292102"/>
                <a:gd name="connsiteY1" fmla="*/ 1277007 h 6069725"/>
                <a:gd name="connsiteX2" fmla="*/ 441434 w 7292102"/>
                <a:gd name="connsiteY2" fmla="*/ 1277007 h 6069725"/>
                <a:gd name="connsiteX3" fmla="*/ 457200 w 7292102"/>
                <a:gd name="connsiteY3" fmla="*/ 31532 h 6069725"/>
                <a:gd name="connsiteX4" fmla="*/ 31531 w 7292102"/>
                <a:gd name="connsiteY4" fmla="*/ 0 h 6069725"/>
                <a:gd name="connsiteX5" fmla="*/ 0 w 7292102"/>
                <a:gd name="connsiteY5" fmla="*/ 6069725 h 6069725"/>
                <a:gd name="connsiteX6" fmla="*/ 441434 w 7292102"/>
                <a:gd name="connsiteY6" fmla="*/ 6069725 h 6069725"/>
                <a:gd name="connsiteX7" fmla="*/ 457200 w 7292102"/>
                <a:gd name="connsiteY7" fmla="*/ 4729656 h 6069725"/>
                <a:gd name="connsiteX8" fmla="*/ 6999889 w 7292102"/>
                <a:gd name="connsiteY8" fmla="*/ 4745421 h 6069725"/>
                <a:gd name="connsiteX9" fmla="*/ 6999889 w 7292102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41434 w 7302734"/>
                <a:gd name="connsiteY2" fmla="*/ 1277007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6696744 w 7302734"/>
                <a:gd name="connsiteY1" fmla="*/ 936104 h 6069725"/>
                <a:gd name="connsiteX2" fmla="*/ 7302734 w 7302734"/>
                <a:gd name="connsiteY2" fmla="*/ 2574179 h 6069725"/>
                <a:gd name="connsiteX3" fmla="*/ 420169 w 7302734"/>
                <a:gd name="connsiteY3" fmla="*/ 2552914 h 6069725"/>
                <a:gd name="connsiteX4" fmla="*/ 457200 w 7302734"/>
                <a:gd name="connsiteY4" fmla="*/ 31532 h 6069725"/>
                <a:gd name="connsiteX5" fmla="*/ 31531 w 7302734"/>
                <a:gd name="connsiteY5" fmla="*/ 0 h 6069725"/>
                <a:gd name="connsiteX6" fmla="*/ 0 w 7302734"/>
                <a:gd name="connsiteY6" fmla="*/ 6069725 h 6069725"/>
                <a:gd name="connsiteX7" fmla="*/ 441434 w 7302734"/>
                <a:gd name="connsiteY7" fmla="*/ 6069725 h 6069725"/>
                <a:gd name="connsiteX8" fmla="*/ 457200 w 7302734"/>
                <a:gd name="connsiteY8" fmla="*/ 4729656 h 6069725"/>
                <a:gd name="connsiteX9" fmla="*/ 6999889 w 7302734"/>
                <a:gd name="connsiteY9" fmla="*/ 4745421 h 6069725"/>
                <a:gd name="connsiteX10" fmla="*/ 6999889 w 7302734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5006"/>
                <a:gd name="connsiteY0" fmla="*/ 967197 h 6069725"/>
                <a:gd name="connsiteX1" fmla="*/ 6768752 w 7305006"/>
                <a:gd name="connsiteY1" fmla="*/ 1008112 h 6069725"/>
                <a:gd name="connsiteX2" fmla="*/ 7302734 w 7305006"/>
                <a:gd name="connsiteY2" fmla="*/ 2574179 h 6069725"/>
                <a:gd name="connsiteX3" fmla="*/ 420169 w 7305006"/>
                <a:gd name="connsiteY3" fmla="*/ 2552914 h 6069725"/>
                <a:gd name="connsiteX4" fmla="*/ 457200 w 7305006"/>
                <a:gd name="connsiteY4" fmla="*/ 31532 h 6069725"/>
                <a:gd name="connsiteX5" fmla="*/ 31531 w 7305006"/>
                <a:gd name="connsiteY5" fmla="*/ 0 h 6069725"/>
                <a:gd name="connsiteX6" fmla="*/ 0 w 7305006"/>
                <a:gd name="connsiteY6" fmla="*/ 6069725 h 6069725"/>
                <a:gd name="connsiteX7" fmla="*/ 441434 w 7305006"/>
                <a:gd name="connsiteY7" fmla="*/ 6069725 h 6069725"/>
                <a:gd name="connsiteX8" fmla="*/ 457200 w 7305006"/>
                <a:gd name="connsiteY8" fmla="*/ 4729656 h 6069725"/>
                <a:gd name="connsiteX9" fmla="*/ 6999889 w 7305006"/>
                <a:gd name="connsiteY9" fmla="*/ 4745421 h 6069725"/>
                <a:gd name="connsiteX10" fmla="*/ 6999889 w 7305006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7302734"/>
                <a:gd name="connsiteY0" fmla="*/ 936104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6999889"/>
                <a:gd name="connsiteY0" fmla="*/ 936104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1050789 w 6999889"/>
                <a:gd name="connsiteY2" fmla="*/ 2332197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67635 h 6085490"/>
                <a:gd name="connsiteX1" fmla="*/ 6768752 w 6999889"/>
                <a:gd name="connsiteY1" fmla="*/ 2320021 h 6085490"/>
                <a:gd name="connsiteX2" fmla="*/ 1050789 w 6999889"/>
                <a:gd name="connsiteY2" fmla="*/ 2347962 h 6085490"/>
                <a:gd name="connsiteX3" fmla="*/ 1040524 w 6999889"/>
                <a:gd name="connsiteY3" fmla="*/ 0 h 6085490"/>
                <a:gd name="connsiteX4" fmla="*/ 31531 w 6999889"/>
                <a:gd name="connsiteY4" fmla="*/ 15765 h 6085490"/>
                <a:gd name="connsiteX5" fmla="*/ 0 w 6999889"/>
                <a:gd name="connsiteY5" fmla="*/ 6085490 h 6085490"/>
                <a:gd name="connsiteX6" fmla="*/ 441434 w 6999889"/>
                <a:gd name="connsiteY6" fmla="*/ 6085490 h 6085490"/>
                <a:gd name="connsiteX7" fmla="*/ 457200 w 6999889"/>
                <a:gd name="connsiteY7" fmla="*/ 4745421 h 6085490"/>
                <a:gd name="connsiteX8" fmla="*/ 6999889 w 6999889"/>
                <a:gd name="connsiteY8" fmla="*/ 4761186 h 6085490"/>
                <a:gd name="connsiteX9" fmla="*/ 6999889 w 6999889"/>
                <a:gd name="connsiteY9" fmla="*/ 5139559 h 6085490"/>
                <a:gd name="connsiteX0" fmla="*/ 7311599 w 7567447"/>
                <a:gd name="connsiteY0" fmla="*/ 983401 h 6101256"/>
                <a:gd name="connsiteX1" fmla="*/ 7336310 w 7567447"/>
                <a:gd name="connsiteY1" fmla="*/ 2335787 h 6101256"/>
                <a:gd name="connsiteX2" fmla="*/ 1618347 w 7567447"/>
                <a:gd name="connsiteY2" fmla="*/ 2363728 h 6101256"/>
                <a:gd name="connsiteX3" fmla="*/ 1608082 w 7567447"/>
                <a:gd name="connsiteY3" fmla="*/ 15766 h 6101256"/>
                <a:gd name="connsiteX4" fmla="*/ 0 w 7567447"/>
                <a:gd name="connsiteY4" fmla="*/ 0 h 6101256"/>
                <a:gd name="connsiteX5" fmla="*/ 567558 w 7567447"/>
                <a:gd name="connsiteY5" fmla="*/ 6101256 h 6101256"/>
                <a:gd name="connsiteX6" fmla="*/ 1008992 w 7567447"/>
                <a:gd name="connsiteY6" fmla="*/ 6101256 h 6101256"/>
                <a:gd name="connsiteX7" fmla="*/ 1024758 w 7567447"/>
                <a:gd name="connsiteY7" fmla="*/ 4761187 h 6101256"/>
                <a:gd name="connsiteX8" fmla="*/ 7567447 w 7567447"/>
                <a:gd name="connsiteY8" fmla="*/ 4776952 h 6101256"/>
                <a:gd name="connsiteX9" fmla="*/ 7567447 w 7567447"/>
                <a:gd name="connsiteY9" fmla="*/ 5155325 h 6101256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008992 w 7567447"/>
                <a:gd name="connsiteY6" fmla="*/ 6101256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48552"/>
                <a:gd name="connsiteX1" fmla="*/ 7336310 w 7567447"/>
                <a:gd name="connsiteY1" fmla="*/ 2335787 h 6148552"/>
                <a:gd name="connsiteX2" fmla="*/ 1618347 w 7567447"/>
                <a:gd name="connsiteY2" fmla="*/ 2363728 h 6148552"/>
                <a:gd name="connsiteX3" fmla="*/ 1608082 w 7567447"/>
                <a:gd name="connsiteY3" fmla="*/ 15766 h 6148552"/>
                <a:gd name="connsiteX4" fmla="*/ 0 w 7567447"/>
                <a:gd name="connsiteY4" fmla="*/ 0 h 6148552"/>
                <a:gd name="connsiteX5" fmla="*/ 31531 w 7567447"/>
                <a:gd name="connsiteY5" fmla="*/ 6117022 h 6148552"/>
                <a:gd name="connsiteX6" fmla="*/ 1008992 w 7567447"/>
                <a:gd name="connsiteY6" fmla="*/ 6148552 h 6148552"/>
                <a:gd name="connsiteX7" fmla="*/ 1024758 w 7567447"/>
                <a:gd name="connsiteY7" fmla="*/ 4761187 h 6148552"/>
                <a:gd name="connsiteX8" fmla="*/ 7567447 w 7567447"/>
                <a:gd name="connsiteY8" fmla="*/ 4776952 h 6148552"/>
                <a:gd name="connsiteX9" fmla="*/ 7567447 w 7567447"/>
                <a:gd name="connsiteY9" fmla="*/ 5155325 h 614855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346730 w 7567447"/>
                <a:gd name="connsiteY8" fmla="*/ 3752193 h 6117022"/>
                <a:gd name="connsiteX9" fmla="*/ 7567447 w 7567447"/>
                <a:gd name="connsiteY9" fmla="*/ 5155325 h 6117022"/>
                <a:gd name="connsiteX0" fmla="*/ 7311599 w 7346730"/>
                <a:gd name="connsiteY0" fmla="*/ 983401 h 6117022"/>
                <a:gd name="connsiteX1" fmla="*/ 7336310 w 7346730"/>
                <a:gd name="connsiteY1" fmla="*/ 2335787 h 6117022"/>
                <a:gd name="connsiteX2" fmla="*/ 1618347 w 7346730"/>
                <a:gd name="connsiteY2" fmla="*/ 2363728 h 6117022"/>
                <a:gd name="connsiteX3" fmla="*/ 1608082 w 7346730"/>
                <a:gd name="connsiteY3" fmla="*/ 15766 h 6117022"/>
                <a:gd name="connsiteX4" fmla="*/ 0 w 7346730"/>
                <a:gd name="connsiteY4" fmla="*/ 0 h 6117022"/>
                <a:gd name="connsiteX5" fmla="*/ 31531 w 7346730"/>
                <a:gd name="connsiteY5" fmla="*/ 6117022 h 6117022"/>
                <a:gd name="connsiteX6" fmla="*/ 1608082 w 7346730"/>
                <a:gd name="connsiteY6" fmla="*/ 6117021 h 6117022"/>
                <a:gd name="connsiteX7" fmla="*/ 1639613 w 7346730"/>
                <a:gd name="connsiteY7" fmla="*/ 3783725 h 6117022"/>
                <a:gd name="connsiteX8" fmla="*/ 7346730 w 7346730"/>
                <a:gd name="connsiteY8" fmla="*/ 3752193 h 6117022"/>
                <a:gd name="connsiteX9" fmla="*/ 7299434 w 734673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639613 w 7336310"/>
                <a:gd name="connsiteY7" fmla="*/ 3783725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11599"/>
                <a:gd name="connsiteY0" fmla="*/ 983401 h 6117022"/>
                <a:gd name="connsiteX1" fmla="*/ 7289014 w 7311599"/>
                <a:gd name="connsiteY1" fmla="*/ 2209662 h 6117022"/>
                <a:gd name="connsiteX2" fmla="*/ 1586816 w 7311599"/>
                <a:gd name="connsiteY2" fmla="*/ 2221838 h 6117022"/>
                <a:gd name="connsiteX3" fmla="*/ 1608082 w 7311599"/>
                <a:gd name="connsiteY3" fmla="*/ 15766 h 6117022"/>
                <a:gd name="connsiteX4" fmla="*/ 0 w 7311599"/>
                <a:gd name="connsiteY4" fmla="*/ 0 h 6117022"/>
                <a:gd name="connsiteX5" fmla="*/ 31531 w 7311599"/>
                <a:gd name="connsiteY5" fmla="*/ 6117022 h 6117022"/>
                <a:gd name="connsiteX6" fmla="*/ 1608082 w 7311599"/>
                <a:gd name="connsiteY6" fmla="*/ 6117021 h 6117022"/>
                <a:gd name="connsiteX7" fmla="*/ 1592317 w 7311599"/>
                <a:gd name="connsiteY7" fmla="*/ 3878318 h 6117022"/>
                <a:gd name="connsiteX8" fmla="*/ 7299433 w 7311599"/>
                <a:gd name="connsiteY8" fmla="*/ 3878317 h 6117022"/>
                <a:gd name="connsiteX9" fmla="*/ 7299434 w 7311599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209662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191771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0" fmla="*/ 7320105 w 7344817"/>
                <a:gd name="connsiteY0" fmla="*/ 983401 h 5281294"/>
                <a:gd name="connsiteX1" fmla="*/ 7344817 w 7344817"/>
                <a:gd name="connsiteY1" fmla="*/ 2220346 h 5281294"/>
                <a:gd name="connsiteX2" fmla="*/ 1595322 w 7344817"/>
                <a:gd name="connsiteY2" fmla="*/ 2221838 h 5281294"/>
                <a:gd name="connsiteX3" fmla="*/ 1616588 w 7344817"/>
                <a:gd name="connsiteY3" fmla="*/ 15766 h 5281294"/>
                <a:gd name="connsiteX4" fmla="*/ 8506 w 7344817"/>
                <a:gd name="connsiteY4" fmla="*/ 0 h 5281294"/>
                <a:gd name="connsiteX5" fmla="*/ 0 w 7344817"/>
                <a:gd name="connsiteY5" fmla="*/ 5281294 h 5281294"/>
                <a:gd name="connsiteX0" fmla="*/ 7314434 w 7339146"/>
                <a:gd name="connsiteY0" fmla="*/ 983401 h 5138790"/>
                <a:gd name="connsiteX1" fmla="*/ 7339146 w 7339146"/>
                <a:gd name="connsiteY1" fmla="*/ 2220346 h 5138790"/>
                <a:gd name="connsiteX2" fmla="*/ 1589651 w 7339146"/>
                <a:gd name="connsiteY2" fmla="*/ 2221838 h 5138790"/>
                <a:gd name="connsiteX3" fmla="*/ 1610917 w 7339146"/>
                <a:gd name="connsiteY3" fmla="*/ 15766 h 5138790"/>
                <a:gd name="connsiteX4" fmla="*/ 2835 w 7339146"/>
                <a:gd name="connsiteY4" fmla="*/ 0 h 5138790"/>
                <a:gd name="connsiteX5" fmla="*/ 18080 w 7339146"/>
                <a:gd name="connsiteY5" fmla="*/ 5138790 h 5138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39146" h="5138790">
                  <a:moveTo>
                    <a:pt x="7314434" y="983401"/>
                  </a:moveTo>
                  <a:lnTo>
                    <a:pt x="7339146" y="2220346"/>
                  </a:lnTo>
                  <a:lnTo>
                    <a:pt x="1589651" y="2221838"/>
                  </a:lnTo>
                  <a:cubicBezTo>
                    <a:pt x="1586229" y="1439184"/>
                    <a:pt x="1614339" y="798420"/>
                    <a:pt x="1610917" y="15766"/>
                  </a:cubicBezTo>
                  <a:lnTo>
                    <a:pt x="2835" y="0"/>
                  </a:lnTo>
                  <a:cubicBezTo>
                    <a:pt x="0" y="1760431"/>
                    <a:pt x="20915" y="3378359"/>
                    <a:pt x="18080" y="5138790"/>
                  </a:cubicBezTo>
                </a:path>
              </a:pathLst>
            </a:cu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12" name="Group 811"/>
          <p:cNvGrpSpPr/>
          <p:nvPr/>
        </p:nvGrpSpPr>
        <p:grpSpPr>
          <a:xfrm flipH="1">
            <a:off x="1864296" y="2248789"/>
            <a:ext cx="7488832" cy="5936187"/>
            <a:chOff x="3448472" y="2255610"/>
            <a:chExt cx="7488832" cy="5936187"/>
          </a:xfrm>
        </p:grpSpPr>
        <p:sp>
          <p:nvSpPr>
            <p:cNvPr id="813" name="Isosceles Triangle 812"/>
            <p:cNvSpPr/>
            <p:nvPr/>
          </p:nvSpPr>
          <p:spPr bwMode="auto">
            <a:xfrm flipV="1">
              <a:off x="3448472" y="3007221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14" name="Group 257"/>
            <p:cNvGrpSpPr/>
            <p:nvPr/>
          </p:nvGrpSpPr>
          <p:grpSpPr>
            <a:xfrm flipV="1">
              <a:off x="3448472" y="2719190"/>
              <a:ext cx="216024" cy="216023"/>
              <a:chOff x="9209112" y="7464897"/>
              <a:chExt cx="432048" cy="216023"/>
            </a:xfrm>
          </p:grpSpPr>
          <p:sp>
            <p:nvSpPr>
              <p:cNvPr id="828" name="Flowchart: Delay 82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29" name="Flowchart: Delay 82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15" name="Isosceles Triangle 814"/>
            <p:cNvSpPr/>
            <p:nvPr/>
          </p:nvSpPr>
          <p:spPr bwMode="auto">
            <a:xfrm>
              <a:off x="3448472" y="2431157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6" name="Isosceles Triangle 815"/>
            <p:cNvSpPr/>
            <p:nvPr/>
          </p:nvSpPr>
          <p:spPr bwMode="auto">
            <a:xfrm flipV="1">
              <a:off x="10721280" y="7975773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17" name="Group 254"/>
            <p:cNvGrpSpPr/>
            <p:nvPr/>
          </p:nvGrpSpPr>
          <p:grpSpPr>
            <a:xfrm flipV="1">
              <a:off x="10721280" y="7687742"/>
              <a:ext cx="216024" cy="216023"/>
              <a:chOff x="9209112" y="7464897"/>
              <a:chExt cx="432048" cy="216023"/>
            </a:xfrm>
          </p:grpSpPr>
          <p:sp>
            <p:nvSpPr>
              <p:cNvPr id="826" name="Flowchart: Delay 82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27" name="Flowchart: Delay 82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18" name="Isosceles Triangle 817"/>
            <p:cNvSpPr/>
            <p:nvPr/>
          </p:nvSpPr>
          <p:spPr bwMode="auto">
            <a:xfrm>
              <a:off x="10721280" y="7399709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19" name="Group 257"/>
            <p:cNvGrpSpPr/>
            <p:nvPr/>
          </p:nvGrpSpPr>
          <p:grpSpPr>
            <a:xfrm>
              <a:off x="9137104" y="2719189"/>
              <a:ext cx="216024" cy="216023"/>
              <a:chOff x="9209112" y="7464897"/>
              <a:chExt cx="432048" cy="216023"/>
            </a:xfrm>
            <a:solidFill>
              <a:srgbClr val="FFFF99"/>
            </a:solidFill>
          </p:grpSpPr>
          <p:sp>
            <p:nvSpPr>
              <p:cNvPr id="824" name="Flowchart: Delay 82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25" name="Flowchart: Delay 82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820" name="Group 251"/>
            <p:cNvGrpSpPr/>
            <p:nvPr/>
          </p:nvGrpSpPr>
          <p:grpSpPr>
            <a:xfrm flipV="1">
              <a:off x="10721280" y="2719190"/>
              <a:ext cx="216024" cy="216023"/>
              <a:chOff x="9209112" y="7464897"/>
              <a:chExt cx="432048" cy="216023"/>
            </a:xfrm>
          </p:grpSpPr>
          <p:sp>
            <p:nvSpPr>
              <p:cNvPr id="822" name="Flowchart: Delay 82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23" name="Flowchart: Delay 82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821" name="Freeform 820"/>
            <p:cNvSpPr/>
            <p:nvPr/>
          </p:nvSpPr>
          <p:spPr bwMode="auto">
            <a:xfrm flipH="1">
              <a:off x="3520479" y="2255610"/>
              <a:ext cx="7339146" cy="5138790"/>
            </a:xfrm>
            <a:custGeom>
              <a:avLst/>
              <a:gdLst>
                <a:gd name="connsiteX0" fmla="*/ 7015655 w 7015655"/>
                <a:gd name="connsiteY0" fmla="*/ 945932 h 6069725"/>
                <a:gd name="connsiteX1" fmla="*/ 7015655 w 7015655"/>
                <a:gd name="connsiteY1" fmla="*/ 1277007 h 6069725"/>
                <a:gd name="connsiteX2" fmla="*/ 441434 w 7015655"/>
                <a:gd name="connsiteY2" fmla="*/ 1277007 h 6069725"/>
                <a:gd name="connsiteX3" fmla="*/ 457200 w 7015655"/>
                <a:gd name="connsiteY3" fmla="*/ 31532 h 6069725"/>
                <a:gd name="connsiteX4" fmla="*/ 31531 w 7015655"/>
                <a:gd name="connsiteY4" fmla="*/ 0 h 6069725"/>
                <a:gd name="connsiteX5" fmla="*/ 0 w 7015655"/>
                <a:gd name="connsiteY5" fmla="*/ 6069725 h 6069725"/>
                <a:gd name="connsiteX6" fmla="*/ 441434 w 7015655"/>
                <a:gd name="connsiteY6" fmla="*/ 6069725 h 6069725"/>
                <a:gd name="connsiteX7" fmla="*/ 457200 w 7015655"/>
                <a:gd name="connsiteY7" fmla="*/ 4729656 h 6069725"/>
                <a:gd name="connsiteX8" fmla="*/ 6999889 w 7015655"/>
                <a:gd name="connsiteY8" fmla="*/ 4745421 h 6069725"/>
                <a:gd name="connsiteX9" fmla="*/ 6999889 w 7015655"/>
                <a:gd name="connsiteY9" fmla="*/ 5123794 h 6069725"/>
                <a:gd name="connsiteX0" fmla="*/ 7292102 w 7292102"/>
                <a:gd name="connsiteY0" fmla="*/ 967197 h 6069725"/>
                <a:gd name="connsiteX1" fmla="*/ 7015655 w 7292102"/>
                <a:gd name="connsiteY1" fmla="*/ 1277007 h 6069725"/>
                <a:gd name="connsiteX2" fmla="*/ 441434 w 7292102"/>
                <a:gd name="connsiteY2" fmla="*/ 1277007 h 6069725"/>
                <a:gd name="connsiteX3" fmla="*/ 457200 w 7292102"/>
                <a:gd name="connsiteY3" fmla="*/ 31532 h 6069725"/>
                <a:gd name="connsiteX4" fmla="*/ 31531 w 7292102"/>
                <a:gd name="connsiteY4" fmla="*/ 0 h 6069725"/>
                <a:gd name="connsiteX5" fmla="*/ 0 w 7292102"/>
                <a:gd name="connsiteY5" fmla="*/ 6069725 h 6069725"/>
                <a:gd name="connsiteX6" fmla="*/ 441434 w 7292102"/>
                <a:gd name="connsiteY6" fmla="*/ 6069725 h 6069725"/>
                <a:gd name="connsiteX7" fmla="*/ 457200 w 7292102"/>
                <a:gd name="connsiteY7" fmla="*/ 4729656 h 6069725"/>
                <a:gd name="connsiteX8" fmla="*/ 6999889 w 7292102"/>
                <a:gd name="connsiteY8" fmla="*/ 4745421 h 6069725"/>
                <a:gd name="connsiteX9" fmla="*/ 6999889 w 7292102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41434 w 7302734"/>
                <a:gd name="connsiteY2" fmla="*/ 1277007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2734"/>
                <a:gd name="connsiteY0" fmla="*/ 967197 h 6069725"/>
                <a:gd name="connsiteX1" fmla="*/ 6696744 w 7302734"/>
                <a:gd name="connsiteY1" fmla="*/ 936104 h 6069725"/>
                <a:gd name="connsiteX2" fmla="*/ 7302734 w 7302734"/>
                <a:gd name="connsiteY2" fmla="*/ 2574179 h 6069725"/>
                <a:gd name="connsiteX3" fmla="*/ 420169 w 7302734"/>
                <a:gd name="connsiteY3" fmla="*/ 2552914 h 6069725"/>
                <a:gd name="connsiteX4" fmla="*/ 457200 w 7302734"/>
                <a:gd name="connsiteY4" fmla="*/ 31532 h 6069725"/>
                <a:gd name="connsiteX5" fmla="*/ 31531 w 7302734"/>
                <a:gd name="connsiteY5" fmla="*/ 0 h 6069725"/>
                <a:gd name="connsiteX6" fmla="*/ 0 w 7302734"/>
                <a:gd name="connsiteY6" fmla="*/ 6069725 h 6069725"/>
                <a:gd name="connsiteX7" fmla="*/ 441434 w 7302734"/>
                <a:gd name="connsiteY7" fmla="*/ 6069725 h 6069725"/>
                <a:gd name="connsiteX8" fmla="*/ 457200 w 7302734"/>
                <a:gd name="connsiteY8" fmla="*/ 4729656 h 6069725"/>
                <a:gd name="connsiteX9" fmla="*/ 6999889 w 7302734"/>
                <a:gd name="connsiteY9" fmla="*/ 4745421 h 6069725"/>
                <a:gd name="connsiteX10" fmla="*/ 6999889 w 7302734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7292102 w 7305006"/>
                <a:gd name="connsiteY0" fmla="*/ 967197 h 6069725"/>
                <a:gd name="connsiteX1" fmla="*/ 6768752 w 7305006"/>
                <a:gd name="connsiteY1" fmla="*/ 1008112 h 6069725"/>
                <a:gd name="connsiteX2" fmla="*/ 7302734 w 7305006"/>
                <a:gd name="connsiteY2" fmla="*/ 2574179 h 6069725"/>
                <a:gd name="connsiteX3" fmla="*/ 420169 w 7305006"/>
                <a:gd name="connsiteY3" fmla="*/ 2552914 h 6069725"/>
                <a:gd name="connsiteX4" fmla="*/ 457200 w 7305006"/>
                <a:gd name="connsiteY4" fmla="*/ 31532 h 6069725"/>
                <a:gd name="connsiteX5" fmla="*/ 31531 w 7305006"/>
                <a:gd name="connsiteY5" fmla="*/ 0 h 6069725"/>
                <a:gd name="connsiteX6" fmla="*/ 0 w 7305006"/>
                <a:gd name="connsiteY6" fmla="*/ 6069725 h 6069725"/>
                <a:gd name="connsiteX7" fmla="*/ 441434 w 7305006"/>
                <a:gd name="connsiteY7" fmla="*/ 6069725 h 6069725"/>
                <a:gd name="connsiteX8" fmla="*/ 457200 w 7305006"/>
                <a:gd name="connsiteY8" fmla="*/ 4729656 h 6069725"/>
                <a:gd name="connsiteX9" fmla="*/ 6999889 w 7305006"/>
                <a:gd name="connsiteY9" fmla="*/ 4745421 h 6069725"/>
                <a:gd name="connsiteX10" fmla="*/ 6999889 w 7305006"/>
                <a:gd name="connsiteY10" fmla="*/ 5123794 h 6069725"/>
                <a:gd name="connsiteX0" fmla="*/ 7292102 w 7302734"/>
                <a:gd name="connsiteY0" fmla="*/ 967197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7302734"/>
                <a:gd name="connsiteY0" fmla="*/ 936104 h 6069725"/>
                <a:gd name="connsiteX1" fmla="*/ 7302734 w 7302734"/>
                <a:gd name="connsiteY1" fmla="*/ 2574179 h 6069725"/>
                <a:gd name="connsiteX2" fmla="*/ 420169 w 7302734"/>
                <a:gd name="connsiteY2" fmla="*/ 2552914 h 6069725"/>
                <a:gd name="connsiteX3" fmla="*/ 457200 w 7302734"/>
                <a:gd name="connsiteY3" fmla="*/ 31532 h 6069725"/>
                <a:gd name="connsiteX4" fmla="*/ 31531 w 7302734"/>
                <a:gd name="connsiteY4" fmla="*/ 0 h 6069725"/>
                <a:gd name="connsiteX5" fmla="*/ 0 w 7302734"/>
                <a:gd name="connsiteY5" fmla="*/ 6069725 h 6069725"/>
                <a:gd name="connsiteX6" fmla="*/ 441434 w 7302734"/>
                <a:gd name="connsiteY6" fmla="*/ 6069725 h 6069725"/>
                <a:gd name="connsiteX7" fmla="*/ 457200 w 7302734"/>
                <a:gd name="connsiteY7" fmla="*/ 4729656 h 6069725"/>
                <a:gd name="connsiteX8" fmla="*/ 6999889 w 7302734"/>
                <a:gd name="connsiteY8" fmla="*/ 4745421 h 6069725"/>
                <a:gd name="connsiteX9" fmla="*/ 6999889 w 7302734"/>
                <a:gd name="connsiteY9" fmla="*/ 5123794 h 6069725"/>
                <a:gd name="connsiteX0" fmla="*/ 6696744 w 6999889"/>
                <a:gd name="connsiteY0" fmla="*/ 936104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420169 w 6999889"/>
                <a:gd name="connsiteY2" fmla="*/ 2552914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51870 h 6069725"/>
                <a:gd name="connsiteX1" fmla="*/ 6768752 w 6999889"/>
                <a:gd name="connsiteY1" fmla="*/ 2304256 h 6069725"/>
                <a:gd name="connsiteX2" fmla="*/ 1050789 w 6999889"/>
                <a:gd name="connsiteY2" fmla="*/ 2332197 h 6069725"/>
                <a:gd name="connsiteX3" fmla="*/ 457200 w 6999889"/>
                <a:gd name="connsiteY3" fmla="*/ 31532 h 6069725"/>
                <a:gd name="connsiteX4" fmla="*/ 31531 w 6999889"/>
                <a:gd name="connsiteY4" fmla="*/ 0 h 6069725"/>
                <a:gd name="connsiteX5" fmla="*/ 0 w 6999889"/>
                <a:gd name="connsiteY5" fmla="*/ 6069725 h 6069725"/>
                <a:gd name="connsiteX6" fmla="*/ 441434 w 6999889"/>
                <a:gd name="connsiteY6" fmla="*/ 6069725 h 6069725"/>
                <a:gd name="connsiteX7" fmla="*/ 457200 w 6999889"/>
                <a:gd name="connsiteY7" fmla="*/ 4729656 h 6069725"/>
                <a:gd name="connsiteX8" fmla="*/ 6999889 w 6999889"/>
                <a:gd name="connsiteY8" fmla="*/ 4745421 h 6069725"/>
                <a:gd name="connsiteX9" fmla="*/ 6999889 w 6999889"/>
                <a:gd name="connsiteY9" fmla="*/ 5123794 h 6069725"/>
                <a:gd name="connsiteX0" fmla="*/ 6744041 w 6999889"/>
                <a:gd name="connsiteY0" fmla="*/ 967635 h 6085490"/>
                <a:gd name="connsiteX1" fmla="*/ 6768752 w 6999889"/>
                <a:gd name="connsiteY1" fmla="*/ 2320021 h 6085490"/>
                <a:gd name="connsiteX2" fmla="*/ 1050789 w 6999889"/>
                <a:gd name="connsiteY2" fmla="*/ 2347962 h 6085490"/>
                <a:gd name="connsiteX3" fmla="*/ 1040524 w 6999889"/>
                <a:gd name="connsiteY3" fmla="*/ 0 h 6085490"/>
                <a:gd name="connsiteX4" fmla="*/ 31531 w 6999889"/>
                <a:gd name="connsiteY4" fmla="*/ 15765 h 6085490"/>
                <a:gd name="connsiteX5" fmla="*/ 0 w 6999889"/>
                <a:gd name="connsiteY5" fmla="*/ 6085490 h 6085490"/>
                <a:gd name="connsiteX6" fmla="*/ 441434 w 6999889"/>
                <a:gd name="connsiteY6" fmla="*/ 6085490 h 6085490"/>
                <a:gd name="connsiteX7" fmla="*/ 457200 w 6999889"/>
                <a:gd name="connsiteY7" fmla="*/ 4745421 h 6085490"/>
                <a:gd name="connsiteX8" fmla="*/ 6999889 w 6999889"/>
                <a:gd name="connsiteY8" fmla="*/ 4761186 h 6085490"/>
                <a:gd name="connsiteX9" fmla="*/ 6999889 w 6999889"/>
                <a:gd name="connsiteY9" fmla="*/ 5139559 h 6085490"/>
                <a:gd name="connsiteX0" fmla="*/ 7311599 w 7567447"/>
                <a:gd name="connsiteY0" fmla="*/ 983401 h 6101256"/>
                <a:gd name="connsiteX1" fmla="*/ 7336310 w 7567447"/>
                <a:gd name="connsiteY1" fmla="*/ 2335787 h 6101256"/>
                <a:gd name="connsiteX2" fmla="*/ 1618347 w 7567447"/>
                <a:gd name="connsiteY2" fmla="*/ 2363728 h 6101256"/>
                <a:gd name="connsiteX3" fmla="*/ 1608082 w 7567447"/>
                <a:gd name="connsiteY3" fmla="*/ 15766 h 6101256"/>
                <a:gd name="connsiteX4" fmla="*/ 0 w 7567447"/>
                <a:gd name="connsiteY4" fmla="*/ 0 h 6101256"/>
                <a:gd name="connsiteX5" fmla="*/ 567558 w 7567447"/>
                <a:gd name="connsiteY5" fmla="*/ 6101256 h 6101256"/>
                <a:gd name="connsiteX6" fmla="*/ 1008992 w 7567447"/>
                <a:gd name="connsiteY6" fmla="*/ 6101256 h 6101256"/>
                <a:gd name="connsiteX7" fmla="*/ 1024758 w 7567447"/>
                <a:gd name="connsiteY7" fmla="*/ 4761187 h 6101256"/>
                <a:gd name="connsiteX8" fmla="*/ 7567447 w 7567447"/>
                <a:gd name="connsiteY8" fmla="*/ 4776952 h 6101256"/>
                <a:gd name="connsiteX9" fmla="*/ 7567447 w 7567447"/>
                <a:gd name="connsiteY9" fmla="*/ 5155325 h 6101256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008992 w 7567447"/>
                <a:gd name="connsiteY6" fmla="*/ 6101256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48552"/>
                <a:gd name="connsiteX1" fmla="*/ 7336310 w 7567447"/>
                <a:gd name="connsiteY1" fmla="*/ 2335787 h 6148552"/>
                <a:gd name="connsiteX2" fmla="*/ 1618347 w 7567447"/>
                <a:gd name="connsiteY2" fmla="*/ 2363728 h 6148552"/>
                <a:gd name="connsiteX3" fmla="*/ 1608082 w 7567447"/>
                <a:gd name="connsiteY3" fmla="*/ 15766 h 6148552"/>
                <a:gd name="connsiteX4" fmla="*/ 0 w 7567447"/>
                <a:gd name="connsiteY4" fmla="*/ 0 h 6148552"/>
                <a:gd name="connsiteX5" fmla="*/ 31531 w 7567447"/>
                <a:gd name="connsiteY5" fmla="*/ 6117022 h 6148552"/>
                <a:gd name="connsiteX6" fmla="*/ 1008992 w 7567447"/>
                <a:gd name="connsiteY6" fmla="*/ 6148552 h 6148552"/>
                <a:gd name="connsiteX7" fmla="*/ 1024758 w 7567447"/>
                <a:gd name="connsiteY7" fmla="*/ 4761187 h 6148552"/>
                <a:gd name="connsiteX8" fmla="*/ 7567447 w 7567447"/>
                <a:gd name="connsiteY8" fmla="*/ 4776952 h 6148552"/>
                <a:gd name="connsiteX9" fmla="*/ 7567447 w 7567447"/>
                <a:gd name="connsiteY9" fmla="*/ 5155325 h 614855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024758 w 7567447"/>
                <a:gd name="connsiteY7" fmla="*/ 4761187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560785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567447 w 7567447"/>
                <a:gd name="connsiteY8" fmla="*/ 4776952 h 6117022"/>
                <a:gd name="connsiteX9" fmla="*/ 7567447 w 7567447"/>
                <a:gd name="connsiteY9" fmla="*/ 5155325 h 6117022"/>
                <a:gd name="connsiteX0" fmla="*/ 7311599 w 7567447"/>
                <a:gd name="connsiteY0" fmla="*/ 983401 h 6117022"/>
                <a:gd name="connsiteX1" fmla="*/ 7336310 w 7567447"/>
                <a:gd name="connsiteY1" fmla="*/ 2335787 h 6117022"/>
                <a:gd name="connsiteX2" fmla="*/ 1618347 w 7567447"/>
                <a:gd name="connsiteY2" fmla="*/ 2363728 h 6117022"/>
                <a:gd name="connsiteX3" fmla="*/ 1608082 w 7567447"/>
                <a:gd name="connsiteY3" fmla="*/ 15766 h 6117022"/>
                <a:gd name="connsiteX4" fmla="*/ 0 w 7567447"/>
                <a:gd name="connsiteY4" fmla="*/ 0 h 6117022"/>
                <a:gd name="connsiteX5" fmla="*/ 31531 w 7567447"/>
                <a:gd name="connsiteY5" fmla="*/ 6117022 h 6117022"/>
                <a:gd name="connsiteX6" fmla="*/ 1608082 w 7567447"/>
                <a:gd name="connsiteY6" fmla="*/ 6117021 h 6117022"/>
                <a:gd name="connsiteX7" fmla="*/ 1639613 w 7567447"/>
                <a:gd name="connsiteY7" fmla="*/ 3783725 h 6117022"/>
                <a:gd name="connsiteX8" fmla="*/ 7346730 w 7567447"/>
                <a:gd name="connsiteY8" fmla="*/ 3752193 h 6117022"/>
                <a:gd name="connsiteX9" fmla="*/ 7567447 w 7567447"/>
                <a:gd name="connsiteY9" fmla="*/ 5155325 h 6117022"/>
                <a:gd name="connsiteX0" fmla="*/ 7311599 w 7346730"/>
                <a:gd name="connsiteY0" fmla="*/ 983401 h 6117022"/>
                <a:gd name="connsiteX1" fmla="*/ 7336310 w 7346730"/>
                <a:gd name="connsiteY1" fmla="*/ 2335787 h 6117022"/>
                <a:gd name="connsiteX2" fmla="*/ 1618347 w 7346730"/>
                <a:gd name="connsiteY2" fmla="*/ 2363728 h 6117022"/>
                <a:gd name="connsiteX3" fmla="*/ 1608082 w 7346730"/>
                <a:gd name="connsiteY3" fmla="*/ 15766 h 6117022"/>
                <a:gd name="connsiteX4" fmla="*/ 0 w 7346730"/>
                <a:gd name="connsiteY4" fmla="*/ 0 h 6117022"/>
                <a:gd name="connsiteX5" fmla="*/ 31531 w 7346730"/>
                <a:gd name="connsiteY5" fmla="*/ 6117022 h 6117022"/>
                <a:gd name="connsiteX6" fmla="*/ 1608082 w 7346730"/>
                <a:gd name="connsiteY6" fmla="*/ 6117021 h 6117022"/>
                <a:gd name="connsiteX7" fmla="*/ 1639613 w 7346730"/>
                <a:gd name="connsiteY7" fmla="*/ 3783725 h 6117022"/>
                <a:gd name="connsiteX8" fmla="*/ 7346730 w 7346730"/>
                <a:gd name="connsiteY8" fmla="*/ 3752193 h 6117022"/>
                <a:gd name="connsiteX9" fmla="*/ 7299434 w 734673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639613 w 7336310"/>
                <a:gd name="connsiteY7" fmla="*/ 3783725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618347 w 7336310"/>
                <a:gd name="connsiteY2" fmla="*/ 236372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335787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11599"/>
                <a:gd name="connsiteY0" fmla="*/ 983401 h 6117022"/>
                <a:gd name="connsiteX1" fmla="*/ 7289014 w 7311599"/>
                <a:gd name="connsiteY1" fmla="*/ 2209662 h 6117022"/>
                <a:gd name="connsiteX2" fmla="*/ 1586816 w 7311599"/>
                <a:gd name="connsiteY2" fmla="*/ 2221838 h 6117022"/>
                <a:gd name="connsiteX3" fmla="*/ 1608082 w 7311599"/>
                <a:gd name="connsiteY3" fmla="*/ 15766 h 6117022"/>
                <a:gd name="connsiteX4" fmla="*/ 0 w 7311599"/>
                <a:gd name="connsiteY4" fmla="*/ 0 h 6117022"/>
                <a:gd name="connsiteX5" fmla="*/ 31531 w 7311599"/>
                <a:gd name="connsiteY5" fmla="*/ 6117022 h 6117022"/>
                <a:gd name="connsiteX6" fmla="*/ 1608082 w 7311599"/>
                <a:gd name="connsiteY6" fmla="*/ 6117021 h 6117022"/>
                <a:gd name="connsiteX7" fmla="*/ 1592317 w 7311599"/>
                <a:gd name="connsiteY7" fmla="*/ 3878318 h 6117022"/>
                <a:gd name="connsiteX8" fmla="*/ 7299433 w 7311599"/>
                <a:gd name="connsiteY8" fmla="*/ 3878317 h 6117022"/>
                <a:gd name="connsiteX9" fmla="*/ 7299434 w 7311599"/>
                <a:gd name="connsiteY9" fmla="*/ 5155325 h 6117022"/>
                <a:gd name="connsiteX0" fmla="*/ 7311599 w 7336310"/>
                <a:gd name="connsiteY0" fmla="*/ 983401 h 6117022"/>
                <a:gd name="connsiteX1" fmla="*/ 7336310 w 7336310"/>
                <a:gd name="connsiteY1" fmla="*/ 2209662 h 6117022"/>
                <a:gd name="connsiteX2" fmla="*/ 1586816 w 7336310"/>
                <a:gd name="connsiteY2" fmla="*/ 2221838 h 6117022"/>
                <a:gd name="connsiteX3" fmla="*/ 1608082 w 7336310"/>
                <a:gd name="connsiteY3" fmla="*/ 15766 h 6117022"/>
                <a:gd name="connsiteX4" fmla="*/ 0 w 7336310"/>
                <a:gd name="connsiteY4" fmla="*/ 0 h 6117022"/>
                <a:gd name="connsiteX5" fmla="*/ 31531 w 7336310"/>
                <a:gd name="connsiteY5" fmla="*/ 6117022 h 6117022"/>
                <a:gd name="connsiteX6" fmla="*/ 1608082 w 7336310"/>
                <a:gd name="connsiteY6" fmla="*/ 6117021 h 6117022"/>
                <a:gd name="connsiteX7" fmla="*/ 1592317 w 7336310"/>
                <a:gd name="connsiteY7" fmla="*/ 3878318 h 6117022"/>
                <a:gd name="connsiteX8" fmla="*/ 7299433 w 7336310"/>
                <a:gd name="connsiteY8" fmla="*/ 3878317 h 6117022"/>
                <a:gd name="connsiteX9" fmla="*/ 7299434 w 7336310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191771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9" fmla="*/ 7299434 w 7336311"/>
                <a:gd name="connsiteY9" fmla="*/ 5155325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8" fmla="*/ 7299433 w 7336311"/>
                <a:gd name="connsiteY8" fmla="*/ 3878317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7" fmla="*/ 1592317 w 7336311"/>
                <a:gd name="connsiteY7" fmla="*/ 3878318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6" fmla="*/ 1608082 w 7336311"/>
                <a:gd name="connsiteY6" fmla="*/ 6117021 h 6117022"/>
                <a:gd name="connsiteX0" fmla="*/ 7311599 w 7336311"/>
                <a:gd name="connsiteY0" fmla="*/ 983401 h 6117022"/>
                <a:gd name="connsiteX1" fmla="*/ 7336311 w 7336311"/>
                <a:gd name="connsiteY1" fmla="*/ 2220346 h 6117022"/>
                <a:gd name="connsiteX2" fmla="*/ 1586816 w 7336311"/>
                <a:gd name="connsiteY2" fmla="*/ 2221838 h 6117022"/>
                <a:gd name="connsiteX3" fmla="*/ 1608082 w 7336311"/>
                <a:gd name="connsiteY3" fmla="*/ 15766 h 6117022"/>
                <a:gd name="connsiteX4" fmla="*/ 0 w 7336311"/>
                <a:gd name="connsiteY4" fmla="*/ 0 h 6117022"/>
                <a:gd name="connsiteX5" fmla="*/ 31531 w 7336311"/>
                <a:gd name="connsiteY5" fmla="*/ 6117022 h 6117022"/>
                <a:gd name="connsiteX0" fmla="*/ 7320105 w 7344817"/>
                <a:gd name="connsiteY0" fmla="*/ 983401 h 5281294"/>
                <a:gd name="connsiteX1" fmla="*/ 7344817 w 7344817"/>
                <a:gd name="connsiteY1" fmla="*/ 2220346 h 5281294"/>
                <a:gd name="connsiteX2" fmla="*/ 1595322 w 7344817"/>
                <a:gd name="connsiteY2" fmla="*/ 2221838 h 5281294"/>
                <a:gd name="connsiteX3" fmla="*/ 1616588 w 7344817"/>
                <a:gd name="connsiteY3" fmla="*/ 15766 h 5281294"/>
                <a:gd name="connsiteX4" fmla="*/ 8506 w 7344817"/>
                <a:gd name="connsiteY4" fmla="*/ 0 h 5281294"/>
                <a:gd name="connsiteX5" fmla="*/ 0 w 7344817"/>
                <a:gd name="connsiteY5" fmla="*/ 5281294 h 5281294"/>
                <a:gd name="connsiteX0" fmla="*/ 7314434 w 7339146"/>
                <a:gd name="connsiteY0" fmla="*/ 983401 h 5138790"/>
                <a:gd name="connsiteX1" fmla="*/ 7339146 w 7339146"/>
                <a:gd name="connsiteY1" fmla="*/ 2220346 h 5138790"/>
                <a:gd name="connsiteX2" fmla="*/ 1589651 w 7339146"/>
                <a:gd name="connsiteY2" fmla="*/ 2221838 h 5138790"/>
                <a:gd name="connsiteX3" fmla="*/ 1610917 w 7339146"/>
                <a:gd name="connsiteY3" fmla="*/ 15766 h 5138790"/>
                <a:gd name="connsiteX4" fmla="*/ 2835 w 7339146"/>
                <a:gd name="connsiteY4" fmla="*/ 0 h 5138790"/>
                <a:gd name="connsiteX5" fmla="*/ 18080 w 7339146"/>
                <a:gd name="connsiteY5" fmla="*/ 5138790 h 5138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39146" h="5138790">
                  <a:moveTo>
                    <a:pt x="7314434" y="983401"/>
                  </a:moveTo>
                  <a:lnTo>
                    <a:pt x="7339146" y="2220346"/>
                  </a:lnTo>
                  <a:lnTo>
                    <a:pt x="1589651" y="2221838"/>
                  </a:lnTo>
                  <a:cubicBezTo>
                    <a:pt x="1586229" y="1439184"/>
                    <a:pt x="1614339" y="798420"/>
                    <a:pt x="1610917" y="15766"/>
                  </a:cubicBezTo>
                  <a:lnTo>
                    <a:pt x="2835" y="0"/>
                  </a:lnTo>
                  <a:cubicBezTo>
                    <a:pt x="0" y="1760431"/>
                    <a:pt x="20915" y="3378359"/>
                    <a:pt x="18080" y="5138790"/>
                  </a:cubicBezTo>
                </a:path>
              </a:pathLst>
            </a:cu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67" name="TextBox 866"/>
          <p:cNvSpPr txBox="1"/>
          <p:nvPr/>
        </p:nvSpPr>
        <p:spPr>
          <a:xfrm>
            <a:off x="-7912" y="9348137"/>
            <a:ext cx="118974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>
                <a:solidFill>
                  <a:srgbClr val="C00000"/>
                </a:solidFill>
              </a:rPr>
              <a:t>animated slide</a:t>
            </a:r>
            <a:endParaRPr lang="en-US" sz="1200" b="0" dirty="0" smtClean="0">
              <a:solidFill>
                <a:srgbClr val="C00000"/>
              </a:solidFill>
            </a:endParaRPr>
          </a:p>
        </p:txBody>
      </p:sp>
      <p:sp>
        <p:nvSpPr>
          <p:cNvPr id="868" name="Rectangle 867"/>
          <p:cNvSpPr/>
          <p:nvPr/>
        </p:nvSpPr>
        <p:spPr>
          <a:xfrm>
            <a:off x="6976864" y="3072408"/>
            <a:ext cx="110318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en-GB" sz="1100" b="0" dirty="0" smtClean="0">
                <a:solidFill>
                  <a:srgbClr val="FF0000"/>
                </a:solidFill>
              </a:rPr>
              <a:t>EC ENNI 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869" name="Rectangle 868"/>
          <p:cNvSpPr/>
          <p:nvPr/>
        </p:nvSpPr>
        <p:spPr>
          <a:xfrm>
            <a:off x="7080435" y="2378750"/>
            <a:ext cx="97654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en-GB" sz="1100" b="0" dirty="0" smtClean="0">
                <a:solidFill>
                  <a:srgbClr val="000000"/>
                </a:solidFill>
              </a:rPr>
              <a:t>EC NO MEP</a:t>
            </a:r>
          </a:p>
        </p:txBody>
      </p:sp>
      <p:sp>
        <p:nvSpPr>
          <p:cNvPr id="870" name="TextBox 869"/>
          <p:cNvSpPr txBox="1"/>
          <p:nvPr/>
        </p:nvSpPr>
        <p:spPr>
          <a:xfrm flipV="1">
            <a:off x="4744616" y="7608912"/>
            <a:ext cx="11832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</a:t>
            </a:r>
            <a:r>
              <a:rPr lang="en-GB" sz="1100" b="0" dirty="0" smtClean="0"/>
              <a:t>SP MIP</a:t>
            </a:r>
          </a:p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871" name="TextBox 870"/>
          <p:cNvSpPr txBox="1"/>
          <p:nvPr/>
        </p:nvSpPr>
        <p:spPr>
          <a:xfrm flipV="1">
            <a:off x="6832848" y="7654498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SP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</a:p>
          <a:p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</a:p>
        </p:txBody>
      </p:sp>
      <p:sp>
        <p:nvSpPr>
          <p:cNvPr id="872" name="TextBox 871"/>
          <p:cNvSpPr txBox="1"/>
          <p:nvPr/>
        </p:nvSpPr>
        <p:spPr>
          <a:xfrm flipV="1">
            <a:off x="-439960" y="7655659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</a:t>
            </a:r>
            <a:r>
              <a:rPr lang="en-GB" sz="1100" b="0" dirty="0" smtClean="0"/>
              <a:t>SP MIP</a:t>
            </a:r>
          </a:p>
          <a:p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873" name="TextBox 872"/>
          <p:cNvSpPr txBox="1"/>
          <p:nvPr/>
        </p:nvSpPr>
        <p:spPr>
          <a:xfrm flipV="1">
            <a:off x="4752528" y="7968952"/>
            <a:ext cx="11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</a:t>
            </a:r>
            <a:r>
              <a:rPr lang="en-GB" sz="1100" b="0" dirty="0" smtClean="0">
                <a:solidFill>
                  <a:srgbClr val="FF0000"/>
                </a:solidFill>
              </a:rPr>
              <a:t>ENNI 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874" name="TextBox 873"/>
          <p:cNvSpPr txBox="1"/>
          <p:nvPr/>
        </p:nvSpPr>
        <p:spPr>
          <a:xfrm flipV="1">
            <a:off x="4744616" y="7392888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</a:t>
            </a:r>
            <a:r>
              <a:rPr lang="en-GB" sz="1100" b="0" dirty="0" smtClean="0"/>
              <a:t>NO MEP</a:t>
            </a:r>
            <a:endParaRPr lang="en-GB" sz="1100" b="0" dirty="0"/>
          </a:p>
        </p:txBody>
      </p:sp>
      <p:sp>
        <p:nvSpPr>
          <p:cNvPr id="875" name="TextBox 874"/>
          <p:cNvSpPr txBox="1"/>
          <p:nvPr/>
        </p:nvSpPr>
        <p:spPr>
          <a:xfrm flipV="1">
            <a:off x="11945416" y="7536904"/>
            <a:ext cx="11521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</a:t>
            </a:r>
            <a:r>
              <a:rPr lang="en-GB" sz="1100" b="0" dirty="0" smtClean="0"/>
              <a:t>SP MIP</a:t>
            </a:r>
          </a:p>
          <a:p>
            <a:pPr algn="r"/>
            <a:r>
              <a:rPr lang="en-GB" sz="1100" b="0" dirty="0" smtClean="0">
                <a:solidFill>
                  <a:srgbClr val="FF0000"/>
                </a:solidFill>
              </a:rPr>
              <a:t>EC ENNI MIP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876" name="Rectangle 875"/>
          <p:cNvSpPr/>
          <p:nvPr/>
        </p:nvSpPr>
        <p:spPr>
          <a:xfrm flipV="1">
            <a:off x="6953798" y="8086546"/>
            <a:ext cx="110318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100" b="0" dirty="0" smtClean="0">
                <a:solidFill>
                  <a:srgbClr val="FF0000"/>
                </a:solidFill>
              </a:rPr>
              <a:t>EC ENNI MEP</a:t>
            </a:r>
            <a:endParaRPr lang="en-GB" sz="1100" b="0" dirty="0">
              <a:solidFill>
                <a:srgbClr val="FF0000"/>
              </a:solidFill>
            </a:endParaRPr>
          </a:p>
        </p:txBody>
      </p:sp>
      <p:sp>
        <p:nvSpPr>
          <p:cNvPr id="877" name="Rectangle 876"/>
          <p:cNvSpPr/>
          <p:nvPr/>
        </p:nvSpPr>
        <p:spPr>
          <a:xfrm flipV="1">
            <a:off x="7080435" y="7392888"/>
            <a:ext cx="97654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100" b="0" dirty="0" smtClean="0">
                <a:solidFill>
                  <a:srgbClr val="000000"/>
                </a:solidFill>
              </a:rPr>
              <a:t>EC NO MEP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PB </a:t>
            </a:r>
            <a:r>
              <a:rPr lang="en-GB" dirty="0" smtClean="0"/>
              <a:t>Portal DRNI Data Plane Model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 of DRNI Data Plane Models I and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Model I has </a:t>
            </a:r>
          </a:p>
          <a:p>
            <a:pPr lvl="1"/>
            <a:r>
              <a:rPr lang="en-GB" dirty="0" smtClean="0">
                <a:solidFill>
                  <a:srgbClr val="008000"/>
                </a:solidFill>
              </a:rPr>
              <a:t>Very simple and fixed EC ENNI MA architecture for unprotected and DRNI protected </a:t>
            </a:r>
            <a:r>
              <a:rPr lang="en-GB" dirty="0" err="1" smtClean="0">
                <a:solidFill>
                  <a:srgbClr val="008000"/>
                </a:solidFill>
              </a:rPr>
              <a:t>ECs</a:t>
            </a:r>
            <a:r>
              <a:rPr lang="en-GB" dirty="0" smtClean="0">
                <a:solidFill>
                  <a:srgbClr val="008000"/>
                </a:solidFill>
              </a:rPr>
              <a:t/>
            </a:r>
            <a:br>
              <a:rPr lang="en-GB" dirty="0" smtClean="0">
                <a:solidFill>
                  <a:srgbClr val="008000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Four alternative EC Network Operator MA configurations with </a:t>
            </a:r>
            <a:r>
              <a:rPr lang="en-GB" dirty="0" smtClean="0">
                <a:solidFill>
                  <a:srgbClr val="008000"/>
                </a:solidFill>
              </a:rPr>
              <a:t>endpoints on the E-NNI Link ports</a:t>
            </a:r>
          </a:p>
          <a:p>
            <a:pPr lvl="1"/>
            <a:r>
              <a:rPr lang="en-GB" dirty="0" smtClean="0">
                <a:solidFill>
                  <a:srgbClr val="008000"/>
                </a:solidFill>
              </a:rPr>
              <a:t>Fixed configuration of EC’s </a:t>
            </a:r>
          </a:p>
          <a:p>
            <a:pPr lvl="2"/>
            <a:r>
              <a:rPr lang="en-GB" dirty="0" smtClean="0">
                <a:solidFill>
                  <a:srgbClr val="008000"/>
                </a:solidFill>
              </a:rPr>
              <a:t>Network Operator MEP, </a:t>
            </a:r>
          </a:p>
          <a:p>
            <a:pPr lvl="2"/>
            <a:r>
              <a:rPr lang="en-GB" dirty="0" smtClean="0">
                <a:solidFill>
                  <a:srgbClr val="008000"/>
                </a:solidFill>
              </a:rPr>
              <a:t>Service Provider MIP, </a:t>
            </a:r>
          </a:p>
          <a:p>
            <a:pPr lvl="2"/>
            <a:r>
              <a:rPr lang="en-GB" dirty="0" smtClean="0">
                <a:solidFill>
                  <a:srgbClr val="008000"/>
                </a:solidFill>
              </a:rPr>
              <a:t>ENNI MEP and</a:t>
            </a:r>
          </a:p>
          <a:p>
            <a:pPr lvl="2"/>
            <a:r>
              <a:rPr lang="en-GB" dirty="0" smtClean="0">
                <a:solidFill>
                  <a:srgbClr val="008000"/>
                </a:solidFill>
              </a:rPr>
              <a:t>Network Operator MIP functions</a:t>
            </a:r>
          </a:p>
          <a:p>
            <a:endParaRPr lang="en-GB" dirty="0" smtClean="0"/>
          </a:p>
          <a:p>
            <a:r>
              <a:rPr lang="en-GB" dirty="0" smtClean="0">
                <a:solidFill>
                  <a:srgbClr val="008000"/>
                </a:solidFill>
              </a:rPr>
              <a:t>Simple operation &amp; management</a:t>
            </a:r>
            <a:endParaRPr lang="en-GB" dirty="0" smtClean="0">
              <a:solidFill>
                <a:srgbClr val="008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Model II has</a:t>
            </a:r>
          </a:p>
          <a:p>
            <a:pPr lvl="1"/>
            <a:r>
              <a:rPr lang="en-GB" dirty="0" smtClean="0">
                <a:solidFill>
                  <a:srgbClr val="008000"/>
                </a:solidFill>
              </a:rPr>
              <a:t>Very simple and fixed EC ENNI MA architecture for unprotected </a:t>
            </a:r>
            <a:r>
              <a:rPr lang="en-GB" dirty="0" err="1" smtClean="0">
                <a:solidFill>
                  <a:srgbClr val="008000"/>
                </a:solidFill>
              </a:rPr>
              <a:t>Ecs</a:t>
            </a:r>
            <a:endParaRPr lang="en-GB" dirty="0" smtClean="0">
              <a:solidFill>
                <a:srgbClr val="008000"/>
              </a:solidFill>
            </a:endParaRP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Very complex and dynamic EC ENNI MA architecture for DRNI protected </a:t>
            </a:r>
            <a:r>
              <a:rPr lang="en-GB" dirty="0" err="1" smtClean="0">
                <a:solidFill>
                  <a:srgbClr val="FF0000"/>
                </a:solidFill>
              </a:rPr>
              <a:t>ECs</a:t>
            </a:r>
            <a:r>
              <a:rPr lang="en-GB" dirty="0" smtClean="0">
                <a:solidFill>
                  <a:srgbClr val="FF0000"/>
                </a:solidFill>
              </a:rPr>
              <a:t> with already eight alternative configurations for a basic DRNI architecture</a:t>
            </a:r>
          </a:p>
          <a:p>
            <a:pPr lvl="1"/>
            <a:r>
              <a:rPr lang="en-GB" dirty="0" smtClean="0"/>
              <a:t>Four alternative </a:t>
            </a:r>
            <a:r>
              <a:rPr lang="en-GB" dirty="0" smtClean="0"/>
              <a:t>EC Network Operator MA configurations with </a:t>
            </a:r>
            <a:r>
              <a:rPr lang="en-GB" dirty="0" smtClean="0">
                <a:solidFill>
                  <a:srgbClr val="FF0000"/>
                </a:solidFill>
              </a:rPr>
              <a:t>endpoints on the E-NNI </a:t>
            </a:r>
            <a:r>
              <a:rPr lang="en-GB" dirty="0" smtClean="0">
                <a:solidFill>
                  <a:srgbClr val="FF0000"/>
                </a:solidFill>
              </a:rPr>
              <a:t>and Intra-DAS Link ports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Dynamic  configuration of EC’s </a:t>
            </a:r>
          </a:p>
          <a:p>
            <a:pPr lvl="2"/>
            <a:r>
              <a:rPr lang="en-GB" dirty="0" smtClean="0">
                <a:solidFill>
                  <a:srgbClr val="FF0000"/>
                </a:solidFill>
              </a:rPr>
              <a:t>Network </a:t>
            </a:r>
            <a:r>
              <a:rPr lang="en-GB" dirty="0" smtClean="0">
                <a:solidFill>
                  <a:srgbClr val="FF0000"/>
                </a:solidFill>
              </a:rPr>
              <a:t>Operator MEP, </a:t>
            </a:r>
            <a:endParaRPr lang="en-GB" dirty="0" smtClean="0">
              <a:solidFill>
                <a:srgbClr val="FF0000"/>
              </a:solidFill>
            </a:endParaRPr>
          </a:p>
          <a:p>
            <a:pPr lvl="2"/>
            <a:r>
              <a:rPr lang="en-GB" dirty="0" smtClean="0">
                <a:solidFill>
                  <a:srgbClr val="FF0000"/>
                </a:solidFill>
              </a:rPr>
              <a:t>Service </a:t>
            </a:r>
            <a:r>
              <a:rPr lang="en-GB" dirty="0" smtClean="0">
                <a:solidFill>
                  <a:srgbClr val="FF0000"/>
                </a:solidFill>
              </a:rPr>
              <a:t>Provider MIP, </a:t>
            </a:r>
            <a:endParaRPr lang="en-GB" dirty="0" smtClean="0">
              <a:solidFill>
                <a:srgbClr val="FF0000"/>
              </a:solidFill>
            </a:endParaRPr>
          </a:p>
          <a:p>
            <a:pPr lvl="2"/>
            <a:r>
              <a:rPr lang="en-GB" dirty="0" smtClean="0">
                <a:solidFill>
                  <a:srgbClr val="FF0000"/>
                </a:solidFill>
              </a:rPr>
              <a:t>ENNI MEP and</a:t>
            </a:r>
          </a:p>
          <a:p>
            <a:pPr lvl="2"/>
            <a:r>
              <a:rPr lang="en-GB" dirty="0" smtClean="0">
                <a:solidFill>
                  <a:srgbClr val="FF0000"/>
                </a:solidFill>
              </a:rPr>
              <a:t>ENNI MIP functions</a:t>
            </a:r>
          </a:p>
          <a:p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Complex operation &amp; management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DRNI Data Plane Model II introduces unnecessary operational and management complexity</a:t>
            </a:r>
          </a:p>
          <a:p>
            <a:r>
              <a:rPr lang="en-GB" dirty="0" smtClean="0"/>
              <a:t>Therefore we should select DRNI Data Plane Model I for inclusion in p802.1AXbq</a:t>
            </a:r>
          </a:p>
          <a:p>
            <a:r>
              <a:rPr lang="en-GB" dirty="0" smtClean="0"/>
              <a:t>From an Ethernet OAM perspective, the </a:t>
            </a:r>
          </a:p>
          <a:p>
            <a:pPr lvl="1"/>
            <a:r>
              <a:rPr lang="en-GB" dirty="0" smtClean="0"/>
              <a:t>Network Operator MEP functions </a:t>
            </a:r>
            <a:r>
              <a:rPr lang="en-GB" dirty="0" smtClean="0"/>
              <a:t>on the ENNI Link ports </a:t>
            </a:r>
            <a:r>
              <a:rPr lang="en-GB" dirty="0" smtClean="0"/>
              <a:t>for a DRNI protected EC should deploy a common MAC address, overruling the local EUI48 value</a:t>
            </a:r>
          </a:p>
          <a:p>
            <a:pPr lvl="1"/>
            <a:r>
              <a:rPr lang="en-GB" dirty="0" smtClean="0"/>
              <a:t>Network Operator MEP functions in unprotected </a:t>
            </a:r>
            <a:r>
              <a:rPr lang="en-GB" dirty="0" err="1" smtClean="0"/>
              <a:t>ECs</a:t>
            </a:r>
            <a:r>
              <a:rPr lang="en-GB" dirty="0" smtClean="0"/>
              <a:t> and ENNI MEP functions  for all </a:t>
            </a:r>
            <a:r>
              <a:rPr lang="en-GB" dirty="0" err="1" smtClean="0"/>
              <a:t>ECs</a:t>
            </a:r>
            <a:r>
              <a:rPr lang="en-GB" dirty="0" smtClean="0"/>
              <a:t> on ENNI Link ports should deploy the local EUI48 value as their MAC address</a:t>
            </a:r>
          </a:p>
          <a:p>
            <a:pPr lvl="1"/>
            <a:r>
              <a:rPr lang="en-GB" dirty="0" smtClean="0"/>
              <a:t>Network Operator MIP functions for </a:t>
            </a:r>
            <a:r>
              <a:rPr lang="en-GB" dirty="0" err="1" smtClean="0"/>
              <a:t>ECs</a:t>
            </a:r>
            <a:r>
              <a:rPr lang="en-GB" dirty="0" smtClean="0"/>
              <a:t> on Intra-DAS Link ports should deploy the local EUI48 as their MAC address</a:t>
            </a:r>
          </a:p>
          <a:p>
            <a:pPr lvl="1"/>
            <a:r>
              <a:rPr lang="en-GB" dirty="0" smtClean="0"/>
              <a:t>Service Provider MIP functions for unprotected </a:t>
            </a:r>
            <a:r>
              <a:rPr lang="en-GB" dirty="0" err="1" smtClean="0"/>
              <a:t>ECs</a:t>
            </a:r>
            <a:r>
              <a:rPr lang="en-GB" dirty="0" smtClean="0"/>
              <a:t> should use the local EUI48 value as their MAC address</a:t>
            </a:r>
          </a:p>
          <a:p>
            <a:pPr lvl="1"/>
            <a:r>
              <a:rPr lang="en-GB" dirty="0" smtClean="0"/>
              <a:t>Service Provider Down Half MIP functions for DRNI protected </a:t>
            </a:r>
            <a:r>
              <a:rPr lang="en-GB" dirty="0" err="1" smtClean="0"/>
              <a:t>ECs</a:t>
            </a:r>
            <a:r>
              <a:rPr lang="en-GB" dirty="0" smtClean="0"/>
              <a:t> should use the local EUI48 value as their MAC address</a:t>
            </a:r>
            <a:endParaRPr lang="en-US" dirty="0" smtClean="0"/>
          </a:p>
          <a:p>
            <a:pPr lvl="1"/>
            <a:r>
              <a:rPr lang="en-GB" dirty="0" smtClean="0"/>
              <a:t>Service Provider </a:t>
            </a:r>
            <a:r>
              <a:rPr lang="en-GB" dirty="0" smtClean="0"/>
              <a:t>Up Half </a:t>
            </a:r>
            <a:r>
              <a:rPr lang="en-GB" dirty="0" smtClean="0"/>
              <a:t>MIP functions for </a:t>
            </a:r>
            <a:r>
              <a:rPr lang="en-GB" dirty="0" smtClean="0"/>
              <a:t>a DRNI </a:t>
            </a:r>
            <a:r>
              <a:rPr lang="en-GB" dirty="0" smtClean="0"/>
              <a:t>protected </a:t>
            </a:r>
            <a:r>
              <a:rPr lang="en-GB" dirty="0" smtClean="0"/>
              <a:t>EC could </a:t>
            </a:r>
            <a:r>
              <a:rPr lang="en-GB" dirty="0" smtClean="0"/>
              <a:t>use the local EUI48 value as their MAC </a:t>
            </a:r>
            <a:r>
              <a:rPr lang="en-GB" dirty="0" smtClean="0"/>
              <a:t>address, but in a PBB IB-BEB portal it might be beneficial to use a common MAC address, overruling the local EUI48 value (for further study)</a:t>
            </a:r>
            <a:endParaRPr lang="en-US" dirty="0" smtClean="0"/>
          </a:p>
          <a:p>
            <a:pPr lvl="1"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Backup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EC MEP/MIP locations in Data Plane Models I and 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Isosceles Triangle 421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 Data Plane Model I of DRNI functionality</a:t>
            </a:r>
            <a:br>
              <a:rPr lang="en-GB" dirty="0" smtClean="0"/>
            </a:br>
            <a:r>
              <a:rPr lang="en-GB" sz="2000" i="1" dirty="0" smtClean="0"/>
              <a:t>All </a:t>
            </a:r>
            <a:r>
              <a:rPr lang="en-GB" sz="2000" i="1" dirty="0" err="1" smtClean="0"/>
              <a:t>ECs</a:t>
            </a:r>
            <a:r>
              <a:rPr lang="en-GB" sz="2000" i="1" dirty="0" smtClean="0"/>
              <a:t>: NO MEP, EC SP MIP, EC ENNI MEP on ENNI Link Port</a:t>
            </a:r>
            <a:endParaRPr lang="en-US" sz="2400" i="1" dirty="0"/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88072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282" name="TextBox 281"/>
          <p:cNvSpPr txBox="1"/>
          <p:nvPr/>
        </p:nvSpPr>
        <p:spPr>
          <a:xfrm>
            <a:off x="12017424" y="285638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12017424" y="357762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6" name="TextBox 285"/>
          <p:cNvSpPr txBox="1"/>
          <p:nvPr/>
        </p:nvSpPr>
        <p:spPr>
          <a:xfrm>
            <a:off x="12017424" y="321758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4744616" y="432296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Link MEP</a:t>
            </a:r>
            <a:endParaRPr lang="en-GB" sz="1100" b="0" dirty="0"/>
          </a:p>
        </p:txBody>
      </p:sp>
      <p:cxnSp>
        <p:nvCxnSpPr>
          <p:cNvPr id="362" name="Straight Connector 361"/>
          <p:cNvCxnSpPr/>
          <p:nvPr/>
        </p:nvCxnSpPr>
        <p:spPr bwMode="auto">
          <a:xfrm>
            <a:off x="3232448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3" name="Straight Connector 362"/>
          <p:cNvCxnSpPr/>
          <p:nvPr/>
        </p:nvCxnSpPr>
        <p:spPr bwMode="auto">
          <a:xfrm>
            <a:off x="2224336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6" name="Straight Connector 365"/>
          <p:cNvCxnSpPr/>
          <p:nvPr/>
        </p:nvCxnSpPr>
        <p:spPr bwMode="auto">
          <a:xfrm>
            <a:off x="1216224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0" name="Straight Connector 369"/>
          <p:cNvCxnSpPr/>
          <p:nvPr/>
        </p:nvCxnSpPr>
        <p:spPr bwMode="auto">
          <a:xfrm>
            <a:off x="9543504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1" name="Straight Connector 370"/>
          <p:cNvCxnSpPr/>
          <p:nvPr/>
        </p:nvCxnSpPr>
        <p:spPr bwMode="auto">
          <a:xfrm>
            <a:off x="11487720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2" name="Straight Connector 371"/>
          <p:cNvCxnSpPr/>
          <p:nvPr/>
        </p:nvCxnSpPr>
        <p:spPr bwMode="auto">
          <a:xfrm>
            <a:off x="10479608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93"/>
          <p:cNvGrpSpPr/>
          <p:nvPr/>
        </p:nvGrpSpPr>
        <p:grpSpPr>
          <a:xfrm>
            <a:off x="11153328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52" name="Isosceles Triangle 35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4" name="Flowchart: Delay 38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5" name="Flowchart: Delay 38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2" name="Flowchart: Delay 3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3" name="Flowchart: Delay 3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7" name="Isosceles Triangle 37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0" name="Flowchart: Delay 3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1" name="Flowchart: Delay 3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0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7" name="TextBox 316"/>
          <p:cNvSpPr txBox="1"/>
          <p:nvPr/>
        </p:nvSpPr>
        <p:spPr>
          <a:xfrm>
            <a:off x="928457" y="1489973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@O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8" name="TextBox 317"/>
          <p:cNvSpPr txBox="1"/>
          <p:nvPr/>
        </p:nvSpPr>
        <p:spPr>
          <a:xfrm>
            <a:off x="1936569" y="1488232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@P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9" name="TextBox 318"/>
          <p:cNvSpPr txBox="1"/>
          <p:nvPr/>
        </p:nvSpPr>
        <p:spPr>
          <a:xfrm>
            <a:off x="2970329" y="1488232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@K</a:t>
            </a:r>
          </a:p>
          <a:p>
            <a:r>
              <a:rPr lang="en-GB" sz="1400" dirty="0" smtClean="0"/>
              <a:t>@K</a:t>
            </a:r>
            <a:endParaRPr lang="en-US" sz="1400" dirty="0"/>
          </a:p>
        </p:txBody>
      </p:sp>
      <p:sp>
        <p:nvSpPr>
          <p:cNvPr id="320" name="TextBox 319"/>
          <p:cNvSpPr txBox="1"/>
          <p:nvPr/>
        </p:nvSpPr>
        <p:spPr>
          <a:xfrm>
            <a:off x="10191841" y="1561981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@Q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26" name="TextBox 325"/>
          <p:cNvSpPr txBox="1"/>
          <p:nvPr/>
        </p:nvSpPr>
        <p:spPr>
          <a:xfrm>
            <a:off x="11199953" y="156024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@R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48" name="TextBox 347"/>
          <p:cNvSpPr txBox="1"/>
          <p:nvPr/>
        </p:nvSpPr>
        <p:spPr>
          <a:xfrm>
            <a:off x="9281385" y="1561981"/>
            <a:ext cx="468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@L</a:t>
            </a:r>
          </a:p>
          <a:p>
            <a:r>
              <a:rPr lang="en-GB" sz="1400" dirty="0" smtClean="0"/>
              <a:t>@L</a:t>
            </a:r>
            <a:endParaRPr lang="en-US" sz="1400" dirty="0"/>
          </a:p>
        </p:txBody>
      </p:sp>
      <p:sp>
        <p:nvSpPr>
          <p:cNvPr id="373" name="TextBox 372"/>
          <p:cNvSpPr txBox="1"/>
          <p:nvPr/>
        </p:nvSpPr>
        <p:spPr>
          <a:xfrm>
            <a:off x="-7912" y="1488232"/>
            <a:ext cx="742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EUI48:</a:t>
            </a:r>
          </a:p>
          <a:p>
            <a:r>
              <a:rPr lang="en-GB" sz="1400" dirty="0" smtClean="0"/>
              <a:t>MAC:</a:t>
            </a:r>
            <a:endParaRPr lang="en-US" sz="1400" dirty="0"/>
          </a:p>
        </p:txBody>
      </p:sp>
      <p:sp>
        <p:nvSpPr>
          <p:cNvPr id="306" name="TextBox 305"/>
          <p:cNvSpPr txBox="1"/>
          <p:nvPr/>
        </p:nvSpPr>
        <p:spPr>
          <a:xfrm>
            <a:off x="11945416" y="4276799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88" name="Rectangle 387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9857184" y="614958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20" name="Group 249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193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61" name="Isosceles Triangle 4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4" name="Flowchart: Delay 4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5" name="Flowchart: Delay 4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3" name="Isosceles Triangle 4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4" name="Isosceles Triangle 4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2" name="Flowchart: Delay 4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3" name="Flowchart: Delay 4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6" name="Isosceles Triangle 4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Isosceles Triangle 4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0" name="Flowchart: Delay 4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1" name="Flowchart: Delay 4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9" name="Isosceles Triangle 4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9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77" name="Isosceles Triangle 4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90" name="Flowchart: Delay 4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1" name="Flowchart: Delay 4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8" name="Flowchart: Delay 4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9" name="Flowchart: Delay 4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3" name="Isosceles Triangle 4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6" name="Flowchart: Delay 4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7" name="Flowchart: Delay 4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5" name="Isosceles Triangle 4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3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93" name="Isosceles Triangle 49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6" name="Flowchart: Delay 5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Flowchart: Delay 5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9" name="Isosceles Triangle 49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1" name="Isosceles Triangle 50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12" name="TextBox 511"/>
          <p:cNvSpPr txBox="1"/>
          <p:nvPr/>
        </p:nvSpPr>
        <p:spPr>
          <a:xfrm>
            <a:off x="7192888" y="436855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Link MEP</a:t>
            </a:r>
            <a:endParaRPr lang="en-GB" sz="1100" b="0" dirty="0"/>
          </a:p>
        </p:txBody>
      </p:sp>
      <p:sp>
        <p:nvSpPr>
          <p:cNvPr id="520" name="TextBox 519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207" name="Freeform 206"/>
          <p:cNvSpPr/>
          <p:nvPr/>
        </p:nvSpPr>
        <p:spPr bwMode="auto">
          <a:xfrm>
            <a:off x="7552927" y="2451288"/>
            <a:ext cx="3044801" cy="3760326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044801" h="3760326">
                <a:moveTo>
                  <a:pt x="110359" y="3602671"/>
                </a:moveTo>
                <a:cubicBezTo>
                  <a:pt x="99849" y="3539609"/>
                  <a:pt x="83610" y="3477237"/>
                  <a:pt x="78828" y="3413484"/>
                </a:cubicBezTo>
                <a:cubicBezTo>
                  <a:pt x="22153" y="2657826"/>
                  <a:pt x="93874" y="3187740"/>
                  <a:pt x="47297" y="2861691"/>
                </a:cubicBezTo>
                <a:cubicBezTo>
                  <a:pt x="42042" y="2772353"/>
                  <a:pt x="40436" y="2682726"/>
                  <a:pt x="31531" y="2593678"/>
                </a:cubicBezTo>
                <a:cubicBezTo>
                  <a:pt x="29877" y="2577142"/>
                  <a:pt x="19371" y="2562604"/>
                  <a:pt x="15766" y="2546381"/>
                </a:cubicBezTo>
                <a:cubicBezTo>
                  <a:pt x="8832" y="2515176"/>
                  <a:pt x="5255" y="2483319"/>
                  <a:pt x="0" y="2451788"/>
                </a:cubicBezTo>
                <a:cubicBezTo>
                  <a:pt x="5255" y="1752850"/>
                  <a:pt x="684" y="1053769"/>
                  <a:pt x="15766" y="354974"/>
                </a:cubicBezTo>
                <a:cubicBezTo>
                  <a:pt x="17468" y="276110"/>
                  <a:pt x="48535" y="259143"/>
                  <a:pt x="94593" y="213084"/>
                </a:cubicBezTo>
                <a:cubicBezTo>
                  <a:pt x="99848" y="197319"/>
                  <a:pt x="98608" y="177539"/>
                  <a:pt x="110359" y="165788"/>
                </a:cubicBezTo>
                <a:cubicBezTo>
                  <a:pt x="117885" y="158263"/>
                  <a:pt x="220189" y="134374"/>
                  <a:pt x="220718" y="134257"/>
                </a:cubicBezTo>
                <a:cubicBezTo>
                  <a:pt x="246876" y="128444"/>
                  <a:pt x="273549" y="124990"/>
                  <a:pt x="299545" y="118491"/>
                </a:cubicBezTo>
                <a:cubicBezTo>
                  <a:pt x="315667" y="114460"/>
                  <a:pt x="330325" y="104561"/>
                  <a:pt x="346842" y="102726"/>
                </a:cubicBezTo>
                <a:cubicBezTo>
                  <a:pt x="425361" y="94002"/>
                  <a:pt x="504497" y="92215"/>
                  <a:pt x="583324" y="86960"/>
                </a:cubicBezTo>
                <a:cubicBezTo>
                  <a:pt x="1105108" y="0"/>
                  <a:pt x="548992" y="86960"/>
                  <a:pt x="1954924" y="86960"/>
                </a:cubicBezTo>
                <a:cubicBezTo>
                  <a:pt x="2075907" y="86960"/>
                  <a:pt x="2196662" y="76450"/>
                  <a:pt x="2317531" y="71195"/>
                </a:cubicBezTo>
                <a:cubicBezTo>
                  <a:pt x="2412124" y="76450"/>
                  <a:pt x="2506999" y="77978"/>
                  <a:pt x="2601311" y="86960"/>
                </a:cubicBezTo>
                <a:cubicBezTo>
                  <a:pt x="2617854" y="88536"/>
                  <a:pt x="2632385" y="99121"/>
                  <a:pt x="2648607" y="102726"/>
                </a:cubicBezTo>
                <a:cubicBezTo>
                  <a:pt x="2679812" y="109660"/>
                  <a:pt x="2711855" y="112222"/>
                  <a:pt x="2743200" y="118491"/>
                </a:cubicBezTo>
                <a:cubicBezTo>
                  <a:pt x="2792682" y="128387"/>
                  <a:pt x="2808487" y="134999"/>
                  <a:pt x="2853559" y="150022"/>
                </a:cubicBezTo>
                <a:cubicBezTo>
                  <a:pt x="2864069" y="165788"/>
                  <a:pt x="2877395" y="180004"/>
                  <a:pt x="2885090" y="197319"/>
                </a:cubicBezTo>
                <a:cubicBezTo>
                  <a:pt x="2898589" y="227691"/>
                  <a:pt x="2916621" y="291912"/>
                  <a:pt x="2916621" y="291912"/>
                </a:cubicBezTo>
                <a:cubicBezTo>
                  <a:pt x="2921876" y="344464"/>
                  <a:pt x="2924356" y="397367"/>
                  <a:pt x="2932387" y="449567"/>
                </a:cubicBezTo>
                <a:cubicBezTo>
                  <a:pt x="2934914" y="465992"/>
                  <a:pt x="2946647" y="480314"/>
                  <a:pt x="2948152" y="496864"/>
                </a:cubicBezTo>
                <a:cubicBezTo>
                  <a:pt x="2957204" y="596440"/>
                  <a:pt x="2955945" y="696741"/>
                  <a:pt x="2963918" y="796409"/>
                </a:cubicBezTo>
                <a:cubicBezTo>
                  <a:pt x="2977056" y="1172154"/>
                  <a:pt x="3013842" y="2257347"/>
                  <a:pt x="3026980" y="2751333"/>
                </a:cubicBezTo>
                <a:cubicBezTo>
                  <a:pt x="3044801" y="3571117"/>
                  <a:pt x="3042745" y="3234751"/>
                  <a:pt x="3042745" y="3760326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9943962" y="7248872"/>
            <a:ext cx="14253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MEP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SP MIP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MEP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Isosceles Triangle 421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 Data Plane Model I of DRNI functionality</a:t>
            </a:r>
            <a:br>
              <a:rPr lang="en-GB" dirty="0" smtClean="0"/>
            </a:br>
            <a:r>
              <a:rPr lang="en-GB" sz="2000" i="1" dirty="0" smtClean="0"/>
              <a:t>All </a:t>
            </a:r>
            <a:r>
              <a:rPr lang="en-GB" sz="2000" i="1" dirty="0" err="1" smtClean="0"/>
              <a:t>ECs</a:t>
            </a:r>
            <a:r>
              <a:rPr lang="en-GB" sz="2000" i="1" dirty="0" smtClean="0"/>
              <a:t>: NO MEP, EC SP MIP, EC ENNI MEP on ENNI Link Port</a:t>
            </a:r>
            <a:endParaRPr lang="en-US" sz="2400" i="1" dirty="0"/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88072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282" name="TextBox 281"/>
          <p:cNvSpPr txBox="1"/>
          <p:nvPr/>
        </p:nvSpPr>
        <p:spPr>
          <a:xfrm>
            <a:off x="12017424" y="285638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12017424" y="357762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6" name="TextBox 285"/>
          <p:cNvSpPr txBox="1"/>
          <p:nvPr/>
        </p:nvSpPr>
        <p:spPr>
          <a:xfrm>
            <a:off x="12017424" y="321758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4744616" y="432296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Link MEP</a:t>
            </a:r>
            <a:endParaRPr lang="en-GB" sz="1100" b="0" dirty="0"/>
          </a:p>
        </p:txBody>
      </p:sp>
      <p:cxnSp>
        <p:nvCxnSpPr>
          <p:cNvPr id="362" name="Straight Connector 361"/>
          <p:cNvCxnSpPr/>
          <p:nvPr/>
        </p:nvCxnSpPr>
        <p:spPr bwMode="auto">
          <a:xfrm>
            <a:off x="3232448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3" name="Straight Connector 362"/>
          <p:cNvCxnSpPr/>
          <p:nvPr/>
        </p:nvCxnSpPr>
        <p:spPr bwMode="auto">
          <a:xfrm>
            <a:off x="2224336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6" name="Straight Connector 365"/>
          <p:cNvCxnSpPr/>
          <p:nvPr/>
        </p:nvCxnSpPr>
        <p:spPr bwMode="auto">
          <a:xfrm>
            <a:off x="1216224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0" name="Straight Connector 369"/>
          <p:cNvCxnSpPr/>
          <p:nvPr/>
        </p:nvCxnSpPr>
        <p:spPr bwMode="auto">
          <a:xfrm>
            <a:off x="9543504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1" name="Straight Connector 370"/>
          <p:cNvCxnSpPr/>
          <p:nvPr/>
        </p:nvCxnSpPr>
        <p:spPr bwMode="auto">
          <a:xfrm>
            <a:off x="11487720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2" name="Straight Connector 371"/>
          <p:cNvCxnSpPr/>
          <p:nvPr/>
        </p:nvCxnSpPr>
        <p:spPr bwMode="auto">
          <a:xfrm>
            <a:off x="10479608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93"/>
          <p:cNvGrpSpPr/>
          <p:nvPr/>
        </p:nvGrpSpPr>
        <p:grpSpPr>
          <a:xfrm>
            <a:off x="11153328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52" name="Isosceles Triangle 35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4" name="Flowchart: Delay 38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5" name="Flowchart: Delay 38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2" name="Flowchart: Delay 3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3" name="Flowchart: Delay 3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7" name="Isosceles Triangle 37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0" name="Flowchart: Delay 3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1" name="Flowchart: Delay 3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0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7" name="TextBox 316"/>
          <p:cNvSpPr txBox="1"/>
          <p:nvPr/>
        </p:nvSpPr>
        <p:spPr>
          <a:xfrm>
            <a:off x="928457" y="1489973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@O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8" name="TextBox 317"/>
          <p:cNvSpPr txBox="1"/>
          <p:nvPr/>
        </p:nvSpPr>
        <p:spPr>
          <a:xfrm>
            <a:off x="1936569" y="1488232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@P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9" name="TextBox 318"/>
          <p:cNvSpPr txBox="1"/>
          <p:nvPr/>
        </p:nvSpPr>
        <p:spPr>
          <a:xfrm>
            <a:off x="2970329" y="1488232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@K</a:t>
            </a:r>
          </a:p>
          <a:p>
            <a:r>
              <a:rPr lang="en-GB" sz="1400" dirty="0" smtClean="0"/>
              <a:t>@K</a:t>
            </a:r>
            <a:endParaRPr lang="en-US" sz="1400" dirty="0"/>
          </a:p>
        </p:txBody>
      </p:sp>
      <p:sp>
        <p:nvSpPr>
          <p:cNvPr id="320" name="TextBox 319"/>
          <p:cNvSpPr txBox="1"/>
          <p:nvPr/>
        </p:nvSpPr>
        <p:spPr>
          <a:xfrm>
            <a:off x="10191841" y="1561981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@Q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26" name="TextBox 325"/>
          <p:cNvSpPr txBox="1"/>
          <p:nvPr/>
        </p:nvSpPr>
        <p:spPr>
          <a:xfrm>
            <a:off x="11199953" y="156024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@R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48" name="TextBox 347"/>
          <p:cNvSpPr txBox="1"/>
          <p:nvPr/>
        </p:nvSpPr>
        <p:spPr>
          <a:xfrm>
            <a:off x="9281385" y="1561981"/>
            <a:ext cx="468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@L</a:t>
            </a:r>
          </a:p>
          <a:p>
            <a:r>
              <a:rPr lang="en-GB" sz="1400" dirty="0" smtClean="0"/>
              <a:t>@L</a:t>
            </a:r>
            <a:endParaRPr lang="en-US" sz="1400" dirty="0"/>
          </a:p>
        </p:txBody>
      </p:sp>
      <p:sp>
        <p:nvSpPr>
          <p:cNvPr id="373" name="TextBox 372"/>
          <p:cNvSpPr txBox="1"/>
          <p:nvPr/>
        </p:nvSpPr>
        <p:spPr>
          <a:xfrm>
            <a:off x="-7912" y="1488232"/>
            <a:ext cx="742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EUI48:</a:t>
            </a:r>
          </a:p>
          <a:p>
            <a:r>
              <a:rPr lang="en-GB" sz="1400" dirty="0" smtClean="0"/>
              <a:t>MAC:</a:t>
            </a:r>
            <a:endParaRPr lang="en-US" sz="1400" dirty="0"/>
          </a:p>
        </p:txBody>
      </p:sp>
      <p:sp>
        <p:nvSpPr>
          <p:cNvPr id="283" name="TextBox 282"/>
          <p:cNvSpPr txBox="1"/>
          <p:nvPr/>
        </p:nvSpPr>
        <p:spPr>
          <a:xfrm>
            <a:off x="4744616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285" name="TextBox 284"/>
          <p:cNvSpPr txBox="1"/>
          <p:nvPr/>
        </p:nvSpPr>
        <p:spPr>
          <a:xfrm>
            <a:off x="7048872" y="324284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06" name="TextBox 305"/>
          <p:cNvSpPr txBox="1"/>
          <p:nvPr/>
        </p:nvSpPr>
        <p:spPr>
          <a:xfrm>
            <a:off x="11945416" y="4276799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88" name="Rectangle 387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9569152" y="6096744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20" name="Group 249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193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61" name="Isosceles Triangle 4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4" name="Flowchart: Delay 4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5" name="Flowchart: Delay 4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3" name="Isosceles Triangle 4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4" name="Isosceles Triangle 4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2" name="Flowchart: Delay 4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3" name="Flowchart: Delay 4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6" name="Isosceles Triangle 4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Isosceles Triangle 4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0" name="Flowchart: Delay 4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1" name="Flowchart: Delay 4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9" name="Isosceles Triangle 4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9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77" name="Isosceles Triangle 4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90" name="Flowchart: Delay 4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1" name="Flowchart: Delay 4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8" name="Flowchart: Delay 4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9" name="Flowchart: Delay 4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3" name="Isosceles Triangle 4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6" name="Flowchart: Delay 4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7" name="Flowchart: Delay 4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5" name="Isosceles Triangle 4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3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93" name="Isosceles Triangle 49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6" name="Flowchart: Delay 5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Flowchart: Delay 5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9" name="Isosceles Triangle 49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1" name="Isosceles Triangle 50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47" name="Freeform 346"/>
          <p:cNvSpPr/>
          <p:nvPr/>
        </p:nvSpPr>
        <p:spPr bwMode="auto">
          <a:xfrm>
            <a:off x="2920316" y="2465016"/>
            <a:ext cx="7728956" cy="4207791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728956" h="7038603">
                <a:moveTo>
                  <a:pt x="2328355" y="7038603"/>
                </a:moveTo>
                <a:cubicBezTo>
                  <a:pt x="2298352" y="5608239"/>
                  <a:pt x="2357369" y="1345954"/>
                  <a:pt x="2184339" y="172854"/>
                </a:cubicBezTo>
                <a:cubicBezTo>
                  <a:pt x="2115188" y="62213"/>
                  <a:pt x="1395780" y="35204"/>
                  <a:pt x="1290177" y="1"/>
                </a:cubicBezTo>
                <a:lnTo>
                  <a:pt x="822344" y="21267"/>
                </a:lnTo>
                <a:cubicBezTo>
                  <a:pt x="758289" y="25400"/>
                  <a:pt x="693899" y="29944"/>
                  <a:pt x="630958" y="42532"/>
                </a:cubicBezTo>
                <a:cubicBezTo>
                  <a:pt x="586998" y="51324"/>
                  <a:pt x="503368" y="85062"/>
                  <a:pt x="503368" y="85062"/>
                </a:cubicBezTo>
                <a:cubicBezTo>
                  <a:pt x="496280" y="134681"/>
                  <a:pt x="491933" y="184769"/>
                  <a:pt x="482103" y="233918"/>
                </a:cubicBezTo>
                <a:cubicBezTo>
                  <a:pt x="470639" y="291235"/>
                  <a:pt x="439572" y="404039"/>
                  <a:pt x="439572" y="404039"/>
                </a:cubicBezTo>
                <a:cubicBezTo>
                  <a:pt x="432484" y="503276"/>
                  <a:pt x="435597" y="603774"/>
                  <a:pt x="418307" y="701750"/>
                </a:cubicBezTo>
                <a:cubicBezTo>
                  <a:pt x="413865" y="726919"/>
                  <a:pt x="380789" y="740485"/>
                  <a:pt x="375777" y="765546"/>
                </a:cubicBezTo>
                <a:cubicBezTo>
                  <a:pt x="359038" y="849244"/>
                  <a:pt x="359676" y="935528"/>
                  <a:pt x="354512" y="1020727"/>
                </a:cubicBezTo>
                <a:cubicBezTo>
                  <a:pt x="324737" y="1512016"/>
                  <a:pt x="381492" y="1322559"/>
                  <a:pt x="311982" y="1531090"/>
                </a:cubicBezTo>
                <a:cubicBezTo>
                  <a:pt x="319070" y="1750829"/>
                  <a:pt x="321052" y="1970793"/>
                  <a:pt x="333247" y="2190308"/>
                </a:cubicBezTo>
                <a:cubicBezTo>
                  <a:pt x="365145" y="2757378"/>
                  <a:pt x="280234" y="4611594"/>
                  <a:pt x="312132" y="5231827"/>
                </a:cubicBezTo>
                <a:cubicBezTo>
                  <a:pt x="404281" y="5908767"/>
                  <a:pt x="0" y="6226176"/>
                  <a:pt x="888197" y="6436346"/>
                </a:cubicBezTo>
                <a:cubicBezTo>
                  <a:pt x="2449215" y="6826600"/>
                  <a:pt x="4104318" y="6265524"/>
                  <a:pt x="5713321" y="6251946"/>
                </a:cubicBezTo>
                <a:cubicBezTo>
                  <a:pt x="5812808" y="6251106"/>
                  <a:pt x="5911796" y="6237769"/>
                  <a:pt x="6011033" y="6230681"/>
                </a:cubicBezTo>
                <a:cubicBezTo>
                  <a:pt x="6156851" y="6182073"/>
                  <a:pt x="5975879" y="6239468"/>
                  <a:pt x="6181154" y="6188150"/>
                </a:cubicBezTo>
                <a:cubicBezTo>
                  <a:pt x="6202900" y="6182714"/>
                  <a:pt x="6222759" y="6170055"/>
                  <a:pt x="6244949" y="6166885"/>
                </a:cubicBezTo>
                <a:cubicBezTo>
                  <a:pt x="6322456" y="6155813"/>
                  <a:pt x="6400893" y="6152708"/>
                  <a:pt x="6478865" y="6145620"/>
                </a:cubicBezTo>
                <a:cubicBezTo>
                  <a:pt x="6507219" y="6138532"/>
                  <a:pt x="6539608" y="6140567"/>
                  <a:pt x="6563926" y="6124355"/>
                </a:cubicBezTo>
                <a:cubicBezTo>
                  <a:pt x="6585191" y="6110178"/>
                  <a:pt x="6588384" y="6078632"/>
                  <a:pt x="6606456" y="6060560"/>
                </a:cubicBezTo>
                <a:cubicBezTo>
                  <a:pt x="6624528" y="6042488"/>
                  <a:pt x="6648986" y="6032206"/>
                  <a:pt x="6670251" y="6018029"/>
                </a:cubicBezTo>
                <a:cubicBezTo>
                  <a:pt x="6684428" y="5975499"/>
                  <a:pt x="6714441" y="5935239"/>
                  <a:pt x="6712782" y="5890439"/>
                </a:cubicBezTo>
                <a:cubicBezTo>
                  <a:pt x="6690687" y="5293881"/>
                  <a:pt x="6752082" y="5497970"/>
                  <a:pt x="6670251" y="5252485"/>
                </a:cubicBezTo>
                <a:cubicBezTo>
                  <a:pt x="6663163" y="5202866"/>
                  <a:pt x="6658816" y="5152778"/>
                  <a:pt x="6648986" y="5103629"/>
                </a:cubicBezTo>
                <a:cubicBezTo>
                  <a:pt x="6645417" y="4698680"/>
                  <a:pt x="6648861" y="3524136"/>
                  <a:pt x="6648836" y="2822792"/>
                </a:cubicBezTo>
                <a:cubicBezTo>
                  <a:pt x="6666532" y="2295113"/>
                  <a:pt x="6641748" y="1320867"/>
                  <a:pt x="6648836" y="895565"/>
                </a:cubicBezTo>
                <a:cubicBezTo>
                  <a:pt x="6652405" y="449909"/>
                  <a:pt x="6696010" y="665751"/>
                  <a:pt x="6720844" y="534211"/>
                </a:cubicBezTo>
                <a:cubicBezTo>
                  <a:pt x="6810268" y="414157"/>
                  <a:pt x="7080884" y="534211"/>
                  <a:pt x="7224900" y="534211"/>
                </a:cubicBezTo>
                <a:cubicBezTo>
                  <a:pt x="7368916" y="534211"/>
                  <a:pt x="7608227" y="419283"/>
                  <a:pt x="7584940" y="534210"/>
                </a:cubicBezTo>
                <a:cubicBezTo>
                  <a:pt x="7664823" y="1101071"/>
                  <a:pt x="7670601" y="4824146"/>
                  <a:pt x="7728956" y="6074991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2" name="TextBox 511"/>
          <p:cNvSpPr txBox="1"/>
          <p:nvPr/>
        </p:nvSpPr>
        <p:spPr>
          <a:xfrm>
            <a:off x="7192888" y="436855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Link MEP</a:t>
            </a:r>
            <a:endParaRPr lang="en-GB" sz="1100" b="0" dirty="0"/>
          </a:p>
        </p:txBody>
      </p:sp>
      <p:sp>
        <p:nvSpPr>
          <p:cNvPr id="520" name="TextBox 519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201" name="TextBox 200"/>
          <p:cNvSpPr txBox="1"/>
          <p:nvPr/>
        </p:nvSpPr>
        <p:spPr>
          <a:xfrm>
            <a:off x="10087978" y="7248872"/>
            <a:ext cx="14253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MEP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SP MIP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MEP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2770999" y="7320880"/>
            <a:ext cx="10951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MIP</a:t>
            </a:r>
            <a:endParaRPr lang="en-GB" sz="2000" dirty="0" smtClean="0">
              <a:solidFill>
                <a:srgbClr val="C00000"/>
              </a:solidFill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8791414" y="7248872"/>
            <a:ext cx="10951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MIP</a:t>
            </a:r>
            <a:endParaRPr lang="en-GB" sz="20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Isosceles Triangle 421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 Data Plane Model I of DRNI functionality</a:t>
            </a:r>
            <a:br>
              <a:rPr lang="en-GB" dirty="0" smtClean="0"/>
            </a:br>
            <a:r>
              <a:rPr lang="en-GB" sz="2000" i="1" dirty="0" smtClean="0"/>
              <a:t>All </a:t>
            </a:r>
            <a:r>
              <a:rPr lang="en-GB" sz="2000" i="1" dirty="0" err="1" smtClean="0"/>
              <a:t>ECs</a:t>
            </a:r>
            <a:r>
              <a:rPr lang="en-GB" sz="2000" i="1" dirty="0" smtClean="0"/>
              <a:t>: NO MEP, EC SP MIP, EC ENNI MEP on ENNI Link Port</a:t>
            </a:r>
            <a:endParaRPr lang="en-US" sz="2400" i="1" dirty="0"/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88072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332" name="TextBox 331"/>
          <p:cNvSpPr txBox="1"/>
          <p:nvPr/>
        </p:nvSpPr>
        <p:spPr>
          <a:xfrm>
            <a:off x="4744616" y="432296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Link MEP</a:t>
            </a:r>
            <a:endParaRPr lang="en-GB" sz="1100" b="0" dirty="0"/>
          </a:p>
        </p:txBody>
      </p:sp>
      <p:cxnSp>
        <p:nvCxnSpPr>
          <p:cNvPr id="362" name="Straight Connector 361"/>
          <p:cNvCxnSpPr/>
          <p:nvPr/>
        </p:nvCxnSpPr>
        <p:spPr bwMode="auto">
          <a:xfrm>
            <a:off x="3232448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3" name="Straight Connector 362"/>
          <p:cNvCxnSpPr/>
          <p:nvPr/>
        </p:nvCxnSpPr>
        <p:spPr bwMode="auto">
          <a:xfrm>
            <a:off x="2224336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6" name="Straight Connector 365"/>
          <p:cNvCxnSpPr/>
          <p:nvPr/>
        </p:nvCxnSpPr>
        <p:spPr bwMode="auto">
          <a:xfrm>
            <a:off x="1216224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0" name="Straight Connector 369"/>
          <p:cNvCxnSpPr/>
          <p:nvPr/>
        </p:nvCxnSpPr>
        <p:spPr bwMode="auto">
          <a:xfrm>
            <a:off x="9543504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1" name="Straight Connector 370"/>
          <p:cNvCxnSpPr/>
          <p:nvPr/>
        </p:nvCxnSpPr>
        <p:spPr bwMode="auto">
          <a:xfrm>
            <a:off x="11487720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2" name="Straight Connector 371"/>
          <p:cNvCxnSpPr/>
          <p:nvPr/>
        </p:nvCxnSpPr>
        <p:spPr bwMode="auto">
          <a:xfrm>
            <a:off x="10479608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93"/>
          <p:cNvGrpSpPr/>
          <p:nvPr/>
        </p:nvGrpSpPr>
        <p:grpSpPr>
          <a:xfrm>
            <a:off x="11153328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52" name="Isosceles Triangle 35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4" name="Flowchart: Delay 38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5" name="Flowchart: Delay 38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2" name="Flowchart: Delay 3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3" name="Flowchart: Delay 3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7" name="Isosceles Triangle 37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0" name="Flowchart: Delay 3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1" name="Flowchart: Delay 3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0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7" name="TextBox 316"/>
          <p:cNvSpPr txBox="1"/>
          <p:nvPr/>
        </p:nvSpPr>
        <p:spPr>
          <a:xfrm>
            <a:off x="928457" y="1489973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@O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8" name="TextBox 317"/>
          <p:cNvSpPr txBox="1"/>
          <p:nvPr/>
        </p:nvSpPr>
        <p:spPr>
          <a:xfrm>
            <a:off x="1936569" y="1488232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@P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9" name="TextBox 318"/>
          <p:cNvSpPr txBox="1"/>
          <p:nvPr/>
        </p:nvSpPr>
        <p:spPr>
          <a:xfrm>
            <a:off x="2970329" y="1488232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@K</a:t>
            </a:r>
          </a:p>
          <a:p>
            <a:r>
              <a:rPr lang="en-GB" sz="1400" dirty="0" smtClean="0"/>
              <a:t>@K</a:t>
            </a:r>
            <a:endParaRPr lang="en-US" sz="1400" dirty="0"/>
          </a:p>
        </p:txBody>
      </p:sp>
      <p:sp>
        <p:nvSpPr>
          <p:cNvPr id="320" name="TextBox 319"/>
          <p:cNvSpPr txBox="1"/>
          <p:nvPr/>
        </p:nvSpPr>
        <p:spPr>
          <a:xfrm>
            <a:off x="10191841" y="1561981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@Q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26" name="TextBox 325"/>
          <p:cNvSpPr txBox="1"/>
          <p:nvPr/>
        </p:nvSpPr>
        <p:spPr>
          <a:xfrm>
            <a:off x="11199953" y="156024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@R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48" name="TextBox 347"/>
          <p:cNvSpPr txBox="1"/>
          <p:nvPr/>
        </p:nvSpPr>
        <p:spPr>
          <a:xfrm>
            <a:off x="9281385" y="1561981"/>
            <a:ext cx="468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@L</a:t>
            </a:r>
          </a:p>
          <a:p>
            <a:r>
              <a:rPr lang="en-GB" sz="1400" dirty="0" smtClean="0"/>
              <a:t>@L</a:t>
            </a:r>
            <a:endParaRPr lang="en-US" sz="1400" dirty="0"/>
          </a:p>
        </p:txBody>
      </p:sp>
      <p:sp>
        <p:nvSpPr>
          <p:cNvPr id="373" name="TextBox 372"/>
          <p:cNvSpPr txBox="1"/>
          <p:nvPr/>
        </p:nvSpPr>
        <p:spPr>
          <a:xfrm>
            <a:off x="-7912" y="1488232"/>
            <a:ext cx="742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EUI48:</a:t>
            </a:r>
          </a:p>
          <a:p>
            <a:r>
              <a:rPr lang="en-GB" sz="1400" dirty="0" smtClean="0"/>
              <a:t>MAC:</a:t>
            </a:r>
            <a:endParaRPr lang="en-US" sz="1400" dirty="0"/>
          </a:p>
        </p:txBody>
      </p:sp>
      <p:sp>
        <p:nvSpPr>
          <p:cNvPr id="283" name="TextBox 282"/>
          <p:cNvSpPr txBox="1"/>
          <p:nvPr/>
        </p:nvSpPr>
        <p:spPr>
          <a:xfrm>
            <a:off x="4744616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285" name="TextBox 284"/>
          <p:cNvSpPr txBox="1"/>
          <p:nvPr/>
        </p:nvSpPr>
        <p:spPr>
          <a:xfrm>
            <a:off x="7048872" y="324284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88" name="Rectangle 387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1432248" y="6168752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20" name="Group 249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193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61" name="Isosceles Triangle 4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4" name="Flowchart: Delay 4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5" name="Flowchart: Delay 4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3" name="Isosceles Triangle 4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4" name="Isosceles Triangle 4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2" name="Flowchart: Delay 4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3" name="Flowchart: Delay 4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6" name="Isosceles Triangle 4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Isosceles Triangle 4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0" name="Flowchart: Delay 4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1" name="Flowchart: Delay 4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9" name="Isosceles Triangle 4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9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77" name="Isosceles Triangle 4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90" name="Flowchart: Delay 4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1" name="Flowchart: Delay 4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8" name="Flowchart: Delay 4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9" name="Flowchart: Delay 4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3" name="Isosceles Triangle 4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6" name="Flowchart: Delay 4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7" name="Flowchart: Delay 4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5" name="Isosceles Triangle 4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3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93" name="Isosceles Triangle 49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6" name="Flowchart: Delay 5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Flowchart: Delay 5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9" name="Isosceles Triangle 49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1" name="Isosceles Triangle 50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47" name="Freeform 346"/>
          <p:cNvSpPr/>
          <p:nvPr/>
        </p:nvSpPr>
        <p:spPr bwMode="auto">
          <a:xfrm flipH="1">
            <a:off x="2152328" y="2465018"/>
            <a:ext cx="7728956" cy="4081051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728956" h="6826598">
                <a:moveTo>
                  <a:pt x="2328356" y="5834084"/>
                </a:moveTo>
                <a:cubicBezTo>
                  <a:pt x="2298353" y="4403720"/>
                  <a:pt x="2357369" y="1345952"/>
                  <a:pt x="2184339" y="172852"/>
                </a:cubicBezTo>
                <a:cubicBezTo>
                  <a:pt x="2115188" y="62211"/>
                  <a:pt x="1395780" y="35202"/>
                  <a:pt x="1290177" y="-1"/>
                </a:cubicBezTo>
                <a:lnTo>
                  <a:pt x="822344" y="21265"/>
                </a:lnTo>
                <a:cubicBezTo>
                  <a:pt x="758289" y="25398"/>
                  <a:pt x="693899" y="29942"/>
                  <a:pt x="630958" y="42530"/>
                </a:cubicBezTo>
                <a:cubicBezTo>
                  <a:pt x="586998" y="51322"/>
                  <a:pt x="503368" y="85060"/>
                  <a:pt x="503368" y="85060"/>
                </a:cubicBezTo>
                <a:cubicBezTo>
                  <a:pt x="496280" y="134679"/>
                  <a:pt x="491933" y="184767"/>
                  <a:pt x="482103" y="233916"/>
                </a:cubicBezTo>
                <a:cubicBezTo>
                  <a:pt x="470639" y="291233"/>
                  <a:pt x="439572" y="404037"/>
                  <a:pt x="439572" y="404037"/>
                </a:cubicBezTo>
                <a:cubicBezTo>
                  <a:pt x="432484" y="503274"/>
                  <a:pt x="435597" y="603772"/>
                  <a:pt x="418307" y="701748"/>
                </a:cubicBezTo>
                <a:cubicBezTo>
                  <a:pt x="413865" y="726917"/>
                  <a:pt x="380789" y="740483"/>
                  <a:pt x="375777" y="765544"/>
                </a:cubicBezTo>
                <a:cubicBezTo>
                  <a:pt x="359038" y="849242"/>
                  <a:pt x="359676" y="935526"/>
                  <a:pt x="354512" y="1020725"/>
                </a:cubicBezTo>
                <a:cubicBezTo>
                  <a:pt x="324737" y="1512014"/>
                  <a:pt x="381492" y="1322557"/>
                  <a:pt x="311982" y="1531088"/>
                </a:cubicBezTo>
                <a:cubicBezTo>
                  <a:pt x="319070" y="1750827"/>
                  <a:pt x="321052" y="1970791"/>
                  <a:pt x="333247" y="2190306"/>
                </a:cubicBezTo>
                <a:cubicBezTo>
                  <a:pt x="365145" y="2757376"/>
                  <a:pt x="280234" y="4611592"/>
                  <a:pt x="312132" y="5231825"/>
                </a:cubicBezTo>
                <a:cubicBezTo>
                  <a:pt x="404281" y="5908765"/>
                  <a:pt x="0" y="6226174"/>
                  <a:pt x="888197" y="6436344"/>
                </a:cubicBezTo>
                <a:cubicBezTo>
                  <a:pt x="2449215" y="6826598"/>
                  <a:pt x="4104318" y="6265522"/>
                  <a:pt x="5713321" y="6251944"/>
                </a:cubicBezTo>
                <a:cubicBezTo>
                  <a:pt x="5812808" y="6251104"/>
                  <a:pt x="5911796" y="6237767"/>
                  <a:pt x="6011033" y="6230679"/>
                </a:cubicBezTo>
                <a:cubicBezTo>
                  <a:pt x="6156851" y="6182071"/>
                  <a:pt x="5975879" y="6239466"/>
                  <a:pt x="6181154" y="6188148"/>
                </a:cubicBezTo>
                <a:cubicBezTo>
                  <a:pt x="6202900" y="6182712"/>
                  <a:pt x="6222759" y="6170053"/>
                  <a:pt x="6244949" y="6166883"/>
                </a:cubicBezTo>
                <a:cubicBezTo>
                  <a:pt x="6322456" y="6155811"/>
                  <a:pt x="6400893" y="6152706"/>
                  <a:pt x="6478865" y="6145618"/>
                </a:cubicBezTo>
                <a:cubicBezTo>
                  <a:pt x="6507219" y="6138530"/>
                  <a:pt x="6539608" y="6140565"/>
                  <a:pt x="6563926" y="6124353"/>
                </a:cubicBezTo>
                <a:cubicBezTo>
                  <a:pt x="6585191" y="6110176"/>
                  <a:pt x="6588384" y="6078630"/>
                  <a:pt x="6606456" y="6060558"/>
                </a:cubicBezTo>
                <a:cubicBezTo>
                  <a:pt x="6624528" y="6042486"/>
                  <a:pt x="6648986" y="6032204"/>
                  <a:pt x="6670251" y="6018027"/>
                </a:cubicBezTo>
                <a:cubicBezTo>
                  <a:pt x="6684428" y="5975497"/>
                  <a:pt x="6714441" y="5935237"/>
                  <a:pt x="6712782" y="5890437"/>
                </a:cubicBezTo>
                <a:cubicBezTo>
                  <a:pt x="6690687" y="5293879"/>
                  <a:pt x="6752082" y="5497968"/>
                  <a:pt x="6670251" y="5252483"/>
                </a:cubicBezTo>
                <a:cubicBezTo>
                  <a:pt x="6663163" y="5202864"/>
                  <a:pt x="6658816" y="5152776"/>
                  <a:pt x="6648986" y="5103627"/>
                </a:cubicBezTo>
                <a:cubicBezTo>
                  <a:pt x="6645417" y="4698678"/>
                  <a:pt x="6648861" y="3524134"/>
                  <a:pt x="6648836" y="2822790"/>
                </a:cubicBezTo>
                <a:cubicBezTo>
                  <a:pt x="6666532" y="2295111"/>
                  <a:pt x="6641748" y="1320865"/>
                  <a:pt x="6648836" y="895563"/>
                </a:cubicBezTo>
                <a:cubicBezTo>
                  <a:pt x="6652405" y="449907"/>
                  <a:pt x="6696010" y="665749"/>
                  <a:pt x="6720844" y="534209"/>
                </a:cubicBezTo>
                <a:cubicBezTo>
                  <a:pt x="6810268" y="414155"/>
                  <a:pt x="7080884" y="534209"/>
                  <a:pt x="7224900" y="534209"/>
                </a:cubicBezTo>
                <a:cubicBezTo>
                  <a:pt x="7368916" y="534209"/>
                  <a:pt x="7608227" y="419281"/>
                  <a:pt x="7584940" y="534208"/>
                </a:cubicBezTo>
                <a:cubicBezTo>
                  <a:pt x="7664823" y="1101069"/>
                  <a:pt x="7670601" y="4824144"/>
                  <a:pt x="7728956" y="6074989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8" name="TextBox 507"/>
          <p:cNvSpPr txBox="1"/>
          <p:nvPr/>
        </p:nvSpPr>
        <p:spPr>
          <a:xfrm>
            <a:off x="0" y="276463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09" name="TextBox 508"/>
          <p:cNvSpPr txBox="1"/>
          <p:nvPr/>
        </p:nvSpPr>
        <p:spPr>
          <a:xfrm>
            <a:off x="0" y="348587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10" name="TextBox 509"/>
          <p:cNvSpPr txBox="1"/>
          <p:nvPr/>
        </p:nvSpPr>
        <p:spPr>
          <a:xfrm>
            <a:off x="0" y="312583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11" name="TextBox 510"/>
          <p:cNvSpPr txBox="1"/>
          <p:nvPr/>
        </p:nvSpPr>
        <p:spPr>
          <a:xfrm>
            <a:off x="0" y="4276799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12" name="TextBox 511"/>
          <p:cNvSpPr txBox="1"/>
          <p:nvPr/>
        </p:nvSpPr>
        <p:spPr>
          <a:xfrm>
            <a:off x="7192888" y="436855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Link MEP</a:t>
            </a:r>
            <a:endParaRPr lang="en-GB" sz="1100" b="0" dirty="0"/>
          </a:p>
        </p:txBody>
      </p:sp>
      <p:sp>
        <p:nvSpPr>
          <p:cNvPr id="520" name="TextBox 519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201" name="TextBox 200"/>
          <p:cNvSpPr txBox="1"/>
          <p:nvPr/>
        </p:nvSpPr>
        <p:spPr>
          <a:xfrm>
            <a:off x="1432248" y="7248872"/>
            <a:ext cx="14253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MEP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SP MIP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MEP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9151454" y="7248872"/>
            <a:ext cx="10951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MIP</a:t>
            </a:r>
            <a:endParaRPr lang="en-GB" sz="2000" dirty="0" smtClean="0">
              <a:solidFill>
                <a:srgbClr val="C00000"/>
              </a:solidFill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0591612" y="7248872"/>
            <a:ext cx="10951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smtClean="0">
                <a:solidFill>
                  <a:srgbClr val="C00000"/>
                </a:solidFill>
              </a:rPr>
              <a:t>MIP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Isosceles Triangle 421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 Data Plane Model I of DRNI functionality</a:t>
            </a:r>
            <a:br>
              <a:rPr lang="en-GB" dirty="0" smtClean="0"/>
            </a:br>
            <a:r>
              <a:rPr lang="en-GB" sz="2000" i="1" dirty="0" smtClean="0"/>
              <a:t>All </a:t>
            </a:r>
            <a:r>
              <a:rPr lang="en-GB" sz="2000" i="1" dirty="0" err="1" smtClean="0"/>
              <a:t>ECs</a:t>
            </a:r>
            <a:r>
              <a:rPr lang="en-GB" sz="2000" i="1" dirty="0" smtClean="0"/>
              <a:t>: NO MEP, EC SP MIP, EC ENNI MEP on ENNI Link Port</a:t>
            </a:r>
            <a:endParaRPr lang="en-US" sz="2400" i="1" dirty="0"/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88072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cxnSp>
        <p:nvCxnSpPr>
          <p:cNvPr id="362" name="Straight Connector 361"/>
          <p:cNvCxnSpPr/>
          <p:nvPr/>
        </p:nvCxnSpPr>
        <p:spPr bwMode="auto">
          <a:xfrm>
            <a:off x="3232448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3" name="Straight Connector 362"/>
          <p:cNvCxnSpPr/>
          <p:nvPr/>
        </p:nvCxnSpPr>
        <p:spPr bwMode="auto">
          <a:xfrm>
            <a:off x="2224336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6" name="Straight Connector 365"/>
          <p:cNvCxnSpPr/>
          <p:nvPr/>
        </p:nvCxnSpPr>
        <p:spPr bwMode="auto">
          <a:xfrm>
            <a:off x="1216224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0" name="Straight Connector 369"/>
          <p:cNvCxnSpPr/>
          <p:nvPr/>
        </p:nvCxnSpPr>
        <p:spPr bwMode="auto">
          <a:xfrm>
            <a:off x="9543504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1" name="Straight Connector 370"/>
          <p:cNvCxnSpPr/>
          <p:nvPr/>
        </p:nvCxnSpPr>
        <p:spPr bwMode="auto">
          <a:xfrm>
            <a:off x="11487720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2" name="Straight Connector 371"/>
          <p:cNvCxnSpPr/>
          <p:nvPr/>
        </p:nvCxnSpPr>
        <p:spPr bwMode="auto">
          <a:xfrm>
            <a:off x="10479608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93"/>
          <p:cNvGrpSpPr/>
          <p:nvPr/>
        </p:nvGrpSpPr>
        <p:grpSpPr>
          <a:xfrm>
            <a:off x="11153328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52" name="Isosceles Triangle 35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4" name="Flowchart: Delay 38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5" name="Flowchart: Delay 38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2" name="Flowchart: Delay 3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3" name="Flowchart: Delay 3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7" name="Isosceles Triangle 37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0" name="Flowchart: Delay 3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1" name="Flowchart: Delay 3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0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7" name="TextBox 316"/>
          <p:cNvSpPr txBox="1"/>
          <p:nvPr/>
        </p:nvSpPr>
        <p:spPr>
          <a:xfrm>
            <a:off x="928457" y="1489973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@O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8" name="TextBox 317"/>
          <p:cNvSpPr txBox="1"/>
          <p:nvPr/>
        </p:nvSpPr>
        <p:spPr>
          <a:xfrm>
            <a:off x="1936569" y="1488232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@P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9" name="TextBox 318"/>
          <p:cNvSpPr txBox="1"/>
          <p:nvPr/>
        </p:nvSpPr>
        <p:spPr>
          <a:xfrm>
            <a:off x="2970329" y="1488232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@K</a:t>
            </a:r>
          </a:p>
          <a:p>
            <a:r>
              <a:rPr lang="en-GB" sz="1400" dirty="0" smtClean="0"/>
              <a:t>@K</a:t>
            </a:r>
            <a:endParaRPr lang="en-US" sz="1400" dirty="0"/>
          </a:p>
        </p:txBody>
      </p:sp>
      <p:sp>
        <p:nvSpPr>
          <p:cNvPr id="320" name="TextBox 319"/>
          <p:cNvSpPr txBox="1"/>
          <p:nvPr/>
        </p:nvSpPr>
        <p:spPr>
          <a:xfrm>
            <a:off x="10191841" y="1561981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@Q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26" name="TextBox 325"/>
          <p:cNvSpPr txBox="1"/>
          <p:nvPr/>
        </p:nvSpPr>
        <p:spPr>
          <a:xfrm>
            <a:off x="11199953" y="156024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@R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48" name="TextBox 347"/>
          <p:cNvSpPr txBox="1"/>
          <p:nvPr/>
        </p:nvSpPr>
        <p:spPr>
          <a:xfrm>
            <a:off x="9281385" y="1561981"/>
            <a:ext cx="468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@L</a:t>
            </a:r>
          </a:p>
          <a:p>
            <a:r>
              <a:rPr lang="en-GB" sz="1400" dirty="0" smtClean="0"/>
              <a:t>@L</a:t>
            </a:r>
            <a:endParaRPr lang="en-US" sz="1400" dirty="0"/>
          </a:p>
        </p:txBody>
      </p:sp>
      <p:sp>
        <p:nvSpPr>
          <p:cNvPr id="373" name="TextBox 372"/>
          <p:cNvSpPr txBox="1"/>
          <p:nvPr/>
        </p:nvSpPr>
        <p:spPr>
          <a:xfrm>
            <a:off x="-7912" y="1488232"/>
            <a:ext cx="742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EUI48:</a:t>
            </a:r>
          </a:p>
          <a:p>
            <a:r>
              <a:rPr lang="en-GB" sz="1400" dirty="0" smtClean="0"/>
              <a:t>MAC:</a:t>
            </a:r>
            <a:endParaRPr lang="en-US" sz="1400" dirty="0"/>
          </a:p>
        </p:txBody>
      </p:sp>
      <p:sp>
        <p:nvSpPr>
          <p:cNvPr id="388" name="Rectangle 387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1576264" y="624076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20" name="Group 249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193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61" name="Isosceles Triangle 4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4" name="Flowchart: Delay 4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5" name="Flowchart: Delay 4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3" name="Isosceles Triangle 4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4" name="Isosceles Triangle 4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2" name="Flowchart: Delay 4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3" name="Flowchart: Delay 4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6" name="Isosceles Triangle 4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Isosceles Triangle 4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0" name="Flowchart: Delay 4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1" name="Flowchart: Delay 4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9" name="Isosceles Triangle 4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9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77" name="Isosceles Triangle 4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90" name="Flowchart: Delay 4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1" name="Flowchart: Delay 4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8" name="Flowchart: Delay 4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9" name="Flowchart: Delay 4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3" name="Isosceles Triangle 4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6" name="Flowchart: Delay 4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7" name="Flowchart: Delay 4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5" name="Isosceles Triangle 4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3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93" name="Isosceles Triangle 49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6" name="Flowchart: Delay 5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Flowchart: Delay 5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9" name="Isosceles Triangle 49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1" name="Isosceles Triangle 50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8" name="TextBox 507"/>
          <p:cNvSpPr txBox="1"/>
          <p:nvPr/>
        </p:nvSpPr>
        <p:spPr>
          <a:xfrm>
            <a:off x="0" y="276463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09" name="TextBox 508"/>
          <p:cNvSpPr txBox="1"/>
          <p:nvPr/>
        </p:nvSpPr>
        <p:spPr>
          <a:xfrm>
            <a:off x="0" y="348587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10" name="TextBox 509"/>
          <p:cNvSpPr txBox="1"/>
          <p:nvPr/>
        </p:nvSpPr>
        <p:spPr>
          <a:xfrm>
            <a:off x="0" y="312583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11" name="TextBox 510"/>
          <p:cNvSpPr txBox="1"/>
          <p:nvPr/>
        </p:nvSpPr>
        <p:spPr>
          <a:xfrm>
            <a:off x="0" y="4276799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20" name="TextBox 519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201" name="Freeform 200"/>
          <p:cNvSpPr/>
          <p:nvPr/>
        </p:nvSpPr>
        <p:spPr bwMode="auto">
          <a:xfrm flipH="1">
            <a:off x="2203871" y="2451288"/>
            <a:ext cx="3044801" cy="3760326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044801" h="3760326">
                <a:moveTo>
                  <a:pt x="110359" y="3602671"/>
                </a:moveTo>
                <a:cubicBezTo>
                  <a:pt x="99849" y="3539609"/>
                  <a:pt x="83610" y="3477237"/>
                  <a:pt x="78828" y="3413484"/>
                </a:cubicBezTo>
                <a:cubicBezTo>
                  <a:pt x="22153" y="2657826"/>
                  <a:pt x="93874" y="3187740"/>
                  <a:pt x="47297" y="2861691"/>
                </a:cubicBezTo>
                <a:cubicBezTo>
                  <a:pt x="42042" y="2772353"/>
                  <a:pt x="40436" y="2682726"/>
                  <a:pt x="31531" y="2593678"/>
                </a:cubicBezTo>
                <a:cubicBezTo>
                  <a:pt x="29877" y="2577142"/>
                  <a:pt x="19371" y="2562604"/>
                  <a:pt x="15766" y="2546381"/>
                </a:cubicBezTo>
                <a:cubicBezTo>
                  <a:pt x="8832" y="2515176"/>
                  <a:pt x="5255" y="2483319"/>
                  <a:pt x="0" y="2451788"/>
                </a:cubicBezTo>
                <a:cubicBezTo>
                  <a:pt x="5255" y="1752850"/>
                  <a:pt x="684" y="1053769"/>
                  <a:pt x="15766" y="354974"/>
                </a:cubicBezTo>
                <a:cubicBezTo>
                  <a:pt x="17468" y="276110"/>
                  <a:pt x="48535" y="259143"/>
                  <a:pt x="94593" y="213084"/>
                </a:cubicBezTo>
                <a:cubicBezTo>
                  <a:pt x="99848" y="197319"/>
                  <a:pt x="98608" y="177539"/>
                  <a:pt x="110359" y="165788"/>
                </a:cubicBezTo>
                <a:cubicBezTo>
                  <a:pt x="117885" y="158263"/>
                  <a:pt x="220189" y="134374"/>
                  <a:pt x="220718" y="134257"/>
                </a:cubicBezTo>
                <a:cubicBezTo>
                  <a:pt x="246876" y="128444"/>
                  <a:pt x="273549" y="124990"/>
                  <a:pt x="299545" y="118491"/>
                </a:cubicBezTo>
                <a:cubicBezTo>
                  <a:pt x="315667" y="114460"/>
                  <a:pt x="330325" y="104561"/>
                  <a:pt x="346842" y="102726"/>
                </a:cubicBezTo>
                <a:cubicBezTo>
                  <a:pt x="425361" y="94002"/>
                  <a:pt x="504497" y="92215"/>
                  <a:pt x="583324" y="86960"/>
                </a:cubicBezTo>
                <a:cubicBezTo>
                  <a:pt x="1105108" y="0"/>
                  <a:pt x="548992" y="86960"/>
                  <a:pt x="1954924" y="86960"/>
                </a:cubicBezTo>
                <a:cubicBezTo>
                  <a:pt x="2075907" y="86960"/>
                  <a:pt x="2196662" y="76450"/>
                  <a:pt x="2317531" y="71195"/>
                </a:cubicBezTo>
                <a:cubicBezTo>
                  <a:pt x="2412124" y="76450"/>
                  <a:pt x="2506999" y="77978"/>
                  <a:pt x="2601311" y="86960"/>
                </a:cubicBezTo>
                <a:cubicBezTo>
                  <a:pt x="2617854" y="88536"/>
                  <a:pt x="2632385" y="99121"/>
                  <a:pt x="2648607" y="102726"/>
                </a:cubicBezTo>
                <a:cubicBezTo>
                  <a:pt x="2679812" y="109660"/>
                  <a:pt x="2711855" y="112222"/>
                  <a:pt x="2743200" y="118491"/>
                </a:cubicBezTo>
                <a:cubicBezTo>
                  <a:pt x="2792682" y="128387"/>
                  <a:pt x="2808487" y="134999"/>
                  <a:pt x="2853559" y="150022"/>
                </a:cubicBezTo>
                <a:cubicBezTo>
                  <a:pt x="2864069" y="165788"/>
                  <a:pt x="2877395" y="180004"/>
                  <a:pt x="2885090" y="197319"/>
                </a:cubicBezTo>
                <a:cubicBezTo>
                  <a:pt x="2898589" y="227691"/>
                  <a:pt x="2916621" y="291912"/>
                  <a:pt x="2916621" y="291912"/>
                </a:cubicBezTo>
                <a:cubicBezTo>
                  <a:pt x="2921876" y="344464"/>
                  <a:pt x="2924356" y="397367"/>
                  <a:pt x="2932387" y="449567"/>
                </a:cubicBezTo>
                <a:cubicBezTo>
                  <a:pt x="2934914" y="465992"/>
                  <a:pt x="2946647" y="480314"/>
                  <a:pt x="2948152" y="496864"/>
                </a:cubicBezTo>
                <a:cubicBezTo>
                  <a:pt x="2957204" y="596440"/>
                  <a:pt x="2955945" y="696741"/>
                  <a:pt x="2963918" y="796409"/>
                </a:cubicBezTo>
                <a:cubicBezTo>
                  <a:pt x="2977056" y="1172154"/>
                  <a:pt x="3013842" y="2257347"/>
                  <a:pt x="3026980" y="2751333"/>
                </a:cubicBezTo>
                <a:cubicBezTo>
                  <a:pt x="3044801" y="3571117"/>
                  <a:pt x="3042745" y="3234751"/>
                  <a:pt x="3042745" y="3760326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1432248" y="7248872"/>
            <a:ext cx="14253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MEP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SP MIP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MEP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Isosceles Triangle 421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88072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282" name="TextBox 281"/>
          <p:cNvSpPr txBox="1"/>
          <p:nvPr/>
        </p:nvSpPr>
        <p:spPr>
          <a:xfrm>
            <a:off x="12017424" y="285638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12017424" y="357762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6" name="TextBox 285"/>
          <p:cNvSpPr txBox="1"/>
          <p:nvPr/>
        </p:nvSpPr>
        <p:spPr>
          <a:xfrm>
            <a:off x="12017424" y="321758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cxnSp>
        <p:nvCxnSpPr>
          <p:cNvPr id="362" name="Straight Connector 361"/>
          <p:cNvCxnSpPr/>
          <p:nvPr/>
        </p:nvCxnSpPr>
        <p:spPr bwMode="auto">
          <a:xfrm>
            <a:off x="3232448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3" name="Straight Connector 362"/>
          <p:cNvCxnSpPr/>
          <p:nvPr/>
        </p:nvCxnSpPr>
        <p:spPr bwMode="auto">
          <a:xfrm>
            <a:off x="2224336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6" name="Straight Connector 365"/>
          <p:cNvCxnSpPr/>
          <p:nvPr/>
        </p:nvCxnSpPr>
        <p:spPr bwMode="auto">
          <a:xfrm>
            <a:off x="1216224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0" name="Straight Connector 369"/>
          <p:cNvCxnSpPr/>
          <p:nvPr/>
        </p:nvCxnSpPr>
        <p:spPr bwMode="auto">
          <a:xfrm>
            <a:off x="9543504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1" name="Straight Connector 370"/>
          <p:cNvCxnSpPr/>
          <p:nvPr/>
        </p:nvCxnSpPr>
        <p:spPr bwMode="auto">
          <a:xfrm>
            <a:off x="11487720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2" name="Straight Connector 371"/>
          <p:cNvCxnSpPr/>
          <p:nvPr/>
        </p:nvCxnSpPr>
        <p:spPr bwMode="auto">
          <a:xfrm>
            <a:off x="10479608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93"/>
          <p:cNvGrpSpPr/>
          <p:nvPr/>
        </p:nvGrpSpPr>
        <p:grpSpPr>
          <a:xfrm>
            <a:off x="11153328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52" name="Isosceles Triangle 35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4" name="Flowchart: Delay 38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5" name="Flowchart: Delay 38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2" name="Flowchart: Delay 3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3" name="Flowchart: Delay 3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7" name="Isosceles Triangle 37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0" name="Flowchart: Delay 3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1" name="Flowchart: Delay 3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0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7" name="TextBox 316"/>
          <p:cNvSpPr txBox="1"/>
          <p:nvPr/>
        </p:nvSpPr>
        <p:spPr>
          <a:xfrm>
            <a:off x="928457" y="1489973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@O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8" name="TextBox 317"/>
          <p:cNvSpPr txBox="1"/>
          <p:nvPr/>
        </p:nvSpPr>
        <p:spPr>
          <a:xfrm>
            <a:off x="1936569" y="1488232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@P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9" name="TextBox 318"/>
          <p:cNvSpPr txBox="1"/>
          <p:nvPr/>
        </p:nvSpPr>
        <p:spPr>
          <a:xfrm>
            <a:off x="2970329" y="1488232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@K</a:t>
            </a:r>
          </a:p>
          <a:p>
            <a:r>
              <a:rPr lang="en-GB" sz="1400" dirty="0" smtClean="0"/>
              <a:t>@K</a:t>
            </a:r>
            <a:endParaRPr lang="en-US" sz="1400" dirty="0"/>
          </a:p>
        </p:txBody>
      </p:sp>
      <p:sp>
        <p:nvSpPr>
          <p:cNvPr id="320" name="TextBox 319"/>
          <p:cNvSpPr txBox="1"/>
          <p:nvPr/>
        </p:nvSpPr>
        <p:spPr>
          <a:xfrm>
            <a:off x="10191841" y="1561981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@Q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26" name="TextBox 325"/>
          <p:cNvSpPr txBox="1"/>
          <p:nvPr/>
        </p:nvSpPr>
        <p:spPr>
          <a:xfrm>
            <a:off x="11199953" y="156024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@R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48" name="TextBox 347"/>
          <p:cNvSpPr txBox="1"/>
          <p:nvPr/>
        </p:nvSpPr>
        <p:spPr>
          <a:xfrm>
            <a:off x="9281385" y="1561981"/>
            <a:ext cx="468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@L</a:t>
            </a:r>
          </a:p>
          <a:p>
            <a:r>
              <a:rPr lang="en-GB" sz="1400" dirty="0" smtClean="0"/>
              <a:t>@L</a:t>
            </a:r>
            <a:endParaRPr lang="en-US" sz="1400" dirty="0"/>
          </a:p>
        </p:txBody>
      </p:sp>
      <p:sp>
        <p:nvSpPr>
          <p:cNvPr id="373" name="TextBox 372"/>
          <p:cNvSpPr txBox="1"/>
          <p:nvPr/>
        </p:nvSpPr>
        <p:spPr>
          <a:xfrm>
            <a:off x="-7912" y="1488232"/>
            <a:ext cx="742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EUI48:</a:t>
            </a:r>
          </a:p>
          <a:p>
            <a:r>
              <a:rPr lang="en-GB" sz="1400" dirty="0" smtClean="0"/>
              <a:t>MAC:</a:t>
            </a:r>
            <a:endParaRPr lang="en-US" sz="1400" dirty="0"/>
          </a:p>
        </p:txBody>
      </p:sp>
      <p:sp>
        <p:nvSpPr>
          <p:cNvPr id="306" name="TextBox 305"/>
          <p:cNvSpPr txBox="1"/>
          <p:nvPr/>
        </p:nvSpPr>
        <p:spPr>
          <a:xfrm>
            <a:off x="11945416" y="4276799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88" name="Rectangle 387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9857184" y="614958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20" name="Group 249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193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61" name="Isosceles Triangle 4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4" name="Flowchart: Delay 4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5" name="Flowchart: Delay 4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3" name="Isosceles Triangle 4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4" name="Isosceles Triangle 4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2" name="Flowchart: Delay 4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3" name="Flowchart: Delay 4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6" name="Isosceles Triangle 4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Isosceles Triangle 4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0" name="Flowchart: Delay 4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1" name="Flowchart: Delay 4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9" name="Isosceles Triangle 4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9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77" name="Isosceles Triangle 4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90" name="Flowchart: Delay 4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1" name="Flowchart: Delay 4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8" name="Flowchart: Delay 4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9" name="Flowchart: Delay 4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3" name="Isosceles Triangle 4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6" name="Flowchart: Delay 4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7" name="Flowchart: Delay 4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5" name="Isosceles Triangle 4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3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93" name="Isosceles Triangle 49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6" name="Flowchart: Delay 5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Flowchart: Delay 5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9" name="Isosceles Triangle 49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1" name="Isosceles Triangle 50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20" name="TextBox 519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207" name="Freeform 206"/>
          <p:cNvSpPr/>
          <p:nvPr/>
        </p:nvSpPr>
        <p:spPr bwMode="auto">
          <a:xfrm>
            <a:off x="7552927" y="2451288"/>
            <a:ext cx="3044801" cy="3760326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044801" h="3760326">
                <a:moveTo>
                  <a:pt x="110359" y="3602671"/>
                </a:moveTo>
                <a:cubicBezTo>
                  <a:pt x="99849" y="3539609"/>
                  <a:pt x="83610" y="3477237"/>
                  <a:pt x="78828" y="3413484"/>
                </a:cubicBezTo>
                <a:cubicBezTo>
                  <a:pt x="22153" y="2657826"/>
                  <a:pt x="93874" y="3187740"/>
                  <a:pt x="47297" y="2861691"/>
                </a:cubicBezTo>
                <a:cubicBezTo>
                  <a:pt x="42042" y="2772353"/>
                  <a:pt x="40436" y="2682726"/>
                  <a:pt x="31531" y="2593678"/>
                </a:cubicBezTo>
                <a:cubicBezTo>
                  <a:pt x="29877" y="2577142"/>
                  <a:pt x="19371" y="2562604"/>
                  <a:pt x="15766" y="2546381"/>
                </a:cubicBezTo>
                <a:cubicBezTo>
                  <a:pt x="8832" y="2515176"/>
                  <a:pt x="5255" y="2483319"/>
                  <a:pt x="0" y="2451788"/>
                </a:cubicBezTo>
                <a:cubicBezTo>
                  <a:pt x="5255" y="1752850"/>
                  <a:pt x="684" y="1053769"/>
                  <a:pt x="15766" y="354974"/>
                </a:cubicBezTo>
                <a:cubicBezTo>
                  <a:pt x="17468" y="276110"/>
                  <a:pt x="48535" y="259143"/>
                  <a:pt x="94593" y="213084"/>
                </a:cubicBezTo>
                <a:cubicBezTo>
                  <a:pt x="99848" y="197319"/>
                  <a:pt x="98608" y="177539"/>
                  <a:pt x="110359" y="165788"/>
                </a:cubicBezTo>
                <a:cubicBezTo>
                  <a:pt x="117885" y="158263"/>
                  <a:pt x="220189" y="134374"/>
                  <a:pt x="220718" y="134257"/>
                </a:cubicBezTo>
                <a:cubicBezTo>
                  <a:pt x="246876" y="128444"/>
                  <a:pt x="273549" y="124990"/>
                  <a:pt x="299545" y="118491"/>
                </a:cubicBezTo>
                <a:cubicBezTo>
                  <a:pt x="315667" y="114460"/>
                  <a:pt x="330325" y="104561"/>
                  <a:pt x="346842" y="102726"/>
                </a:cubicBezTo>
                <a:cubicBezTo>
                  <a:pt x="425361" y="94002"/>
                  <a:pt x="504497" y="92215"/>
                  <a:pt x="583324" y="86960"/>
                </a:cubicBezTo>
                <a:cubicBezTo>
                  <a:pt x="1105108" y="0"/>
                  <a:pt x="548992" y="86960"/>
                  <a:pt x="1954924" y="86960"/>
                </a:cubicBezTo>
                <a:cubicBezTo>
                  <a:pt x="2075907" y="86960"/>
                  <a:pt x="2196662" y="76450"/>
                  <a:pt x="2317531" y="71195"/>
                </a:cubicBezTo>
                <a:cubicBezTo>
                  <a:pt x="2412124" y="76450"/>
                  <a:pt x="2506999" y="77978"/>
                  <a:pt x="2601311" y="86960"/>
                </a:cubicBezTo>
                <a:cubicBezTo>
                  <a:pt x="2617854" y="88536"/>
                  <a:pt x="2632385" y="99121"/>
                  <a:pt x="2648607" y="102726"/>
                </a:cubicBezTo>
                <a:cubicBezTo>
                  <a:pt x="2679812" y="109660"/>
                  <a:pt x="2711855" y="112222"/>
                  <a:pt x="2743200" y="118491"/>
                </a:cubicBezTo>
                <a:cubicBezTo>
                  <a:pt x="2792682" y="128387"/>
                  <a:pt x="2808487" y="134999"/>
                  <a:pt x="2853559" y="150022"/>
                </a:cubicBezTo>
                <a:cubicBezTo>
                  <a:pt x="2864069" y="165788"/>
                  <a:pt x="2877395" y="180004"/>
                  <a:pt x="2885090" y="197319"/>
                </a:cubicBezTo>
                <a:cubicBezTo>
                  <a:pt x="2898589" y="227691"/>
                  <a:pt x="2916621" y="291912"/>
                  <a:pt x="2916621" y="291912"/>
                </a:cubicBezTo>
                <a:cubicBezTo>
                  <a:pt x="2921876" y="344464"/>
                  <a:pt x="2924356" y="397367"/>
                  <a:pt x="2932387" y="449567"/>
                </a:cubicBezTo>
                <a:cubicBezTo>
                  <a:pt x="2934914" y="465992"/>
                  <a:pt x="2946647" y="480314"/>
                  <a:pt x="2948152" y="496864"/>
                </a:cubicBezTo>
                <a:cubicBezTo>
                  <a:pt x="2957204" y="596440"/>
                  <a:pt x="2955945" y="696741"/>
                  <a:pt x="2963918" y="796409"/>
                </a:cubicBezTo>
                <a:cubicBezTo>
                  <a:pt x="2977056" y="1172154"/>
                  <a:pt x="3013842" y="2257347"/>
                  <a:pt x="3026980" y="2751333"/>
                </a:cubicBezTo>
                <a:cubicBezTo>
                  <a:pt x="3044801" y="3571117"/>
                  <a:pt x="3042745" y="3234751"/>
                  <a:pt x="3042745" y="3760326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200" name="Title 1"/>
          <p:cNvSpPr txBox="1">
            <a:spLocks/>
          </p:cNvSpPr>
          <p:nvPr/>
        </p:nvSpPr>
        <p:spPr>
          <a:xfrm>
            <a:off x="640160" y="192088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PB Data Plane Model II of DRNI </a:t>
            </a:r>
            <a:r>
              <a:rPr kumimoji="0" lang="en-GB" sz="35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functionaltiy</a:t>
            </a:r>
            <a: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Protected EC: NO MEP, EC SP MIP, EC ENNI MEP on Active Gateway</a:t>
            </a:r>
            <a:b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Unprotected EC: NO MEP, EC SP MIP, EC ENNI MEP on ENNI Link Port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9857184" y="7248872"/>
            <a:ext cx="14253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MEP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SP MIP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MEP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Isosceles Triangle 421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88072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286" name="TextBox 285"/>
          <p:cNvSpPr txBox="1"/>
          <p:nvPr/>
        </p:nvSpPr>
        <p:spPr>
          <a:xfrm>
            <a:off x="12017424" y="321758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4744616" y="432296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Link MEP</a:t>
            </a:r>
            <a:endParaRPr lang="en-GB" sz="1100" b="0" dirty="0"/>
          </a:p>
        </p:txBody>
      </p:sp>
      <p:cxnSp>
        <p:nvCxnSpPr>
          <p:cNvPr id="362" name="Straight Connector 361"/>
          <p:cNvCxnSpPr/>
          <p:nvPr/>
        </p:nvCxnSpPr>
        <p:spPr bwMode="auto">
          <a:xfrm>
            <a:off x="3232448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3" name="Straight Connector 362"/>
          <p:cNvCxnSpPr/>
          <p:nvPr/>
        </p:nvCxnSpPr>
        <p:spPr bwMode="auto">
          <a:xfrm>
            <a:off x="2224336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6" name="Straight Connector 365"/>
          <p:cNvCxnSpPr/>
          <p:nvPr/>
        </p:nvCxnSpPr>
        <p:spPr bwMode="auto">
          <a:xfrm>
            <a:off x="1216224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0" name="Straight Connector 369"/>
          <p:cNvCxnSpPr/>
          <p:nvPr/>
        </p:nvCxnSpPr>
        <p:spPr bwMode="auto">
          <a:xfrm>
            <a:off x="9543504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1" name="Straight Connector 370"/>
          <p:cNvCxnSpPr/>
          <p:nvPr/>
        </p:nvCxnSpPr>
        <p:spPr bwMode="auto">
          <a:xfrm>
            <a:off x="11487720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2" name="Straight Connector 371"/>
          <p:cNvCxnSpPr/>
          <p:nvPr/>
        </p:nvCxnSpPr>
        <p:spPr bwMode="auto">
          <a:xfrm>
            <a:off x="10479608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93"/>
          <p:cNvGrpSpPr/>
          <p:nvPr/>
        </p:nvGrpSpPr>
        <p:grpSpPr>
          <a:xfrm>
            <a:off x="11153328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52" name="Isosceles Triangle 35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4" name="Flowchart: Delay 38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5" name="Flowchart: Delay 38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2" name="Flowchart: Delay 3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3" name="Flowchart: Delay 3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7" name="Isosceles Triangle 37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0" name="Flowchart: Delay 3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1" name="Flowchart: Delay 3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03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7" name="TextBox 316"/>
          <p:cNvSpPr txBox="1"/>
          <p:nvPr/>
        </p:nvSpPr>
        <p:spPr>
          <a:xfrm>
            <a:off x="928457" y="1489973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@O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8" name="TextBox 317"/>
          <p:cNvSpPr txBox="1"/>
          <p:nvPr/>
        </p:nvSpPr>
        <p:spPr>
          <a:xfrm>
            <a:off x="1936569" y="1488232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@P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9" name="TextBox 318"/>
          <p:cNvSpPr txBox="1"/>
          <p:nvPr/>
        </p:nvSpPr>
        <p:spPr>
          <a:xfrm>
            <a:off x="2970329" y="1488232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@K</a:t>
            </a:r>
          </a:p>
          <a:p>
            <a:r>
              <a:rPr lang="en-GB" sz="1400" dirty="0" smtClean="0"/>
              <a:t>@K</a:t>
            </a:r>
            <a:endParaRPr lang="en-US" sz="1400" dirty="0"/>
          </a:p>
        </p:txBody>
      </p:sp>
      <p:sp>
        <p:nvSpPr>
          <p:cNvPr id="320" name="TextBox 319"/>
          <p:cNvSpPr txBox="1"/>
          <p:nvPr/>
        </p:nvSpPr>
        <p:spPr>
          <a:xfrm>
            <a:off x="10191841" y="1561981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@Q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26" name="TextBox 325"/>
          <p:cNvSpPr txBox="1"/>
          <p:nvPr/>
        </p:nvSpPr>
        <p:spPr>
          <a:xfrm>
            <a:off x="11199953" y="156024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@R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48" name="TextBox 347"/>
          <p:cNvSpPr txBox="1"/>
          <p:nvPr/>
        </p:nvSpPr>
        <p:spPr>
          <a:xfrm>
            <a:off x="9281385" y="1561981"/>
            <a:ext cx="468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@L</a:t>
            </a:r>
          </a:p>
          <a:p>
            <a:r>
              <a:rPr lang="en-GB" sz="1400" dirty="0" smtClean="0"/>
              <a:t>@L</a:t>
            </a:r>
            <a:endParaRPr lang="en-US" sz="1400" dirty="0"/>
          </a:p>
        </p:txBody>
      </p:sp>
      <p:sp>
        <p:nvSpPr>
          <p:cNvPr id="373" name="TextBox 372"/>
          <p:cNvSpPr txBox="1"/>
          <p:nvPr/>
        </p:nvSpPr>
        <p:spPr>
          <a:xfrm>
            <a:off x="-7912" y="1488232"/>
            <a:ext cx="742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EUI48:</a:t>
            </a:r>
          </a:p>
          <a:p>
            <a:r>
              <a:rPr lang="en-GB" sz="1400" dirty="0" smtClean="0"/>
              <a:t>MAC:</a:t>
            </a:r>
            <a:endParaRPr lang="en-US" sz="1400" dirty="0"/>
          </a:p>
        </p:txBody>
      </p:sp>
      <p:sp>
        <p:nvSpPr>
          <p:cNvPr id="283" name="TextBox 282"/>
          <p:cNvSpPr txBox="1"/>
          <p:nvPr/>
        </p:nvSpPr>
        <p:spPr>
          <a:xfrm>
            <a:off x="4744616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SP MIP</a:t>
            </a:r>
            <a:endParaRPr lang="en-GB" sz="1100" b="0" dirty="0"/>
          </a:p>
        </p:txBody>
      </p:sp>
      <p:sp>
        <p:nvSpPr>
          <p:cNvPr id="285" name="TextBox 284"/>
          <p:cNvSpPr txBox="1"/>
          <p:nvPr/>
        </p:nvSpPr>
        <p:spPr>
          <a:xfrm>
            <a:off x="6976864" y="3242846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ENNI MIP</a:t>
            </a:r>
            <a:endParaRPr lang="en-GB" sz="1100" b="0" dirty="0"/>
          </a:p>
        </p:txBody>
      </p:sp>
      <p:sp>
        <p:nvSpPr>
          <p:cNvPr id="306" name="TextBox 305"/>
          <p:cNvSpPr txBox="1"/>
          <p:nvPr/>
        </p:nvSpPr>
        <p:spPr>
          <a:xfrm>
            <a:off x="11945416" y="4276799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88" name="Rectangle 387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9569152" y="6096744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20" name="Group 249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193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61" name="Isosceles Triangle 4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4" name="Flowchart: Delay 4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5" name="Flowchart: Delay 4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3" name="Isosceles Triangle 4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4" name="Isosceles Triangle 4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2" name="Flowchart: Delay 4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3" name="Flowchart: Delay 4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6" name="Isosceles Triangle 4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Isosceles Triangle 4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0" name="Flowchart: Delay 4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1" name="Flowchart: Delay 4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9" name="Isosceles Triangle 4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9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77" name="Isosceles Triangle 4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90" name="Flowchart: Delay 4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1" name="Flowchart: Delay 4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8" name="Flowchart: Delay 4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9" name="Flowchart: Delay 4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3" name="Isosceles Triangle 4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6" name="Flowchart: Delay 4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7" name="Flowchart: Delay 4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5" name="Isosceles Triangle 4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3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93" name="Isosceles Triangle 49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6" name="Flowchart: Delay 5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Flowchart: Delay 5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9" name="Isosceles Triangle 49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1" name="Isosceles Triangle 50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47" name="Freeform 346"/>
          <p:cNvSpPr/>
          <p:nvPr/>
        </p:nvSpPr>
        <p:spPr bwMode="auto">
          <a:xfrm>
            <a:off x="2920316" y="2465016"/>
            <a:ext cx="7728956" cy="4207791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728956" h="7038603">
                <a:moveTo>
                  <a:pt x="2328355" y="7038603"/>
                </a:moveTo>
                <a:cubicBezTo>
                  <a:pt x="2298352" y="5608239"/>
                  <a:pt x="2357369" y="1345954"/>
                  <a:pt x="2184339" y="172854"/>
                </a:cubicBezTo>
                <a:cubicBezTo>
                  <a:pt x="2115188" y="62213"/>
                  <a:pt x="1395780" y="35204"/>
                  <a:pt x="1290177" y="1"/>
                </a:cubicBezTo>
                <a:lnTo>
                  <a:pt x="822344" y="21267"/>
                </a:lnTo>
                <a:cubicBezTo>
                  <a:pt x="758289" y="25400"/>
                  <a:pt x="693899" y="29944"/>
                  <a:pt x="630958" y="42532"/>
                </a:cubicBezTo>
                <a:cubicBezTo>
                  <a:pt x="586998" y="51324"/>
                  <a:pt x="503368" y="85062"/>
                  <a:pt x="503368" y="85062"/>
                </a:cubicBezTo>
                <a:cubicBezTo>
                  <a:pt x="496280" y="134681"/>
                  <a:pt x="491933" y="184769"/>
                  <a:pt x="482103" y="233918"/>
                </a:cubicBezTo>
                <a:cubicBezTo>
                  <a:pt x="470639" y="291235"/>
                  <a:pt x="439572" y="404039"/>
                  <a:pt x="439572" y="404039"/>
                </a:cubicBezTo>
                <a:cubicBezTo>
                  <a:pt x="432484" y="503276"/>
                  <a:pt x="435597" y="603774"/>
                  <a:pt x="418307" y="701750"/>
                </a:cubicBezTo>
                <a:cubicBezTo>
                  <a:pt x="413865" y="726919"/>
                  <a:pt x="380789" y="740485"/>
                  <a:pt x="375777" y="765546"/>
                </a:cubicBezTo>
                <a:cubicBezTo>
                  <a:pt x="359038" y="849244"/>
                  <a:pt x="359676" y="935528"/>
                  <a:pt x="354512" y="1020727"/>
                </a:cubicBezTo>
                <a:cubicBezTo>
                  <a:pt x="324737" y="1512016"/>
                  <a:pt x="381492" y="1322559"/>
                  <a:pt x="311982" y="1531090"/>
                </a:cubicBezTo>
                <a:cubicBezTo>
                  <a:pt x="319070" y="1750829"/>
                  <a:pt x="321052" y="1970793"/>
                  <a:pt x="333247" y="2190308"/>
                </a:cubicBezTo>
                <a:cubicBezTo>
                  <a:pt x="365145" y="2757378"/>
                  <a:pt x="280234" y="4611594"/>
                  <a:pt x="312132" y="5231827"/>
                </a:cubicBezTo>
                <a:cubicBezTo>
                  <a:pt x="404281" y="5908767"/>
                  <a:pt x="0" y="6226176"/>
                  <a:pt x="888197" y="6436346"/>
                </a:cubicBezTo>
                <a:cubicBezTo>
                  <a:pt x="2449215" y="6826600"/>
                  <a:pt x="4104318" y="6265524"/>
                  <a:pt x="5713321" y="6251946"/>
                </a:cubicBezTo>
                <a:cubicBezTo>
                  <a:pt x="5812808" y="6251106"/>
                  <a:pt x="5911796" y="6237769"/>
                  <a:pt x="6011033" y="6230681"/>
                </a:cubicBezTo>
                <a:cubicBezTo>
                  <a:pt x="6156851" y="6182073"/>
                  <a:pt x="5975879" y="6239468"/>
                  <a:pt x="6181154" y="6188150"/>
                </a:cubicBezTo>
                <a:cubicBezTo>
                  <a:pt x="6202900" y="6182714"/>
                  <a:pt x="6222759" y="6170055"/>
                  <a:pt x="6244949" y="6166885"/>
                </a:cubicBezTo>
                <a:cubicBezTo>
                  <a:pt x="6322456" y="6155813"/>
                  <a:pt x="6400893" y="6152708"/>
                  <a:pt x="6478865" y="6145620"/>
                </a:cubicBezTo>
                <a:cubicBezTo>
                  <a:pt x="6507219" y="6138532"/>
                  <a:pt x="6539608" y="6140567"/>
                  <a:pt x="6563926" y="6124355"/>
                </a:cubicBezTo>
                <a:cubicBezTo>
                  <a:pt x="6585191" y="6110178"/>
                  <a:pt x="6588384" y="6078632"/>
                  <a:pt x="6606456" y="6060560"/>
                </a:cubicBezTo>
                <a:cubicBezTo>
                  <a:pt x="6624528" y="6042488"/>
                  <a:pt x="6648986" y="6032206"/>
                  <a:pt x="6670251" y="6018029"/>
                </a:cubicBezTo>
                <a:cubicBezTo>
                  <a:pt x="6684428" y="5975499"/>
                  <a:pt x="6714441" y="5935239"/>
                  <a:pt x="6712782" y="5890439"/>
                </a:cubicBezTo>
                <a:cubicBezTo>
                  <a:pt x="6690687" y="5293881"/>
                  <a:pt x="6752082" y="5497970"/>
                  <a:pt x="6670251" y="5252485"/>
                </a:cubicBezTo>
                <a:cubicBezTo>
                  <a:pt x="6663163" y="5202866"/>
                  <a:pt x="6658816" y="5152778"/>
                  <a:pt x="6648986" y="5103629"/>
                </a:cubicBezTo>
                <a:cubicBezTo>
                  <a:pt x="6645417" y="4698680"/>
                  <a:pt x="6648861" y="3524136"/>
                  <a:pt x="6648836" y="2822792"/>
                </a:cubicBezTo>
                <a:cubicBezTo>
                  <a:pt x="6666532" y="2295113"/>
                  <a:pt x="6641748" y="1320867"/>
                  <a:pt x="6648836" y="895565"/>
                </a:cubicBezTo>
                <a:cubicBezTo>
                  <a:pt x="6652405" y="449909"/>
                  <a:pt x="6696010" y="665751"/>
                  <a:pt x="6720844" y="534211"/>
                </a:cubicBezTo>
                <a:cubicBezTo>
                  <a:pt x="6810268" y="414157"/>
                  <a:pt x="7080884" y="534211"/>
                  <a:pt x="7224900" y="534211"/>
                </a:cubicBezTo>
                <a:cubicBezTo>
                  <a:pt x="7368916" y="534211"/>
                  <a:pt x="7608227" y="419283"/>
                  <a:pt x="7584940" y="534210"/>
                </a:cubicBezTo>
                <a:cubicBezTo>
                  <a:pt x="7664823" y="1101071"/>
                  <a:pt x="7670601" y="4824146"/>
                  <a:pt x="7728956" y="6074991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8" name="TextBox 507"/>
          <p:cNvSpPr txBox="1"/>
          <p:nvPr/>
        </p:nvSpPr>
        <p:spPr>
          <a:xfrm>
            <a:off x="4744616" y="2928392"/>
            <a:ext cx="1224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MEP</a:t>
            </a:r>
            <a:endParaRPr lang="en-GB" sz="1100" b="0" dirty="0"/>
          </a:p>
        </p:txBody>
      </p:sp>
      <p:sp>
        <p:nvSpPr>
          <p:cNvPr id="512" name="TextBox 511"/>
          <p:cNvSpPr txBox="1"/>
          <p:nvPr/>
        </p:nvSpPr>
        <p:spPr>
          <a:xfrm>
            <a:off x="7192888" y="436855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Link MEP</a:t>
            </a:r>
            <a:endParaRPr lang="en-GB" sz="1100" b="0" dirty="0"/>
          </a:p>
        </p:txBody>
      </p:sp>
      <p:sp>
        <p:nvSpPr>
          <p:cNvPr id="520" name="TextBox 519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200" name="Title 1"/>
          <p:cNvSpPr txBox="1">
            <a:spLocks/>
          </p:cNvSpPr>
          <p:nvPr/>
        </p:nvSpPr>
        <p:spPr>
          <a:xfrm>
            <a:off x="640160" y="192088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PB Data Plane Model II of DRNI </a:t>
            </a:r>
            <a:r>
              <a:rPr kumimoji="0" lang="en-GB" sz="35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functionaltiy</a:t>
            </a:r>
            <a: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Protected EC: NO MEP, EC SP MIP, EC ENNI MEP on Active Gateway</a:t>
            </a:r>
            <a:b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Unprotected EC: NO MEP, EC SP MIP, EC ENNI MEP on ENNI Link Port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4744616" y="3602886"/>
            <a:ext cx="1224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ENNI MEP</a:t>
            </a:r>
            <a:endParaRPr lang="en-GB" sz="1100" b="0" dirty="0"/>
          </a:p>
        </p:txBody>
      </p:sp>
      <p:sp>
        <p:nvSpPr>
          <p:cNvPr id="202" name="TextBox 201"/>
          <p:cNvSpPr txBox="1"/>
          <p:nvPr/>
        </p:nvSpPr>
        <p:spPr>
          <a:xfrm>
            <a:off x="2656384" y="7248872"/>
            <a:ext cx="14253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MEP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SP MIP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MEP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8914336" y="7248872"/>
            <a:ext cx="13244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MIP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0505256" y="7248872"/>
            <a:ext cx="13244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Isosceles Triangle 421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88072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282" name="TextBox 281"/>
          <p:cNvSpPr txBox="1"/>
          <p:nvPr/>
        </p:nvSpPr>
        <p:spPr>
          <a:xfrm>
            <a:off x="12017424" y="285638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12017424" y="357762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6" name="TextBox 285"/>
          <p:cNvSpPr txBox="1"/>
          <p:nvPr/>
        </p:nvSpPr>
        <p:spPr>
          <a:xfrm>
            <a:off x="12017424" y="321758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4744616" y="432296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Link MEP</a:t>
            </a:r>
            <a:endParaRPr lang="en-GB" sz="1100" b="0" dirty="0"/>
          </a:p>
        </p:txBody>
      </p:sp>
      <p:cxnSp>
        <p:nvCxnSpPr>
          <p:cNvPr id="362" name="Straight Connector 361"/>
          <p:cNvCxnSpPr/>
          <p:nvPr/>
        </p:nvCxnSpPr>
        <p:spPr bwMode="auto">
          <a:xfrm>
            <a:off x="3232448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3" name="Straight Connector 362"/>
          <p:cNvCxnSpPr/>
          <p:nvPr/>
        </p:nvCxnSpPr>
        <p:spPr bwMode="auto">
          <a:xfrm>
            <a:off x="2224336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6" name="Straight Connector 365"/>
          <p:cNvCxnSpPr/>
          <p:nvPr/>
        </p:nvCxnSpPr>
        <p:spPr bwMode="auto">
          <a:xfrm>
            <a:off x="1216224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0" name="Straight Connector 369"/>
          <p:cNvCxnSpPr/>
          <p:nvPr/>
        </p:nvCxnSpPr>
        <p:spPr bwMode="auto">
          <a:xfrm>
            <a:off x="9543504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1" name="Straight Connector 370"/>
          <p:cNvCxnSpPr/>
          <p:nvPr/>
        </p:nvCxnSpPr>
        <p:spPr bwMode="auto">
          <a:xfrm>
            <a:off x="11487720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2" name="Straight Connector 371"/>
          <p:cNvCxnSpPr/>
          <p:nvPr/>
        </p:nvCxnSpPr>
        <p:spPr bwMode="auto">
          <a:xfrm>
            <a:off x="10479608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93"/>
          <p:cNvGrpSpPr/>
          <p:nvPr/>
        </p:nvGrpSpPr>
        <p:grpSpPr>
          <a:xfrm>
            <a:off x="11153328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52" name="Isosceles Triangle 35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4" name="Flowchart: Delay 38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5" name="Flowchart: Delay 38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2" name="Flowchart: Delay 3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3" name="Flowchart: Delay 3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7" name="Isosceles Triangle 37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0" name="Flowchart: Delay 3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1" name="Flowchart: Delay 3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0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7" name="TextBox 316"/>
          <p:cNvSpPr txBox="1"/>
          <p:nvPr/>
        </p:nvSpPr>
        <p:spPr>
          <a:xfrm>
            <a:off x="928457" y="1489973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@O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8" name="TextBox 317"/>
          <p:cNvSpPr txBox="1"/>
          <p:nvPr/>
        </p:nvSpPr>
        <p:spPr>
          <a:xfrm>
            <a:off x="1936569" y="1488232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@P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9" name="TextBox 318"/>
          <p:cNvSpPr txBox="1"/>
          <p:nvPr/>
        </p:nvSpPr>
        <p:spPr>
          <a:xfrm>
            <a:off x="2970329" y="1488232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@K</a:t>
            </a:r>
          </a:p>
          <a:p>
            <a:r>
              <a:rPr lang="en-GB" sz="1400" dirty="0" smtClean="0"/>
              <a:t>@K</a:t>
            </a:r>
            <a:endParaRPr lang="en-US" sz="1400" dirty="0"/>
          </a:p>
        </p:txBody>
      </p:sp>
      <p:sp>
        <p:nvSpPr>
          <p:cNvPr id="320" name="TextBox 319"/>
          <p:cNvSpPr txBox="1"/>
          <p:nvPr/>
        </p:nvSpPr>
        <p:spPr>
          <a:xfrm>
            <a:off x="10191841" y="1561981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@Q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26" name="TextBox 325"/>
          <p:cNvSpPr txBox="1"/>
          <p:nvPr/>
        </p:nvSpPr>
        <p:spPr>
          <a:xfrm>
            <a:off x="11199953" y="156024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@R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48" name="TextBox 347"/>
          <p:cNvSpPr txBox="1"/>
          <p:nvPr/>
        </p:nvSpPr>
        <p:spPr>
          <a:xfrm>
            <a:off x="9281385" y="1561981"/>
            <a:ext cx="468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@L</a:t>
            </a:r>
          </a:p>
          <a:p>
            <a:r>
              <a:rPr lang="en-GB" sz="1400" dirty="0" smtClean="0"/>
              <a:t>@L</a:t>
            </a:r>
            <a:endParaRPr lang="en-US" sz="1400" dirty="0"/>
          </a:p>
        </p:txBody>
      </p:sp>
      <p:sp>
        <p:nvSpPr>
          <p:cNvPr id="373" name="TextBox 372"/>
          <p:cNvSpPr txBox="1"/>
          <p:nvPr/>
        </p:nvSpPr>
        <p:spPr>
          <a:xfrm>
            <a:off x="-7912" y="1488232"/>
            <a:ext cx="742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EUI48:</a:t>
            </a:r>
          </a:p>
          <a:p>
            <a:r>
              <a:rPr lang="en-GB" sz="1400" dirty="0" smtClean="0"/>
              <a:t>MAC:</a:t>
            </a:r>
            <a:endParaRPr lang="en-US" sz="1400" dirty="0"/>
          </a:p>
        </p:txBody>
      </p:sp>
      <p:sp>
        <p:nvSpPr>
          <p:cNvPr id="283" name="TextBox 282"/>
          <p:cNvSpPr txBox="1"/>
          <p:nvPr/>
        </p:nvSpPr>
        <p:spPr>
          <a:xfrm>
            <a:off x="4744616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285" name="TextBox 284"/>
          <p:cNvSpPr txBox="1"/>
          <p:nvPr/>
        </p:nvSpPr>
        <p:spPr>
          <a:xfrm>
            <a:off x="7048872" y="324284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06" name="TextBox 305"/>
          <p:cNvSpPr txBox="1"/>
          <p:nvPr/>
        </p:nvSpPr>
        <p:spPr>
          <a:xfrm>
            <a:off x="11945416" y="4276799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88" name="Rectangle 387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1432248" y="6168752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20" name="Group 249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193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461" name="Isosceles Triangle 4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4" name="Flowchart: Delay 4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5" name="Flowchart: Delay 4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3" name="Isosceles Triangle 4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4" name="Isosceles Triangle 4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2" name="Flowchart: Delay 4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3" name="Flowchart: Delay 4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6" name="Isosceles Triangle 4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Isosceles Triangle 4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0" name="Flowchart: Delay 4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1" name="Flowchart: Delay 4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9" name="Isosceles Triangle 4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9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77" name="Isosceles Triangle 4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90" name="Flowchart: Delay 4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1" name="Flowchart: Delay 4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8" name="Flowchart: Delay 4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9" name="Flowchart: Delay 4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3" name="Isosceles Triangle 4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6" name="Flowchart: Delay 4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7" name="Flowchart: Delay 4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5" name="Isosceles Triangle 4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3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93" name="Isosceles Triangle 49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6" name="Flowchart: Delay 5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Flowchart: Delay 5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9" name="Isosceles Triangle 49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1" name="Isosceles Triangle 50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47" name="Freeform 346"/>
          <p:cNvSpPr/>
          <p:nvPr/>
        </p:nvSpPr>
        <p:spPr bwMode="auto">
          <a:xfrm flipH="1">
            <a:off x="2152328" y="2465018"/>
            <a:ext cx="7728956" cy="4081051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  <a:gd name="connsiteX0" fmla="*/ 2328356 w 7728956"/>
              <a:gd name="connsiteY0" fmla="*/ 5834084 h 6826598"/>
              <a:gd name="connsiteX1" fmla="*/ 2184339 w 7728956"/>
              <a:gd name="connsiteY1" fmla="*/ 172852 h 6826598"/>
              <a:gd name="connsiteX2" fmla="*/ 1290177 w 7728956"/>
              <a:gd name="connsiteY2" fmla="*/ -1 h 6826598"/>
              <a:gd name="connsiteX3" fmla="*/ 822344 w 7728956"/>
              <a:gd name="connsiteY3" fmla="*/ 21265 h 6826598"/>
              <a:gd name="connsiteX4" fmla="*/ 630958 w 7728956"/>
              <a:gd name="connsiteY4" fmla="*/ 42530 h 6826598"/>
              <a:gd name="connsiteX5" fmla="*/ 503368 w 7728956"/>
              <a:gd name="connsiteY5" fmla="*/ 85060 h 6826598"/>
              <a:gd name="connsiteX6" fmla="*/ 482103 w 7728956"/>
              <a:gd name="connsiteY6" fmla="*/ 233916 h 6826598"/>
              <a:gd name="connsiteX7" fmla="*/ 439572 w 7728956"/>
              <a:gd name="connsiteY7" fmla="*/ 404037 h 6826598"/>
              <a:gd name="connsiteX8" fmla="*/ 418307 w 7728956"/>
              <a:gd name="connsiteY8" fmla="*/ 701748 h 6826598"/>
              <a:gd name="connsiteX9" fmla="*/ 375777 w 7728956"/>
              <a:gd name="connsiteY9" fmla="*/ 765544 h 6826598"/>
              <a:gd name="connsiteX10" fmla="*/ 354512 w 7728956"/>
              <a:gd name="connsiteY10" fmla="*/ 1020725 h 6826598"/>
              <a:gd name="connsiteX11" fmla="*/ 311982 w 7728956"/>
              <a:gd name="connsiteY11" fmla="*/ 1531088 h 6826598"/>
              <a:gd name="connsiteX12" fmla="*/ 333247 w 7728956"/>
              <a:gd name="connsiteY12" fmla="*/ 2190306 h 6826598"/>
              <a:gd name="connsiteX13" fmla="*/ 312132 w 7728956"/>
              <a:gd name="connsiteY13" fmla="*/ 5231825 h 6826598"/>
              <a:gd name="connsiteX14" fmla="*/ 888197 w 7728956"/>
              <a:gd name="connsiteY14" fmla="*/ 6436344 h 6826598"/>
              <a:gd name="connsiteX15" fmla="*/ 5713321 w 7728956"/>
              <a:gd name="connsiteY15" fmla="*/ 6251944 h 6826598"/>
              <a:gd name="connsiteX16" fmla="*/ 6011033 w 7728956"/>
              <a:gd name="connsiteY16" fmla="*/ 6230679 h 6826598"/>
              <a:gd name="connsiteX17" fmla="*/ 6181154 w 7728956"/>
              <a:gd name="connsiteY17" fmla="*/ 6188148 h 6826598"/>
              <a:gd name="connsiteX18" fmla="*/ 6244949 w 7728956"/>
              <a:gd name="connsiteY18" fmla="*/ 6166883 h 6826598"/>
              <a:gd name="connsiteX19" fmla="*/ 6478865 w 7728956"/>
              <a:gd name="connsiteY19" fmla="*/ 6145618 h 6826598"/>
              <a:gd name="connsiteX20" fmla="*/ 6563926 w 7728956"/>
              <a:gd name="connsiteY20" fmla="*/ 6124353 h 6826598"/>
              <a:gd name="connsiteX21" fmla="*/ 6606456 w 7728956"/>
              <a:gd name="connsiteY21" fmla="*/ 6060558 h 6826598"/>
              <a:gd name="connsiteX22" fmla="*/ 6670251 w 7728956"/>
              <a:gd name="connsiteY22" fmla="*/ 6018027 h 6826598"/>
              <a:gd name="connsiteX23" fmla="*/ 6712782 w 7728956"/>
              <a:gd name="connsiteY23" fmla="*/ 5890437 h 6826598"/>
              <a:gd name="connsiteX24" fmla="*/ 6670251 w 7728956"/>
              <a:gd name="connsiteY24" fmla="*/ 5252483 h 6826598"/>
              <a:gd name="connsiteX25" fmla="*/ 6648986 w 7728956"/>
              <a:gd name="connsiteY25" fmla="*/ 5103627 h 6826598"/>
              <a:gd name="connsiteX26" fmla="*/ 6648836 w 7728956"/>
              <a:gd name="connsiteY26" fmla="*/ 2822790 h 6826598"/>
              <a:gd name="connsiteX27" fmla="*/ 6648836 w 7728956"/>
              <a:gd name="connsiteY27" fmla="*/ 895563 h 6826598"/>
              <a:gd name="connsiteX28" fmla="*/ 6720844 w 7728956"/>
              <a:gd name="connsiteY28" fmla="*/ 534209 h 6826598"/>
              <a:gd name="connsiteX29" fmla="*/ 7224900 w 7728956"/>
              <a:gd name="connsiteY29" fmla="*/ 534209 h 6826598"/>
              <a:gd name="connsiteX30" fmla="*/ 7584940 w 7728956"/>
              <a:gd name="connsiteY30" fmla="*/ 534208 h 6826598"/>
              <a:gd name="connsiteX31" fmla="*/ 7728956 w 7728956"/>
              <a:gd name="connsiteY31" fmla="*/ 6074989 h 6826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728956" h="6826598">
                <a:moveTo>
                  <a:pt x="2328356" y="5834084"/>
                </a:moveTo>
                <a:cubicBezTo>
                  <a:pt x="2298353" y="4403720"/>
                  <a:pt x="2357369" y="1345952"/>
                  <a:pt x="2184339" y="172852"/>
                </a:cubicBezTo>
                <a:cubicBezTo>
                  <a:pt x="2115188" y="62211"/>
                  <a:pt x="1395780" y="35202"/>
                  <a:pt x="1290177" y="-1"/>
                </a:cubicBezTo>
                <a:lnTo>
                  <a:pt x="822344" y="21265"/>
                </a:lnTo>
                <a:cubicBezTo>
                  <a:pt x="758289" y="25398"/>
                  <a:pt x="693899" y="29942"/>
                  <a:pt x="630958" y="42530"/>
                </a:cubicBezTo>
                <a:cubicBezTo>
                  <a:pt x="586998" y="51322"/>
                  <a:pt x="503368" y="85060"/>
                  <a:pt x="503368" y="85060"/>
                </a:cubicBezTo>
                <a:cubicBezTo>
                  <a:pt x="496280" y="134679"/>
                  <a:pt x="491933" y="184767"/>
                  <a:pt x="482103" y="233916"/>
                </a:cubicBezTo>
                <a:cubicBezTo>
                  <a:pt x="470639" y="291233"/>
                  <a:pt x="439572" y="404037"/>
                  <a:pt x="439572" y="404037"/>
                </a:cubicBezTo>
                <a:cubicBezTo>
                  <a:pt x="432484" y="503274"/>
                  <a:pt x="435597" y="603772"/>
                  <a:pt x="418307" y="701748"/>
                </a:cubicBezTo>
                <a:cubicBezTo>
                  <a:pt x="413865" y="726917"/>
                  <a:pt x="380789" y="740483"/>
                  <a:pt x="375777" y="765544"/>
                </a:cubicBezTo>
                <a:cubicBezTo>
                  <a:pt x="359038" y="849242"/>
                  <a:pt x="359676" y="935526"/>
                  <a:pt x="354512" y="1020725"/>
                </a:cubicBezTo>
                <a:cubicBezTo>
                  <a:pt x="324737" y="1512014"/>
                  <a:pt x="381492" y="1322557"/>
                  <a:pt x="311982" y="1531088"/>
                </a:cubicBezTo>
                <a:cubicBezTo>
                  <a:pt x="319070" y="1750827"/>
                  <a:pt x="321052" y="1970791"/>
                  <a:pt x="333247" y="2190306"/>
                </a:cubicBezTo>
                <a:cubicBezTo>
                  <a:pt x="365145" y="2757376"/>
                  <a:pt x="280234" y="4611592"/>
                  <a:pt x="312132" y="5231825"/>
                </a:cubicBezTo>
                <a:cubicBezTo>
                  <a:pt x="404281" y="5908765"/>
                  <a:pt x="0" y="6226174"/>
                  <a:pt x="888197" y="6436344"/>
                </a:cubicBezTo>
                <a:cubicBezTo>
                  <a:pt x="2449215" y="6826598"/>
                  <a:pt x="4104318" y="6265522"/>
                  <a:pt x="5713321" y="6251944"/>
                </a:cubicBezTo>
                <a:cubicBezTo>
                  <a:pt x="5812808" y="6251104"/>
                  <a:pt x="5911796" y="6237767"/>
                  <a:pt x="6011033" y="6230679"/>
                </a:cubicBezTo>
                <a:cubicBezTo>
                  <a:pt x="6156851" y="6182071"/>
                  <a:pt x="5975879" y="6239466"/>
                  <a:pt x="6181154" y="6188148"/>
                </a:cubicBezTo>
                <a:cubicBezTo>
                  <a:pt x="6202900" y="6182712"/>
                  <a:pt x="6222759" y="6170053"/>
                  <a:pt x="6244949" y="6166883"/>
                </a:cubicBezTo>
                <a:cubicBezTo>
                  <a:pt x="6322456" y="6155811"/>
                  <a:pt x="6400893" y="6152706"/>
                  <a:pt x="6478865" y="6145618"/>
                </a:cubicBezTo>
                <a:cubicBezTo>
                  <a:pt x="6507219" y="6138530"/>
                  <a:pt x="6539608" y="6140565"/>
                  <a:pt x="6563926" y="6124353"/>
                </a:cubicBezTo>
                <a:cubicBezTo>
                  <a:pt x="6585191" y="6110176"/>
                  <a:pt x="6588384" y="6078630"/>
                  <a:pt x="6606456" y="6060558"/>
                </a:cubicBezTo>
                <a:cubicBezTo>
                  <a:pt x="6624528" y="6042486"/>
                  <a:pt x="6648986" y="6032204"/>
                  <a:pt x="6670251" y="6018027"/>
                </a:cubicBezTo>
                <a:cubicBezTo>
                  <a:pt x="6684428" y="5975497"/>
                  <a:pt x="6714441" y="5935237"/>
                  <a:pt x="6712782" y="5890437"/>
                </a:cubicBezTo>
                <a:cubicBezTo>
                  <a:pt x="6690687" y="5293879"/>
                  <a:pt x="6752082" y="5497968"/>
                  <a:pt x="6670251" y="5252483"/>
                </a:cubicBezTo>
                <a:cubicBezTo>
                  <a:pt x="6663163" y="5202864"/>
                  <a:pt x="6658816" y="5152776"/>
                  <a:pt x="6648986" y="5103627"/>
                </a:cubicBezTo>
                <a:cubicBezTo>
                  <a:pt x="6645417" y="4698678"/>
                  <a:pt x="6648861" y="3524134"/>
                  <a:pt x="6648836" y="2822790"/>
                </a:cubicBezTo>
                <a:cubicBezTo>
                  <a:pt x="6666532" y="2295111"/>
                  <a:pt x="6641748" y="1320865"/>
                  <a:pt x="6648836" y="895563"/>
                </a:cubicBezTo>
                <a:cubicBezTo>
                  <a:pt x="6652405" y="449907"/>
                  <a:pt x="6696010" y="665749"/>
                  <a:pt x="6720844" y="534209"/>
                </a:cubicBezTo>
                <a:cubicBezTo>
                  <a:pt x="6810268" y="414155"/>
                  <a:pt x="7080884" y="534209"/>
                  <a:pt x="7224900" y="534209"/>
                </a:cubicBezTo>
                <a:cubicBezTo>
                  <a:pt x="7368916" y="534209"/>
                  <a:pt x="7608227" y="419281"/>
                  <a:pt x="7584940" y="534208"/>
                </a:cubicBezTo>
                <a:cubicBezTo>
                  <a:pt x="7664823" y="1101069"/>
                  <a:pt x="7670601" y="4824144"/>
                  <a:pt x="7728956" y="6074989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8" name="TextBox 507"/>
          <p:cNvSpPr txBox="1"/>
          <p:nvPr/>
        </p:nvSpPr>
        <p:spPr>
          <a:xfrm>
            <a:off x="0" y="276463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09" name="TextBox 508"/>
          <p:cNvSpPr txBox="1"/>
          <p:nvPr/>
        </p:nvSpPr>
        <p:spPr>
          <a:xfrm>
            <a:off x="0" y="348587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10" name="TextBox 509"/>
          <p:cNvSpPr txBox="1"/>
          <p:nvPr/>
        </p:nvSpPr>
        <p:spPr>
          <a:xfrm>
            <a:off x="0" y="312583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11" name="TextBox 510"/>
          <p:cNvSpPr txBox="1"/>
          <p:nvPr/>
        </p:nvSpPr>
        <p:spPr>
          <a:xfrm>
            <a:off x="0" y="4276799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12" name="TextBox 511"/>
          <p:cNvSpPr txBox="1"/>
          <p:nvPr/>
        </p:nvSpPr>
        <p:spPr>
          <a:xfrm>
            <a:off x="7192888" y="436855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Link MEP</a:t>
            </a:r>
            <a:endParaRPr lang="en-GB" sz="1100" b="0" dirty="0"/>
          </a:p>
        </p:txBody>
      </p:sp>
      <p:sp>
        <p:nvSpPr>
          <p:cNvPr id="520" name="TextBox 519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200" name="Title 1"/>
          <p:cNvSpPr txBox="1">
            <a:spLocks/>
          </p:cNvSpPr>
          <p:nvPr/>
        </p:nvSpPr>
        <p:spPr>
          <a:xfrm>
            <a:off x="640160" y="192088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PB Data Plane Model II of DRNI </a:t>
            </a:r>
            <a:r>
              <a:rPr kumimoji="0" lang="en-GB" sz="35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functionaltiy</a:t>
            </a:r>
            <a: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Protected EC: NO MEP, EC SP MIP, EC ENNI MEP on Active Gateway</a:t>
            </a:r>
            <a:b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Unprotected EC: NO MEP, EC SP MIP, EC ENNI MEP on ENNI Link Port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8935850" y="7248872"/>
            <a:ext cx="14253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MEP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SP MIP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MEP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1253231" y="7248872"/>
            <a:ext cx="13244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MIP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2844151" y="7248872"/>
            <a:ext cx="13244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Rectangle 43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3" name="Rectangle 502"/>
          <p:cNvSpPr/>
          <p:nvPr/>
        </p:nvSpPr>
        <p:spPr bwMode="auto">
          <a:xfrm>
            <a:off x="805698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4" name="Rectangle 503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5" name="Rectangle 504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6" name="Rectangle 505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7" name="Rectangle 506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8" name="Rectangle 507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09" name="Group 249"/>
          <p:cNvGrpSpPr/>
          <p:nvPr/>
        </p:nvGrpSpPr>
        <p:grpSpPr>
          <a:xfrm>
            <a:off x="9137106" y="3000400"/>
            <a:ext cx="792088" cy="792088"/>
            <a:chOff x="8993088" y="4152528"/>
            <a:chExt cx="792088" cy="792088"/>
          </a:xfrm>
        </p:grpSpPr>
        <p:sp>
          <p:nvSpPr>
            <p:cNvPr id="510" name="Isosceles Triangle 50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23" name="Flowchart: Delay 52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4" name="Flowchart: Delay 52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2" name="Isosceles Triangle 51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3" name="Isosceles Triangle 51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4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21" name="Flowchart: Delay 52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2" name="Flowchart: Delay 52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5" name="Isosceles Triangle 51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6" name="Isosceles Triangle 51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1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19" name="Flowchart: Delay 51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0" name="Flowchart: Delay 51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18" name="Isosceles Triangle 51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25" name="Group 265"/>
          <p:cNvGrpSpPr/>
          <p:nvPr/>
        </p:nvGrpSpPr>
        <p:grpSpPr>
          <a:xfrm>
            <a:off x="8128994" y="3000400"/>
            <a:ext cx="792088" cy="792088"/>
            <a:chOff x="8993088" y="4152528"/>
            <a:chExt cx="792088" cy="792088"/>
          </a:xfrm>
        </p:grpSpPr>
        <p:sp>
          <p:nvSpPr>
            <p:cNvPr id="526" name="Isosceles Triangle 52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27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539" name="Flowchart: Delay 53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0" name="Flowchart: Delay 53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28" name="Isosceles Triangle 52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9" name="Isosceles Triangle 52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30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537" name="Flowchart: Delay 53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38" name="Flowchart: Delay 53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31" name="Isosceles Triangle 53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2" name="Isosceles Triangle 53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33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535" name="Flowchart: Delay 53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36" name="Flowchart: Delay 53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34" name="Isosceles Triangle 53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1" name="Isosceles Triangle 540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3" name="Rectangle 462"/>
          <p:cNvSpPr/>
          <p:nvPr/>
        </p:nvSpPr>
        <p:spPr bwMode="auto">
          <a:xfrm>
            <a:off x="2800400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Rectangle 463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5" name="Rectangle 464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6" name="Rectangle 465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7" name="Rectangle 466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8" name="Rectangle 467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69" name="Group 249"/>
          <p:cNvGrpSpPr/>
          <p:nvPr/>
        </p:nvGrpSpPr>
        <p:grpSpPr>
          <a:xfrm>
            <a:off x="3880522" y="3000400"/>
            <a:ext cx="792088" cy="792088"/>
            <a:chOff x="8993088" y="4152528"/>
            <a:chExt cx="792088" cy="792088"/>
          </a:xfrm>
        </p:grpSpPr>
        <p:sp>
          <p:nvSpPr>
            <p:cNvPr id="470" name="Isosceles Triangle 46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83" name="Flowchart: Delay 48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4" name="Flowchart: Delay 48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2" name="Isosceles Triangle 471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3" name="Isosceles Triangle 472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4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81" name="Flowchart: Delay 48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2" name="Flowchart: Delay 48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5" name="Isosceles Triangle 47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6" name="Isosceles Triangle 475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9" name="Flowchart: Delay 47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0" name="Flowchart: Delay 47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8" name="Isosceles Triangle 477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85" name="Group 265"/>
          <p:cNvGrpSpPr/>
          <p:nvPr/>
        </p:nvGrpSpPr>
        <p:grpSpPr>
          <a:xfrm>
            <a:off x="2872410" y="3000400"/>
            <a:ext cx="792088" cy="792088"/>
            <a:chOff x="8993088" y="4152528"/>
            <a:chExt cx="792088" cy="792088"/>
          </a:xfrm>
        </p:grpSpPr>
        <p:sp>
          <p:nvSpPr>
            <p:cNvPr id="486" name="Isosceles Triangle 48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87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99" name="Flowchart: Delay 49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0" name="Flowchart: Delay 49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8" name="Isosceles Triangle 48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9" name="Isosceles Triangle 48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0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97" name="Flowchart: Delay 49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8" name="Flowchart: Delay 49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1" name="Isosceles Triangle 49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2" name="Isosceles Triangle 49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3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95" name="Flowchart: Delay 49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6" name="Flowchart: Delay 49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4" name="Isosceles Triangle 49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1" name="Isosceles Triangle 500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 Portal </a:t>
            </a:r>
            <a:r>
              <a:rPr lang="en-GB" dirty="0" smtClean="0"/>
              <a:t>DRNI </a:t>
            </a:r>
            <a:r>
              <a:rPr lang="en-GB" dirty="0" smtClean="0"/>
              <a:t>Data </a:t>
            </a:r>
            <a:r>
              <a:rPr lang="en-GB" dirty="0" smtClean="0"/>
              <a:t>Plane </a:t>
            </a:r>
            <a:r>
              <a:rPr lang="en-GB" dirty="0" smtClean="0"/>
              <a:t>Model</a:t>
            </a:r>
            <a:endParaRPr lang="en-US" sz="2800" dirty="0"/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464696" y="5932983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282" name="TextBox 281"/>
          <p:cNvSpPr txBox="1"/>
          <p:nvPr/>
        </p:nvSpPr>
        <p:spPr>
          <a:xfrm>
            <a:off x="0" y="276463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0" y="348587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6" name="TextBox 285"/>
          <p:cNvSpPr txBox="1"/>
          <p:nvPr/>
        </p:nvSpPr>
        <p:spPr>
          <a:xfrm>
            <a:off x="-79920" y="3125832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SP/ENNI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-7912" y="429654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TextBox 290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293" name="Rectangle 292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9" name="Straight Connector 308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12" name="Group 19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20" name="Isosceles Triangle 319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61" name="Flowchart: Delay 36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64" name="Flowchart: Delay 36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36" name="Isosceles Triangle 33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7" name="Isosceles Triangle 33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3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59" name="Flowchart: Delay 3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60" name="Flowchart: Delay 3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0" name="Isosceles Triangle 33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1" name="Isosceles Triangle 34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43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45" name="Flowchart: Delay 34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8" name="Flowchart: Delay 34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44" name="Isosceles Triangle 34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67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</p:grpSpPr>
        <p:sp>
          <p:nvSpPr>
            <p:cNvPr id="368" name="Isosceles Triangle 367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9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19" name="Flowchart: Delay 41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20" name="Flowchart: Delay 41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3" name="Isosceles Triangle 37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5" name="Isosceles Triangle 374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83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17" name="Flowchart: Delay 41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18" name="Flowchart: Delay 41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5" name="Isosceles Triangle 38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8" name="Isosceles Triangle 387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99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15" name="Flowchart: Delay 41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16" name="Flowchart: Delay 41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00" name="Isosceles Triangle 399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21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</p:grpSpPr>
        <p:sp>
          <p:nvSpPr>
            <p:cNvPr id="422" name="Isosceles Triangle 42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3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35" name="Flowchart: Delay 43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6" name="Flowchart: Delay 43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4" name="Isosceles Triangle 423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5" name="Isosceles Triangle 424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6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33" name="Flowchart: Delay 43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4" name="Flowchart: Delay 43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7" name="Isosceles Triangle 426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8" name="Isosceles Triangle 427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9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31" name="Flowchart: Delay 43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2" name="Flowchart: Delay 43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0" name="Isosceles Triangle 429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38" name="Rectangle 437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2" name="Rectangle 441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3" name="Straight Connector 442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grpSp>
        <p:nvGrpSpPr>
          <p:cNvPr id="445" name="Group 303"/>
          <p:cNvGrpSpPr/>
          <p:nvPr/>
        </p:nvGrpSpPr>
        <p:grpSpPr>
          <a:xfrm>
            <a:off x="11151150" y="3000400"/>
            <a:ext cx="792088" cy="792088"/>
            <a:chOff x="8993088" y="4152528"/>
            <a:chExt cx="792088" cy="792088"/>
          </a:xfrm>
        </p:grpSpPr>
        <p:sp>
          <p:nvSpPr>
            <p:cNvPr id="446" name="Isosceles Triangle 44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9" name="Flowchart: Delay 45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0" name="Flowchart: Delay 45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8" name="Isosceles Triangle 447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9" name="Isosceles Triangle 448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50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7" name="Flowchart: Delay 45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8" name="Flowchart: Delay 45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1" name="Isosceles Triangle 450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2" name="Isosceles Triangle 451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53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5" name="Flowchart: Delay 45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6" name="Flowchart: Delay 45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4" name="Isosceles Triangle 453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1" name="Isosceles Triangle 460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2" name="Isosceles Triangle 461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5" name="TextBox 544"/>
          <p:cNvSpPr txBox="1"/>
          <p:nvPr/>
        </p:nvSpPr>
        <p:spPr>
          <a:xfrm>
            <a:off x="4744616" y="3288432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NO/ENNI MIP</a:t>
            </a:r>
            <a:endParaRPr lang="en-GB" sz="1100" b="0" dirty="0"/>
          </a:p>
        </p:txBody>
      </p:sp>
      <p:sp>
        <p:nvSpPr>
          <p:cNvPr id="546" name="TextBox 545"/>
          <p:cNvSpPr txBox="1"/>
          <p:nvPr/>
        </p:nvSpPr>
        <p:spPr>
          <a:xfrm>
            <a:off x="496144" y="6240761"/>
            <a:ext cx="120973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0" dirty="0" smtClean="0"/>
              <a:t>There are </a:t>
            </a:r>
            <a:r>
              <a:rPr lang="en-GB" sz="2000" dirty="0" smtClean="0"/>
              <a:t>two </a:t>
            </a:r>
            <a:r>
              <a:rPr lang="en-GB" sz="2000" dirty="0" smtClean="0"/>
              <a:t>models </a:t>
            </a:r>
            <a:r>
              <a:rPr lang="en-GB" sz="2000" b="0" dirty="0" smtClean="0"/>
              <a:t>to </a:t>
            </a:r>
            <a:r>
              <a:rPr lang="en-GB" sz="2000" b="0" dirty="0" smtClean="0"/>
              <a:t>configure the EC’s MEP and MIP functions in the data plane (see next slides):</a:t>
            </a:r>
          </a:p>
          <a:p>
            <a:pPr marL="1071563" indent="-1071563"/>
            <a:r>
              <a:rPr lang="en-GB" sz="2000" dirty="0" smtClean="0"/>
              <a:t>Model I</a:t>
            </a:r>
            <a:r>
              <a:rPr lang="en-GB" sz="2000" b="0" dirty="0" smtClean="0"/>
              <a:t>)	</a:t>
            </a:r>
            <a:r>
              <a:rPr lang="en-GB" sz="2000" b="0" i="1" dirty="0" smtClean="0"/>
              <a:t>Unprotected </a:t>
            </a:r>
            <a:r>
              <a:rPr lang="en-GB" sz="2000" b="0" i="1" dirty="0" err="1" smtClean="0"/>
              <a:t>ECs</a:t>
            </a:r>
            <a:r>
              <a:rPr lang="en-GB" sz="2000" b="0" i="1" dirty="0" smtClean="0"/>
              <a:t> </a:t>
            </a:r>
            <a:r>
              <a:rPr lang="en-GB" sz="2000" b="0" i="1" dirty="0" smtClean="0"/>
              <a:t>and </a:t>
            </a:r>
            <a:r>
              <a:rPr lang="en-GB" sz="2000" b="0" i="1" dirty="0" smtClean="0"/>
              <a:t>DRNI </a:t>
            </a:r>
            <a:r>
              <a:rPr lang="en-GB" sz="2000" b="0" i="1" dirty="0" smtClean="0"/>
              <a:t>protected </a:t>
            </a:r>
            <a:r>
              <a:rPr lang="en-GB" sz="2000" b="0" i="1" dirty="0" err="1" smtClean="0"/>
              <a:t>ECs</a:t>
            </a:r>
            <a:r>
              <a:rPr lang="en-GB" sz="2000" b="0" dirty="0" smtClean="0"/>
              <a:t>: </a:t>
            </a:r>
            <a:r>
              <a:rPr lang="en-GB" sz="2000" b="0" dirty="0" smtClean="0"/>
              <a:t/>
            </a:r>
            <a:br>
              <a:rPr lang="en-GB" sz="2000" b="0" dirty="0" smtClean="0"/>
            </a:br>
            <a:r>
              <a:rPr lang="en-GB" sz="2000" b="0" dirty="0" smtClean="0"/>
              <a:t>	- NO </a:t>
            </a:r>
            <a:r>
              <a:rPr lang="en-GB" sz="2000" b="0" dirty="0" smtClean="0"/>
              <a:t>MEP, SP MIP and ENNI MEP on ENNI Link </a:t>
            </a:r>
            <a:r>
              <a:rPr lang="en-GB" sz="2000" b="0" dirty="0" smtClean="0"/>
              <a:t>Ports </a:t>
            </a:r>
            <a:r>
              <a:rPr lang="en-GB" sz="2000" b="0" dirty="0" smtClean="0"/>
              <a:t/>
            </a:r>
            <a:br>
              <a:rPr lang="en-GB" sz="2000" b="0" dirty="0" smtClean="0"/>
            </a:br>
            <a:r>
              <a:rPr lang="en-GB" sz="2000" b="0" dirty="0" smtClean="0"/>
              <a:t>	- </a:t>
            </a:r>
            <a:r>
              <a:rPr lang="en-GB" sz="2000" b="0" dirty="0" smtClean="0"/>
              <a:t>NO MIP on Intra-DAS </a:t>
            </a:r>
            <a:r>
              <a:rPr lang="en-GB" sz="2000" b="0" dirty="0" smtClean="0"/>
              <a:t>Link </a:t>
            </a:r>
            <a:r>
              <a:rPr lang="en-GB" sz="2000" b="0" dirty="0" smtClean="0"/>
              <a:t>Ports</a:t>
            </a:r>
            <a:endParaRPr lang="en-GB" sz="2000" b="0" dirty="0" smtClean="0"/>
          </a:p>
          <a:p>
            <a:pPr marL="1071563" indent="-1071563"/>
            <a:r>
              <a:rPr lang="en-GB" sz="2000" dirty="0" smtClean="0"/>
              <a:t>Model II</a:t>
            </a:r>
            <a:r>
              <a:rPr lang="en-GB" sz="2000" b="0" dirty="0" smtClean="0"/>
              <a:t>)</a:t>
            </a:r>
            <a:r>
              <a:rPr lang="en-GB" sz="2000" b="0" dirty="0" smtClean="0"/>
              <a:t>	</a:t>
            </a:r>
            <a:r>
              <a:rPr lang="en-GB" sz="2000" b="0" i="1" dirty="0" smtClean="0"/>
              <a:t>Unprotected </a:t>
            </a:r>
            <a:r>
              <a:rPr lang="en-GB" sz="2000" b="0" i="1" dirty="0" err="1" smtClean="0"/>
              <a:t>ECs</a:t>
            </a:r>
            <a:r>
              <a:rPr lang="en-GB" sz="2000" b="0" dirty="0" smtClean="0"/>
              <a:t>: </a:t>
            </a:r>
            <a:r>
              <a:rPr lang="en-GB" sz="2000" b="0" dirty="0" smtClean="0"/>
              <a:t/>
            </a:r>
            <a:br>
              <a:rPr lang="en-GB" sz="2000" b="0" dirty="0" smtClean="0"/>
            </a:br>
            <a:r>
              <a:rPr lang="en-GB" sz="2000" b="0" dirty="0" smtClean="0"/>
              <a:t>	- NO </a:t>
            </a:r>
            <a:r>
              <a:rPr lang="en-GB" sz="2000" b="0" dirty="0" smtClean="0"/>
              <a:t>MEP, SP MIP and ENNI MEP on ENNI Link </a:t>
            </a:r>
            <a:r>
              <a:rPr lang="en-GB" sz="2000" b="0" dirty="0" smtClean="0"/>
              <a:t>Ports</a:t>
            </a:r>
            <a:br>
              <a:rPr lang="en-GB" sz="2000" b="0" dirty="0" smtClean="0"/>
            </a:br>
            <a:r>
              <a:rPr lang="en-GB" sz="2000" b="0" i="1" dirty="0" smtClean="0"/>
              <a:t>DRNI </a:t>
            </a:r>
            <a:r>
              <a:rPr lang="en-GB" sz="2000" b="0" i="1" dirty="0" smtClean="0"/>
              <a:t>protected </a:t>
            </a:r>
            <a:r>
              <a:rPr lang="en-GB" sz="2000" b="0" i="1" dirty="0" err="1" smtClean="0"/>
              <a:t>ECs</a:t>
            </a:r>
            <a:r>
              <a:rPr lang="en-GB" sz="2000" b="0" dirty="0" smtClean="0"/>
              <a:t>: </a:t>
            </a:r>
            <a:r>
              <a:rPr lang="en-GB" sz="2000" b="0" dirty="0" smtClean="0"/>
              <a:t/>
            </a:r>
            <a:br>
              <a:rPr lang="en-GB" sz="2000" b="0" dirty="0" smtClean="0"/>
            </a:br>
            <a:r>
              <a:rPr lang="en-GB" sz="2000" b="0" dirty="0" smtClean="0"/>
              <a:t>	- NO </a:t>
            </a:r>
            <a:r>
              <a:rPr lang="en-GB" sz="2000" b="0" dirty="0" smtClean="0"/>
              <a:t>MEP, SP MIP and ENNI MEP on Active </a:t>
            </a:r>
            <a:r>
              <a:rPr lang="en-GB" sz="2000" b="0" dirty="0" smtClean="0"/>
              <a:t>Gateway’s </a:t>
            </a:r>
            <a:r>
              <a:rPr lang="en-GB" sz="2000" b="0" dirty="0" smtClean="0"/>
              <a:t>ENNI </a:t>
            </a:r>
            <a:r>
              <a:rPr lang="en-GB" sz="2000" b="0" dirty="0" smtClean="0"/>
              <a:t>or Intra-DAS </a:t>
            </a:r>
            <a:r>
              <a:rPr lang="en-GB" sz="2000" b="0" dirty="0" smtClean="0"/>
              <a:t>Link </a:t>
            </a:r>
            <a:r>
              <a:rPr lang="en-GB" sz="2000" b="0" dirty="0" smtClean="0"/>
              <a:t>Port </a:t>
            </a:r>
            <a:r>
              <a:rPr lang="en-GB" sz="2000" b="0" dirty="0" smtClean="0"/>
              <a:t/>
            </a:r>
            <a:br>
              <a:rPr lang="en-GB" sz="2000" b="0" dirty="0" smtClean="0"/>
            </a:br>
            <a:r>
              <a:rPr lang="en-GB" sz="2000" b="0" dirty="0" smtClean="0"/>
              <a:t>	- </a:t>
            </a:r>
            <a:r>
              <a:rPr lang="en-GB" sz="2000" b="0" dirty="0" smtClean="0"/>
              <a:t>ENNI </a:t>
            </a:r>
            <a:r>
              <a:rPr lang="en-GB" sz="2000" b="0" dirty="0" smtClean="0"/>
              <a:t>MIP </a:t>
            </a:r>
            <a:r>
              <a:rPr lang="en-GB" sz="2000" b="0" dirty="0" smtClean="0"/>
              <a:t>on </a:t>
            </a:r>
            <a:r>
              <a:rPr lang="en-GB" sz="2000" b="0" dirty="0" smtClean="0"/>
              <a:t>Standby </a:t>
            </a:r>
            <a:r>
              <a:rPr lang="en-GB" sz="2000" b="0" dirty="0" smtClean="0"/>
              <a:t>Gateway’s ENNI and Intra-DAS </a:t>
            </a:r>
            <a:r>
              <a:rPr lang="en-GB" sz="2000" b="0" dirty="0" smtClean="0"/>
              <a:t>Link </a:t>
            </a:r>
            <a:r>
              <a:rPr lang="en-GB" sz="2000" b="0" dirty="0" smtClean="0"/>
              <a:t>Ports </a:t>
            </a:r>
            <a:endParaRPr lang="en-US" sz="2000" b="0" dirty="0"/>
          </a:p>
        </p:txBody>
      </p:sp>
      <p:sp>
        <p:nvSpPr>
          <p:cNvPr id="547" name="TextBox 546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178" name="TextBox 177"/>
          <p:cNvSpPr txBox="1"/>
          <p:nvPr/>
        </p:nvSpPr>
        <p:spPr>
          <a:xfrm>
            <a:off x="5464696" y="3576464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Link </a:t>
            </a:r>
            <a:r>
              <a:rPr lang="en-GB" sz="1400" dirty="0" smtClean="0">
                <a:solidFill>
                  <a:srgbClr val="C00000"/>
                </a:solidFill>
              </a:rPr>
              <a:t>end points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79" name="Straight Connector 178"/>
          <p:cNvCxnSpPr/>
          <p:nvPr/>
        </p:nvCxnSpPr>
        <p:spPr bwMode="auto">
          <a:xfrm flipH="1">
            <a:off x="3952528" y="3792488"/>
            <a:ext cx="1656184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0" name="Straight Connector 179"/>
          <p:cNvCxnSpPr/>
          <p:nvPr/>
        </p:nvCxnSpPr>
        <p:spPr bwMode="auto">
          <a:xfrm>
            <a:off x="7120880" y="3792488"/>
            <a:ext cx="180020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triangl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4744616" y="4296544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Link MEP</a:t>
            </a:r>
            <a:endParaRPr lang="en-GB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Isosceles Triangle 421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6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1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88072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282" name="TextBox 281"/>
          <p:cNvSpPr txBox="1"/>
          <p:nvPr/>
        </p:nvSpPr>
        <p:spPr>
          <a:xfrm>
            <a:off x="12017424" y="285638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12017424" y="357762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6" name="TextBox 285"/>
          <p:cNvSpPr txBox="1"/>
          <p:nvPr/>
        </p:nvSpPr>
        <p:spPr>
          <a:xfrm>
            <a:off x="12017424" y="321758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4744616" y="432296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Link MEP</a:t>
            </a:r>
            <a:endParaRPr lang="en-GB" sz="1100" b="0" dirty="0"/>
          </a:p>
        </p:txBody>
      </p:sp>
      <p:cxnSp>
        <p:nvCxnSpPr>
          <p:cNvPr id="362" name="Straight Connector 361"/>
          <p:cNvCxnSpPr/>
          <p:nvPr/>
        </p:nvCxnSpPr>
        <p:spPr bwMode="auto">
          <a:xfrm>
            <a:off x="3232448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3" name="Straight Connector 362"/>
          <p:cNvCxnSpPr/>
          <p:nvPr/>
        </p:nvCxnSpPr>
        <p:spPr bwMode="auto">
          <a:xfrm>
            <a:off x="2224336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6" name="Straight Connector 365"/>
          <p:cNvCxnSpPr/>
          <p:nvPr/>
        </p:nvCxnSpPr>
        <p:spPr bwMode="auto">
          <a:xfrm>
            <a:off x="1216224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0" name="Straight Connector 369"/>
          <p:cNvCxnSpPr/>
          <p:nvPr/>
        </p:nvCxnSpPr>
        <p:spPr bwMode="auto">
          <a:xfrm>
            <a:off x="9543504" y="213630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1" name="Straight Connector 370"/>
          <p:cNvCxnSpPr/>
          <p:nvPr/>
        </p:nvCxnSpPr>
        <p:spPr bwMode="auto">
          <a:xfrm>
            <a:off x="11487720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72" name="Straight Connector 371"/>
          <p:cNvCxnSpPr/>
          <p:nvPr/>
        </p:nvCxnSpPr>
        <p:spPr bwMode="auto">
          <a:xfrm>
            <a:off x="10479608" y="2136304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93"/>
          <p:cNvGrpSpPr/>
          <p:nvPr/>
        </p:nvGrpSpPr>
        <p:grpSpPr>
          <a:xfrm>
            <a:off x="11153328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52" name="Isosceles Triangle 35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4" name="Flowchart: Delay 38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5" name="Flowchart: Delay 38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2" name="Flowchart: Delay 3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3" name="Flowchart: Delay 3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7" name="Isosceles Triangle 37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0" name="Flowchart: Delay 3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1" name="Flowchart: Delay 3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0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7" name="TextBox 316"/>
          <p:cNvSpPr txBox="1"/>
          <p:nvPr/>
        </p:nvSpPr>
        <p:spPr>
          <a:xfrm>
            <a:off x="928457" y="1489973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@O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8" name="TextBox 317"/>
          <p:cNvSpPr txBox="1"/>
          <p:nvPr/>
        </p:nvSpPr>
        <p:spPr>
          <a:xfrm>
            <a:off x="1936569" y="1488232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@P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19" name="TextBox 318"/>
          <p:cNvSpPr txBox="1"/>
          <p:nvPr/>
        </p:nvSpPr>
        <p:spPr>
          <a:xfrm>
            <a:off x="2970329" y="1488232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@K</a:t>
            </a:r>
          </a:p>
          <a:p>
            <a:r>
              <a:rPr lang="en-GB" sz="1400" dirty="0" smtClean="0"/>
              <a:t>@K</a:t>
            </a:r>
            <a:endParaRPr lang="en-US" sz="1400" dirty="0"/>
          </a:p>
        </p:txBody>
      </p:sp>
      <p:sp>
        <p:nvSpPr>
          <p:cNvPr id="320" name="TextBox 319"/>
          <p:cNvSpPr txBox="1"/>
          <p:nvPr/>
        </p:nvSpPr>
        <p:spPr>
          <a:xfrm>
            <a:off x="10191841" y="1561981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@Q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26" name="TextBox 325"/>
          <p:cNvSpPr txBox="1"/>
          <p:nvPr/>
        </p:nvSpPr>
        <p:spPr>
          <a:xfrm>
            <a:off x="11199953" y="156024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@R</a:t>
            </a:r>
          </a:p>
          <a:p>
            <a:r>
              <a:rPr lang="en-GB" sz="1400" dirty="0" smtClean="0"/>
              <a:t>@S</a:t>
            </a:r>
            <a:endParaRPr lang="en-US" sz="1400" dirty="0"/>
          </a:p>
        </p:txBody>
      </p:sp>
      <p:sp>
        <p:nvSpPr>
          <p:cNvPr id="348" name="TextBox 347"/>
          <p:cNvSpPr txBox="1"/>
          <p:nvPr/>
        </p:nvSpPr>
        <p:spPr>
          <a:xfrm>
            <a:off x="9281385" y="1561981"/>
            <a:ext cx="468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@L</a:t>
            </a:r>
          </a:p>
          <a:p>
            <a:r>
              <a:rPr lang="en-GB" sz="1400" dirty="0" smtClean="0"/>
              <a:t>@L</a:t>
            </a:r>
            <a:endParaRPr lang="en-US" sz="1400" dirty="0"/>
          </a:p>
        </p:txBody>
      </p:sp>
      <p:sp>
        <p:nvSpPr>
          <p:cNvPr id="373" name="TextBox 372"/>
          <p:cNvSpPr txBox="1"/>
          <p:nvPr/>
        </p:nvSpPr>
        <p:spPr>
          <a:xfrm>
            <a:off x="-7912" y="1488232"/>
            <a:ext cx="742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EUI48:</a:t>
            </a:r>
          </a:p>
          <a:p>
            <a:r>
              <a:rPr lang="en-GB" sz="1400" dirty="0" smtClean="0"/>
              <a:t>MAC:</a:t>
            </a:r>
            <a:endParaRPr lang="en-US" sz="1400" dirty="0"/>
          </a:p>
        </p:txBody>
      </p:sp>
      <p:sp>
        <p:nvSpPr>
          <p:cNvPr id="283" name="TextBox 282"/>
          <p:cNvSpPr txBox="1"/>
          <p:nvPr/>
        </p:nvSpPr>
        <p:spPr>
          <a:xfrm>
            <a:off x="4744616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285" name="TextBox 284"/>
          <p:cNvSpPr txBox="1"/>
          <p:nvPr/>
        </p:nvSpPr>
        <p:spPr>
          <a:xfrm>
            <a:off x="7048872" y="324284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06" name="TextBox 305"/>
          <p:cNvSpPr txBox="1"/>
          <p:nvPr/>
        </p:nvSpPr>
        <p:spPr>
          <a:xfrm>
            <a:off x="11945416" y="4276799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88" name="Rectangle 387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1576264" y="624076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20" name="Group 249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1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4" name="Group 193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61" name="Isosceles Triangle 4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5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4" name="Flowchart: Delay 4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5" name="Flowchart: Delay 4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3" name="Isosceles Triangle 4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4" name="Isosceles Triangle 4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6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2" name="Flowchart: Delay 4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3" name="Flowchart: Delay 4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6" name="Isosceles Triangle 4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Isosceles Triangle 4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7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0" name="Flowchart: Delay 4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1" name="Flowchart: Delay 4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9" name="Isosceles Triangle 4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9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77" name="Isosceles Triangle 4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0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90" name="Flowchart: Delay 4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1" name="Flowchart: Delay 4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8" name="Flowchart: Delay 4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9" name="Flowchart: Delay 4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3" name="Isosceles Triangle 4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6" name="Flowchart: Delay 4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7" name="Flowchart: Delay 4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5" name="Isosceles Triangle 4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3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93" name="Isosceles Triangle 49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5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6" name="Flowchart: Delay 5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Flowchart: Delay 5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6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9" name="Isosceles Triangle 49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7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1" name="Isosceles Triangle 50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8" name="TextBox 507"/>
          <p:cNvSpPr txBox="1"/>
          <p:nvPr/>
        </p:nvSpPr>
        <p:spPr>
          <a:xfrm>
            <a:off x="0" y="276463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09" name="TextBox 508"/>
          <p:cNvSpPr txBox="1"/>
          <p:nvPr/>
        </p:nvSpPr>
        <p:spPr>
          <a:xfrm>
            <a:off x="0" y="348587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10" name="TextBox 509"/>
          <p:cNvSpPr txBox="1"/>
          <p:nvPr/>
        </p:nvSpPr>
        <p:spPr>
          <a:xfrm>
            <a:off x="0" y="312583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11" name="TextBox 510"/>
          <p:cNvSpPr txBox="1"/>
          <p:nvPr/>
        </p:nvSpPr>
        <p:spPr>
          <a:xfrm>
            <a:off x="0" y="4276799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12" name="TextBox 511"/>
          <p:cNvSpPr txBox="1"/>
          <p:nvPr/>
        </p:nvSpPr>
        <p:spPr>
          <a:xfrm>
            <a:off x="7192888" y="436855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Link MEP</a:t>
            </a:r>
            <a:endParaRPr lang="en-GB" sz="1100" b="0" dirty="0"/>
          </a:p>
        </p:txBody>
      </p:sp>
      <p:sp>
        <p:nvSpPr>
          <p:cNvPr id="520" name="TextBox 519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201" name="Freeform 200"/>
          <p:cNvSpPr/>
          <p:nvPr/>
        </p:nvSpPr>
        <p:spPr bwMode="auto">
          <a:xfrm flipH="1">
            <a:off x="2203871" y="2451288"/>
            <a:ext cx="3044801" cy="3760326"/>
          </a:xfrm>
          <a:custGeom>
            <a:avLst/>
            <a:gdLst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090042 w 3105807"/>
              <a:gd name="connsiteY27" fmla="*/ 1742340 h 3760326"/>
              <a:gd name="connsiteX28" fmla="*/ 3105807 w 3105807"/>
              <a:gd name="connsiteY28" fmla="*/ 1884229 h 3760326"/>
              <a:gd name="connsiteX29" fmla="*/ 3090042 w 3105807"/>
              <a:gd name="connsiteY29" fmla="*/ 2388726 h 3760326"/>
              <a:gd name="connsiteX30" fmla="*/ 3074276 w 3105807"/>
              <a:gd name="connsiteY30" fmla="*/ 2451788 h 3760326"/>
              <a:gd name="connsiteX31" fmla="*/ 3058511 w 3105807"/>
              <a:gd name="connsiteY31" fmla="*/ 2577912 h 3760326"/>
              <a:gd name="connsiteX32" fmla="*/ 3026980 w 3105807"/>
              <a:gd name="connsiteY32" fmla="*/ 2751333 h 3760326"/>
              <a:gd name="connsiteX33" fmla="*/ 3042745 w 3105807"/>
              <a:gd name="connsiteY33" fmla="*/ 3760326 h 3760326"/>
              <a:gd name="connsiteX0" fmla="*/ 110359 w 3105807"/>
              <a:gd name="connsiteY0" fmla="*/ 3602671 h 3760326"/>
              <a:gd name="connsiteX1" fmla="*/ 78828 w 3105807"/>
              <a:gd name="connsiteY1" fmla="*/ 3413484 h 3760326"/>
              <a:gd name="connsiteX2" fmla="*/ 47297 w 3105807"/>
              <a:gd name="connsiteY2" fmla="*/ 2861691 h 3760326"/>
              <a:gd name="connsiteX3" fmla="*/ 31531 w 3105807"/>
              <a:gd name="connsiteY3" fmla="*/ 2593678 h 3760326"/>
              <a:gd name="connsiteX4" fmla="*/ 15766 w 3105807"/>
              <a:gd name="connsiteY4" fmla="*/ 2546381 h 3760326"/>
              <a:gd name="connsiteX5" fmla="*/ 0 w 3105807"/>
              <a:gd name="connsiteY5" fmla="*/ 2451788 h 3760326"/>
              <a:gd name="connsiteX6" fmla="*/ 15766 w 3105807"/>
              <a:gd name="connsiteY6" fmla="*/ 354974 h 3760326"/>
              <a:gd name="connsiteX7" fmla="*/ 94593 w 3105807"/>
              <a:gd name="connsiteY7" fmla="*/ 213084 h 3760326"/>
              <a:gd name="connsiteX8" fmla="*/ 110359 w 3105807"/>
              <a:gd name="connsiteY8" fmla="*/ 165788 h 3760326"/>
              <a:gd name="connsiteX9" fmla="*/ 220718 w 3105807"/>
              <a:gd name="connsiteY9" fmla="*/ 134257 h 3760326"/>
              <a:gd name="connsiteX10" fmla="*/ 299545 w 3105807"/>
              <a:gd name="connsiteY10" fmla="*/ 118491 h 3760326"/>
              <a:gd name="connsiteX11" fmla="*/ 346842 w 3105807"/>
              <a:gd name="connsiteY11" fmla="*/ 102726 h 3760326"/>
              <a:gd name="connsiteX12" fmla="*/ 583324 w 3105807"/>
              <a:gd name="connsiteY12" fmla="*/ 86960 h 3760326"/>
              <a:gd name="connsiteX13" fmla="*/ 1954924 w 3105807"/>
              <a:gd name="connsiteY13" fmla="*/ 86960 h 3760326"/>
              <a:gd name="connsiteX14" fmla="*/ 2317531 w 3105807"/>
              <a:gd name="connsiteY14" fmla="*/ 71195 h 3760326"/>
              <a:gd name="connsiteX15" fmla="*/ 2601311 w 3105807"/>
              <a:gd name="connsiteY15" fmla="*/ 86960 h 3760326"/>
              <a:gd name="connsiteX16" fmla="*/ 2648607 w 3105807"/>
              <a:gd name="connsiteY16" fmla="*/ 102726 h 3760326"/>
              <a:gd name="connsiteX17" fmla="*/ 2743200 w 3105807"/>
              <a:gd name="connsiteY17" fmla="*/ 118491 h 3760326"/>
              <a:gd name="connsiteX18" fmla="*/ 2853559 w 3105807"/>
              <a:gd name="connsiteY18" fmla="*/ 150022 h 3760326"/>
              <a:gd name="connsiteX19" fmla="*/ 2885090 w 3105807"/>
              <a:gd name="connsiteY19" fmla="*/ 197319 h 3760326"/>
              <a:gd name="connsiteX20" fmla="*/ 2916621 w 3105807"/>
              <a:gd name="connsiteY20" fmla="*/ 291912 h 3760326"/>
              <a:gd name="connsiteX21" fmla="*/ 2932387 w 3105807"/>
              <a:gd name="connsiteY21" fmla="*/ 449567 h 3760326"/>
              <a:gd name="connsiteX22" fmla="*/ 2948152 w 3105807"/>
              <a:gd name="connsiteY22" fmla="*/ 496864 h 3760326"/>
              <a:gd name="connsiteX23" fmla="*/ 2963918 w 3105807"/>
              <a:gd name="connsiteY23" fmla="*/ 796409 h 3760326"/>
              <a:gd name="connsiteX24" fmla="*/ 3011214 w 3105807"/>
              <a:gd name="connsiteY24" fmla="*/ 985595 h 3760326"/>
              <a:gd name="connsiteX25" fmla="*/ 3042745 w 3105807"/>
              <a:gd name="connsiteY25" fmla="*/ 1127484 h 3760326"/>
              <a:gd name="connsiteX26" fmla="*/ 3058511 w 3105807"/>
              <a:gd name="connsiteY26" fmla="*/ 1174781 h 3760326"/>
              <a:gd name="connsiteX27" fmla="*/ 3105807 w 3105807"/>
              <a:gd name="connsiteY27" fmla="*/ 1884229 h 3760326"/>
              <a:gd name="connsiteX28" fmla="*/ 3090042 w 3105807"/>
              <a:gd name="connsiteY28" fmla="*/ 2388726 h 3760326"/>
              <a:gd name="connsiteX29" fmla="*/ 3074276 w 3105807"/>
              <a:gd name="connsiteY29" fmla="*/ 2451788 h 3760326"/>
              <a:gd name="connsiteX30" fmla="*/ 3058511 w 3105807"/>
              <a:gd name="connsiteY30" fmla="*/ 2577912 h 3760326"/>
              <a:gd name="connsiteX31" fmla="*/ 3026980 w 3105807"/>
              <a:gd name="connsiteY31" fmla="*/ 2751333 h 3760326"/>
              <a:gd name="connsiteX32" fmla="*/ 3042745 w 3105807"/>
              <a:gd name="connsiteY32" fmla="*/ 3760326 h 3760326"/>
              <a:gd name="connsiteX0" fmla="*/ 110359 w 3090042"/>
              <a:gd name="connsiteY0" fmla="*/ 3602671 h 3760326"/>
              <a:gd name="connsiteX1" fmla="*/ 78828 w 3090042"/>
              <a:gd name="connsiteY1" fmla="*/ 3413484 h 3760326"/>
              <a:gd name="connsiteX2" fmla="*/ 47297 w 3090042"/>
              <a:gd name="connsiteY2" fmla="*/ 2861691 h 3760326"/>
              <a:gd name="connsiteX3" fmla="*/ 31531 w 3090042"/>
              <a:gd name="connsiteY3" fmla="*/ 2593678 h 3760326"/>
              <a:gd name="connsiteX4" fmla="*/ 15766 w 3090042"/>
              <a:gd name="connsiteY4" fmla="*/ 2546381 h 3760326"/>
              <a:gd name="connsiteX5" fmla="*/ 0 w 3090042"/>
              <a:gd name="connsiteY5" fmla="*/ 2451788 h 3760326"/>
              <a:gd name="connsiteX6" fmla="*/ 15766 w 3090042"/>
              <a:gd name="connsiteY6" fmla="*/ 354974 h 3760326"/>
              <a:gd name="connsiteX7" fmla="*/ 94593 w 3090042"/>
              <a:gd name="connsiteY7" fmla="*/ 213084 h 3760326"/>
              <a:gd name="connsiteX8" fmla="*/ 110359 w 3090042"/>
              <a:gd name="connsiteY8" fmla="*/ 165788 h 3760326"/>
              <a:gd name="connsiteX9" fmla="*/ 220718 w 3090042"/>
              <a:gd name="connsiteY9" fmla="*/ 134257 h 3760326"/>
              <a:gd name="connsiteX10" fmla="*/ 299545 w 3090042"/>
              <a:gd name="connsiteY10" fmla="*/ 118491 h 3760326"/>
              <a:gd name="connsiteX11" fmla="*/ 346842 w 3090042"/>
              <a:gd name="connsiteY11" fmla="*/ 102726 h 3760326"/>
              <a:gd name="connsiteX12" fmla="*/ 583324 w 3090042"/>
              <a:gd name="connsiteY12" fmla="*/ 86960 h 3760326"/>
              <a:gd name="connsiteX13" fmla="*/ 1954924 w 3090042"/>
              <a:gd name="connsiteY13" fmla="*/ 86960 h 3760326"/>
              <a:gd name="connsiteX14" fmla="*/ 2317531 w 3090042"/>
              <a:gd name="connsiteY14" fmla="*/ 71195 h 3760326"/>
              <a:gd name="connsiteX15" fmla="*/ 2601311 w 3090042"/>
              <a:gd name="connsiteY15" fmla="*/ 86960 h 3760326"/>
              <a:gd name="connsiteX16" fmla="*/ 2648607 w 3090042"/>
              <a:gd name="connsiteY16" fmla="*/ 102726 h 3760326"/>
              <a:gd name="connsiteX17" fmla="*/ 2743200 w 3090042"/>
              <a:gd name="connsiteY17" fmla="*/ 118491 h 3760326"/>
              <a:gd name="connsiteX18" fmla="*/ 2853559 w 3090042"/>
              <a:gd name="connsiteY18" fmla="*/ 150022 h 3760326"/>
              <a:gd name="connsiteX19" fmla="*/ 2885090 w 3090042"/>
              <a:gd name="connsiteY19" fmla="*/ 197319 h 3760326"/>
              <a:gd name="connsiteX20" fmla="*/ 2916621 w 3090042"/>
              <a:gd name="connsiteY20" fmla="*/ 291912 h 3760326"/>
              <a:gd name="connsiteX21" fmla="*/ 2932387 w 3090042"/>
              <a:gd name="connsiteY21" fmla="*/ 449567 h 3760326"/>
              <a:gd name="connsiteX22" fmla="*/ 2948152 w 3090042"/>
              <a:gd name="connsiteY22" fmla="*/ 496864 h 3760326"/>
              <a:gd name="connsiteX23" fmla="*/ 2963918 w 3090042"/>
              <a:gd name="connsiteY23" fmla="*/ 796409 h 3760326"/>
              <a:gd name="connsiteX24" fmla="*/ 3011214 w 3090042"/>
              <a:gd name="connsiteY24" fmla="*/ 985595 h 3760326"/>
              <a:gd name="connsiteX25" fmla="*/ 3042745 w 3090042"/>
              <a:gd name="connsiteY25" fmla="*/ 1127484 h 3760326"/>
              <a:gd name="connsiteX26" fmla="*/ 3058511 w 3090042"/>
              <a:gd name="connsiteY26" fmla="*/ 1174781 h 3760326"/>
              <a:gd name="connsiteX27" fmla="*/ 3090042 w 3090042"/>
              <a:gd name="connsiteY27" fmla="*/ 2388726 h 3760326"/>
              <a:gd name="connsiteX28" fmla="*/ 3074276 w 3090042"/>
              <a:gd name="connsiteY28" fmla="*/ 2451788 h 3760326"/>
              <a:gd name="connsiteX29" fmla="*/ 3058511 w 3090042"/>
              <a:gd name="connsiteY29" fmla="*/ 2577912 h 3760326"/>
              <a:gd name="connsiteX30" fmla="*/ 3026980 w 3090042"/>
              <a:gd name="connsiteY30" fmla="*/ 2751333 h 3760326"/>
              <a:gd name="connsiteX31" fmla="*/ 3042745 w 3090042"/>
              <a:gd name="connsiteY31" fmla="*/ 3760326 h 3760326"/>
              <a:gd name="connsiteX0" fmla="*/ 110359 w 3074276"/>
              <a:gd name="connsiteY0" fmla="*/ 3602671 h 3760326"/>
              <a:gd name="connsiteX1" fmla="*/ 78828 w 3074276"/>
              <a:gd name="connsiteY1" fmla="*/ 3413484 h 3760326"/>
              <a:gd name="connsiteX2" fmla="*/ 47297 w 3074276"/>
              <a:gd name="connsiteY2" fmla="*/ 2861691 h 3760326"/>
              <a:gd name="connsiteX3" fmla="*/ 31531 w 3074276"/>
              <a:gd name="connsiteY3" fmla="*/ 2593678 h 3760326"/>
              <a:gd name="connsiteX4" fmla="*/ 15766 w 3074276"/>
              <a:gd name="connsiteY4" fmla="*/ 2546381 h 3760326"/>
              <a:gd name="connsiteX5" fmla="*/ 0 w 3074276"/>
              <a:gd name="connsiteY5" fmla="*/ 2451788 h 3760326"/>
              <a:gd name="connsiteX6" fmla="*/ 15766 w 3074276"/>
              <a:gd name="connsiteY6" fmla="*/ 354974 h 3760326"/>
              <a:gd name="connsiteX7" fmla="*/ 94593 w 3074276"/>
              <a:gd name="connsiteY7" fmla="*/ 213084 h 3760326"/>
              <a:gd name="connsiteX8" fmla="*/ 110359 w 3074276"/>
              <a:gd name="connsiteY8" fmla="*/ 165788 h 3760326"/>
              <a:gd name="connsiteX9" fmla="*/ 220718 w 3074276"/>
              <a:gd name="connsiteY9" fmla="*/ 134257 h 3760326"/>
              <a:gd name="connsiteX10" fmla="*/ 299545 w 3074276"/>
              <a:gd name="connsiteY10" fmla="*/ 118491 h 3760326"/>
              <a:gd name="connsiteX11" fmla="*/ 346842 w 3074276"/>
              <a:gd name="connsiteY11" fmla="*/ 102726 h 3760326"/>
              <a:gd name="connsiteX12" fmla="*/ 583324 w 3074276"/>
              <a:gd name="connsiteY12" fmla="*/ 86960 h 3760326"/>
              <a:gd name="connsiteX13" fmla="*/ 1954924 w 3074276"/>
              <a:gd name="connsiteY13" fmla="*/ 86960 h 3760326"/>
              <a:gd name="connsiteX14" fmla="*/ 2317531 w 3074276"/>
              <a:gd name="connsiteY14" fmla="*/ 71195 h 3760326"/>
              <a:gd name="connsiteX15" fmla="*/ 2601311 w 3074276"/>
              <a:gd name="connsiteY15" fmla="*/ 86960 h 3760326"/>
              <a:gd name="connsiteX16" fmla="*/ 2648607 w 3074276"/>
              <a:gd name="connsiteY16" fmla="*/ 102726 h 3760326"/>
              <a:gd name="connsiteX17" fmla="*/ 2743200 w 3074276"/>
              <a:gd name="connsiteY17" fmla="*/ 118491 h 3760326"/>
              <a:gd name="connsiteX18" fmla="*/ 2853559 w 3074276"/>
              <a:gd name="connsiteY18" fmla="*/ 150022 h 3760326"/>
              <a:gd name="connsiteX19" fmla="*/ 2885090 w 3074276"/>
              <a:gd name="connsiteY19" fmla="*/ 197319 h 3760326"/>
              <a:gd name="connsiteX20" fmla="*/ 2916621 w 3074276"/>
              <a:gd name="connsiteY20" fmla="*/ 291912 h 3760326"/>
              <a:gd name="connsiteX21" fmla="*/ 2932387 w 3074276"/>
              <a:gd name="connsiteY21" fmla="*/ 449567 h 3760326"/>
              <a:gd name="connsiteX22" fmla="*/ 2948152 w 3074276"/>
              <a:gd name="connsiteY22" fmla="*/ 496864 h 3760326"/>
              <a:gd name="connsiteX23" fmla="*/ 2963918 w 3074276"/>
              <a:gd name="connsiteY23" fmla="*/ 796409 h 3760326"/>
              <a:gd name="connsiteX24" fmla="*/ 3011214 w 3074276"/>
              <a:gd name="connsiteY24" fmla="*/ 985595 h 3760326"/>
              <a:gd name="connsiteX25" fmla="*/ 3042745 w 3074276"/>
              <a:gd name="connsiteY25" fmla="*/ 1127484 h 3760326"/>
              <a:gd name="connsiteX26" fmla="*/ 3058511 w 3074276"/>
              <a:gd name="connsiteY26" fmla="*/ 1174781 h 3760326"/>
              <a:gd name="connsiteX27" fmla="*/ 3074276 w 3074276"/>
              <a:gd name="connsiteY27" fmla="*/ 2451788 h 3760326"/>
              <a:gd name="connsiteX28" fmla="*/ 3058511 w 3074276"/>
              <a:gd name="connsiteY28" fmla="*/ 2577912 h 3760326"/>
              <a:gd name="connsiteX29" fmla="*/ 3026980 w 3074276"/>
              <a:gd name="connsiteY29" fmla="*/ 2751333 h 3760326"/>
              <a:gd name="connsiteX30" fmla="*/ 3042745 w 3074276"/>
              <a:gd name="connsiteY30" fmla="*/ 3760326 h 3760326"/>
              <a:gd name="connsiteX0" fmla="*/ 110359 w 3063766"/>
              <a:gd name="connsiteY0" fmla="*/ 3602671 h 3760326"/>
              <a:gd name="connsiteX1" fmla="*/ 78828 w 3063766"/>
              <a:gd name="connsiteY1" fmla="*/ 3413484 h 3760326"/>
              <a:gd name="connsiteX2" fmla="*/ 47297 w 3063766"/>
              <a:gd name="connsiteY2" fmla="*/ 2861691 h 3760326"/>
              <a:gd name="connsiteX3" fmla="*/ 31531 w 3063766"/>
              <a:gd name="connsiteY3" fmla="*/ 2593678 h 3760326"/>
              <a:gd name="connsiteX4" fmla="*/ 15766 w 3063766"/>
              <a:gd name="connsiteY4" fmla="*/ 2546381 h 3760326"/>
              <a:gd name="connsiteX5" fmla="*/ 0 w 3063766"/>
              <a:gd name="connsiteY5" fmla="*/ 2451788 h 3760326"/>
              <a:gd name="connsiteX6" fmla="*/ 15766 w 3063766"/>
              <a:gd name="connsiteY6" fmla="*/ 354974 h 3760326"/>
              <a:gd name="connsiteX7" fmla="*/ 94593 w 3063766"/>
              <a:gd name="connsiteY7" fmla="*/ 213084 h 3760326"/>
              <a:gd name="connsiteX8" fmla="*/ 110359 w 3063766"/>
              <a:gd name="connsiteY8" fmla="*/ 165788 h 3760326"/>
              <a:gd name="connsiteX9" fmla="*/ 220718 w 3063766"/>
              <a:gd name="connsiteY9" fmla="*/ 134257 h 3760326"/>
              <a:gd name="connsiteX10" fmla="*/ 299545 w 3063766"/>
              <a:gd name="connsiteY10" fmla="*/ 118491 h 3760326"/>
              <a:gd name="connsiteX11" fmla="*/ 346842 w 3063766"/>
              <a:gd name="connsiteY11" fmla="*/ 102726 h 3760326"/>
              <a:gd name="connsiteX12" fmla="*/ 583324 w 3063766"/>
              <a:gd name="connsiteY12" fmla="*/ 86960 h 3760326"/>
              <a:gd name="connsiteX13" fmla="*/ 1954924 w 3063766"/>
              <a:gd name="connsiteY13" fmla="*/ 86960 h 3760326"/>
              <a:gd name="connsiteX14" fmla="*/ 2317531 w 3063766"/>
              <a:gd name="connsiteY14" fmla="*/ 71195 h 3760326"/>
              <a:gd name="connsiteX15" fmla="*/ 2601311 w 3063766"/>
              <a:gd name="connsiteY15" fmla="*/ 86960 h 3760326"/>
              <a:gd name="connsiteX16" fmla="*/ 2648607 w 3063766"/>
              <a:gd name="connsiteY16" fmla="*/ 102726 h 3760326"/>
              <a:gd name="connsiteX17" fmla="*/ 2743200 w 3063766"/>
              <a:gd name="connsiteY17" fmla="*/ 118491 h 3760326"/>
              <a:gd name="connsiteX18" fmla="*/ 2853559 w 3063766"/>
              <a:gd name="connsiteY18" fmla="*/ 150022 h 3760326"/>
              <a:gd name="connsiteX19" fmla="*/ 2885090 w 3063766"/>
              <a:gd name="connsiteY19" fmla="*/ 197319 h 3760326"/>
              <a:gd name="connsiteX20" fmla="*/ 2916621 w 3063766"/>
              <a:gd name="connsiteY20" fmla="*/ 291912 h 3760326"/>
              <a:gd name="connsiteX21" fmla="*/ 2932387 w 3063766"/>
              <a:gd name="connsiteY21" fmla="*/ 449567 h 3760326"/>
              <a:gd name="connsiteX22" fmla="*/ 2948152 w 3063766"/>
              <a:gd name="connsiteY22" fmla="*/ 496864 h 3760326"/>
              <a:gd name="connsiteX23" fmla="*/ 2963918 w 3063766"/>
              <a:gd name="connsiteY23" fmla="*/ 796409 h 3760326"/>
              <a:gd name="connsiteX24" fmla="*/ 3011214 w 3063766"/>
              <a:gd name="connsiteY24" fmla="*/ 985595 h 3760326"/>
              <a:gd name="connsiteX25" fmla="*/ 3042745 w 3063766"/>
              <a:gd name="connsiteY25" fmla="*/ 1127484 h 3760326"/>
              <a:gd name="connsiteX26" fmla="*/ 3058511 w 3063766"/>
              <a:gd name="connsiteY26" fmla="*/ 1174781 h 3760326"/>
              <a:gd name="connsiteX27" fmla="*/ 3058511 w 3063766"/>
              <a:gd name="connsiteY27" fmla="*/ 2577912 h 3760326"/>
              <a:gd name="connsiteX28" fmla="*/ 3026980 w 3063766"/>
              <a:gd name="connsiteY28" fmla="*/ 2751333 h 3760326"/>
              <a:gd name="connsiteX29" fmla="*/ 3042745 w 3063766"/>
              <a:gd name="connsiteY29" fmla="*/ 3760326 h 3760326"/>
              <a:gd name="connsiteX0" fmla="*/ 110359 w 3058511"/>
              <a:gd name="connsiteY0" fmla="*/ 3602671 h 3760326"/>
              <a:gd name="connsiteX1" fmla="*/ 78828 w 3058511"/>
              <a:gd name="connsiteY1" fmla="*/ 3413484 h 3760326"/>
              <a:gd name="connsiteX2" fmla="*/ 47297 w 3058511"/>
              <a:gd name="connsiteY2" fmla="*/ 2861691 h 3760326"/>
              <a:gd name="connsiteX3" fmla="*/ 31531 w 3058511"/>
              <a:gd name="connsiteY3" fmla="*/ 2593678 h 3760326"/>
              <a:gd name="connsiteX4" fmla="*/ 15766 w 3058511"/>
              <a:gd name="connsiteY4" fmla="*/ 2546381 h 3760326"/>
              <a:gd name="connsiteX5" fmla="*/ 0 w 3058511"/>
              <a:gd name="connsiteY5" fmla="*/ 2451788 h 3760326"/>
              <a:gd name="connsiteX6" fmla="*/ 15766 w 3058511"/>
              <a:gd name="connsiteY6" fmla="*/ 354974 h 3760326"/>
              <a:gd name="connsiteX7" fmla="*/ 94593 w 3058511"/>
              <a:gd name="connsiteY7" fmla="*/ 213084 h 3760326"/>
              <a:gd name="connsiteX8" fmla="*/ 110359 w 3058511"/>
              <a:gd name="connsiteY8" fmla="*/ 165788 h 3760326"/>
              <a:gd name="connsiteX9" fmla="*/ 220718 w 3058511"/>
              <a:gd name="connsiteY9" fmla="*/ 134257 h 3760326"/>
              <a:gd name="connsiteX10" fmla="*/ 299545 w 3058511"/>
              <a:gd name="connsiteY10" fmla="*/ 118491 h 3760326"/>
              <a:gd name="connsiteX11" fmla="*/ 346842 w 3058511"/>
              <a:gd name="connsiteY11" fmla="*/ 102726 h 3760326"/>
              <a:gd name="connsiteX12" fmla="*/ 583324 w 3058511"/>
              <a:gd name="connsiteY12" fmla="*/ 86960 h 3760326"/>
              <a:gd name="connsiteX13" fmla="*/ 1954924 w 3058511"/>
              <a:gd name="connsiteY13" fmla="*/ 86960 h 3760326"/>
              <a:gd name="connsiteX14" fmla="*/ 2317531 w 3058511"/>
              <a:gd name="connsiteY14" fmla="*/ 71195 h 3760326"/>
              <a:gd name="connsiteX15" fmla="*/ 2601311 w 3058511"/>
              <a:gd name="connsiteY15" fmla="*/ 86960 h 3760326"/>
              <a:gd name="connsiteX16" fmla="*/ 2648607 w 3058511"/>
              <a:gd name="connsiteY16" fmla="*/ 102726 h 3760326"/>
              <a:gd name="connsiteX17" fmla="*/ 2743200 w 3058511"/>
              <a:gd name="connsiteY17" fmla="*/ 118491 h 3760326"/>
              <a:gd name="connsiteX18" fmla="*/ 2853559 w 3058511"/>
              <a:gd name="connsiteY18" fmla="*/ 150022 h 3760326"/>
              <a:gd name="connsiteX19" fmla="*/ 2885090 w 3058511"/>
              <a:gd name="connsiteY19" fmla="*/ 197319 h 3760326"/>
              <a:gd name="connsiteX20" fmla="*/ 2916621 w 3058511"/>
              <a:gd name="connsiteY20" fmla="*/ 291912 h 3760326"/>
              <a:gd name="connsiteX21" fmla="*/ 2932387 w 3058511"/>
              <a:gd name="connsiteY21" fmla="*/ 449567 h 3760326"/>
              <a:gd name="connsiteX22" fmla="*/ 2948152 w 3058511"/>
              <a:gd name="connsiteY22" fmla="*/ 496864 h 3760326"/>
              <a:gd name="connsiteX23" fmla="*/ 2963918 w 3058511"/>
              <a:gd name="connsiteY23" fmla="*/ 796409 h 3760326"/>
              <a:gd name="connsiteX24" fmla="*/ 3011214 w 3058511"/>
              <a:gd name="connsiteY24" fmla="*/ 985595 h 3760326"/>
              <a:gd name="connsiteX25" fmla="*/ 3042745 w 3058511"/>
              <a:gd name="connsiteY25" fmla="*/ 1127484 h 3760326"/>
              <a:gd name="connsiteX26" fmla="*/ 3058511 w 3058511"/>
              <a:gd name="connsiteY26" fmla="*/ 1174781 h 3760326"/>
              <a:gd name="connsiteX27" fmla="*/ 3026980 w 3058511"/>
              <a:gd name="connsiteY27" fmla="*/ 2751333 h 3760326"/>
              <a:gd name="connsiteX28" fmla="*/ 3042745 w 3058511"/>
              <a:gd name="connsiteY28" fmla="*/ 3760326 h 3760326"/>
              <a:gd name="connsiteX0" fmla="*/ 110359 w 3045373"/>
              <a:gd name="connsiteY0" fmla="*/ 3602671 h 3760326"/>
              <a:gd name="connsiteX1" fmla="*/ 78828 w 3045373"/>
              <a:gd name="connsiteY1" fmla="*/ 3413484 h 3760326"/>
              <a:gd name="connsiteX2" fmla="*/ 47297 w 3045373"/>
              <a:gd name="connsiteY2" fmla="*/ 2861691 h 3760326"/>
              <a:gd name="connsiteX3" fmla="*/ 31531 w 3045373"/>
              <a:gd name="connsiteY3" fmla="*/ 2593678 h 3760326"/>
              <a:gd name="connsiteX4" fmla="*/ 15766 w 3045373"/>
              <a:gd name="connsiteY4" fmla="*/ 2546381 h 3760326"/>
              <a:gd name="connsiteX5" fmla="*/ 0 w 3045373"/>
              <a:gd name="connsiteY5" fmla="*/ 2451788 h 3760326"/>
              <a:gd name="connsiteX6" fmla="*/ 15766 w 3045373"/>
              <a:gd name="connsiteY6" fmla="*/ 354974 h 3760326"/>
              <a:gd name="connsiteX7" fmla="*/ 94593 w 3045373"/>
              <a:gd name="connsiteY7" fmla="*/ 213084 h 3760326"/>
              <a:gd name="connsiteX8" fmla="*/ 110359 w 3045373"/>
              <a:gd name="connsiteY8" fmla="*/ 165788 h 3760326"/>
              <a:gd name="connsiteX9" fmla="*/ 220718 w 3045373"/>
              <a:gd name="connsiteY9" fmla="*/ 134257 h 3760326"/>
              <a:gd name="connsiteX10" fmla="*/ 299545 w 3045373"/>
              <a:gd name="connsiteY10" fmla="*/ 118491 h 3760326"/>
              <a:gd name="connsiteX11" fmla="*/ 346842 w 3045373"/>
              <a:gd name="connsiteY11" fmla="*/ 102726 h 3760326"/>
              <a:gd name="connsiteX12" fmla="*/ 583324 w 3045373"/>
              <a:gd name="connsiteY12" fmla="*/ 86960 h 3760326"/>
              <a:gd name="connsiteX13" fmla="*/ 1954924 w 3045373"/>
              <a:gd name="connsiteY13" fmla="*/ 86960 h 3760326"/>
              <a:gd name="connsiteX14" fmla="*/ 2317531 w 3045373"/>
              <a:gd name="connsiteY14" fmla="*/ 71195 h 3760326"/>
              <a:gd name="connsiteX15" fmla="*/ 2601311 w 3045373"/>
              <a:gd name="connsiteY15" fmla="*/ 86960 h 3760326"/>
              <a:gd name="connsiteX16" fmla="*/ 2648607 w 3045373"/>
              <a:gd name="connsiteY16" fmla="*/ 102726 h 3760326"/>
              <a:gd name="connsiteX17" fmla="*/ 2743200 w 3045373"/>
              <a:gd name="connsiteY17" fmla="*/ 118491 h 3760326"/>
              <a:gd name="connsiteX18" fmla="*/ 2853559 w 3045373"/>
              <a:gd name="connsiteY18" fmla="*/ 150022 h 3760326"/>
              <a:gd name="connsiteX19" fmla="*/ 2885090 w 3045373"/>
              <a:gd name="connsiteY19" fmla="*/ 197319 h 3760326"/>
              <a:gd name="connsiteX20" fmla="*/ 2916621 w 3045373"/>
              <a:gd name="connsiteY20" fmla="*/ 291912 h 3760326"/>
              <a:gd name="connsiteX21" fmla="*/ 2932387 w 3045373"/>
              <a:gd name="connsiteY21" fmla="*/ 449567 h 3760326"/>
              <a:gd name="connsiteX22" fmla="*/ 2948152 w 3045373"/>
              <a:gd name="connsiteY22" fmla="*/ 496864 h 3760326"/>
              <a:gd name="connsiteX23" fmla="*/ 2963918 w 3045373"/>
              <a:gd name="connsiteY23" fmla="*/ 796409 h 3760326"/>
              <a:gd name="connsiteX24" fmla="*/ 3011214 w 3045373"/>
              <a:gd name="connsiteY24" fmla="*/ 985595 h 3760326"/>
              <a:gd name="connsiteX25" fmla="*/ 3042745 w 3045373"/>
              <a:gd name="connsiteY25" fmla="*/ 1127484 h 3760326"/>
              <a:gd name="connsiteX26" fmla="*/ 3026980 w 3045373"/>
              <a:gd name="connsiteY26" fmla="*/ 2751333 h 3760326"/>
              <a:gd name="connsiteX27" fmla="*/ 3042745 w 3045373"/>
              <a:gd name="connsiteY27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11214 w 3044801"/>
              <a:gd name="connsiteY24" fmla="*/ 985595 h 3760326"/>
              <a:gd name="connsiteX25" fmla="*/ 3026980 w 3044801"/>
              <a:gd name="connsiteY25" fmla="*/ 2751333 h 3760326"/>
              <a:gd name="connsiteX26" fmla="*/ 3042745 w 3044801"/>
              <a:gd name="connsiteY26" fmla="*/ 3760326 h 3760326"/>
              <a:gd name="connsiteX0" fmla="*/ 110359 w 3044801"/>
              <a:gd name="connsiteY0" fmla="*/ 3602671 h 3760326"/>
              <a:gd name="connsiteX1" fmla="*/ 78828 w 3044801"/>
              <a:gd name="connsiteY1" fmla="*/ 3413484 h 3760326"/>
              <a:gd name="connsiteX2" fmla="*/ 47297 w 3044801"/>
              <a:gd name="connsiteY2" fmla="*/ 2861691 h 3760326"/>
              <a:gd name="connsiteX3" fmla="*/ 31531 w 3044801"/>
              <a:gd name="connsiteY3" fmla="*/ 2593678 h 3760326"/>
              <a:gd name="connsiteX4" fmla="*/ 15766 w 3044801"/>
              <a:gd name="connsiteY4" fmla="*/ 2546381 h 3760326"/>
              <a:gd name="connsiteX5" fmla="*/ 0 w 3044801"/>
              <a:gd name="connsiteY5" fmla="*/ 2451788 h 3760326"/>
              <a:gd name="connsiteX6" fmla="*/ 15766 w 3044801"/>
              <a:gd name="connsiteY6" fmla="*/ 354974 h 3760326"/>
              <a:gd name="connsiteX7" fmla="*/ 94593 w 3044801"/>
              <a:gd name="connsiteY7" fmla="*/ 213084 h 3760326"/>
              <a:gd name="connsiteX8" fmla="*/ 110359 w 3044801"/>
              <a:gd name="connsiteY8" fmla="*/ 165788 h 3760326"/>
              <a:gd name="connsiteX9" fmla="*/ 220718 w 3044801"/>
              <a:gd name="connsiteY9" fmla="*/ 134257 h 3760326"/>
              <a:gd name="connsiteX10" fmla="*/ 299545 w 3044801"/>
              <a:gd name="connsiteY10" fmla="*/ 118491 h 3760326"/>
              <a:gd name="connsiteX11" fmla="*/ 346842 w 3044801"/>
              <a:gd name="connsiteY11" fmla="*/ 102726 h 3760326"/>
              <a:gd name="connsiteX12" fmla="*/ 583324 w 3044801"/>
              <a:gd name="connsiteY12" fmla="*/ 86960 h 3760326"/>
              <a:gd name="connsiteX13" fmla="*/ 1954924 w 3044801"/>
              <a:gd name="connsiteY13" fmla="*/ 86960 h 3760326"/>
              <a:gd name="connsiteX14" fmla="*/ 2317531 w 3044801"/>
              <a:gd name="connsiteY14" fmla="*/ 71195 h 3760326"/>
              <a:gd name="connsiteX15" fmla="*/ 2601311 w 3044801"/>
              <a:gd name="connsiteY15" fmla="*/ 86960 h 3760326"/>
              <a:gd name="connsiteX16" fmla="*/ 2648607 w 3044801"/>
              <a:gd name="connsiteY16" fmla="*/ 102726 h 3760326"/>
              <a:gd name="connsiteX17" fmla="*/ 2743200 w 3044801"/>
              <a:gd name="connsiteY17" fmla="*/ 118491 h 3760326"/>
              <a:gd name="connsiteX18" fmla="*/ 2853559 w 3044801"/>
              <a:gd name="connsiteY18" fmla="*/ 150022 h 3760326"/>
              <a:gd name="connsiteX19" fmla="*/ 2885090 w 3044801"/>
              <a:gd name="connsiteY19" fmla="*/ 197319 h 3760326"/>
              <a:gd name="connsiteX20" fmla="*/ 2916621 w 3044801"/>
              <a:gd name="connsiteY20" fmla="*/ 291912 h 3760326"/>
              <a:gd name="connsiteX21" fmla="*/ 2932387 w 3044801"/>
              <a:gd name="connsiteY21" fmla="*/ 449567 h 3760326"/>
              <a:gd name="connsiteX22" fmla="*/ 2948152 w 3044801"/>
              <a:gd name="connsiteY22" fmla="*/ 496864 h 3760326"/>
              <a:gd name="connsiteX23" fmla="*/ 2963918 w 3044801"/>
              <a:gd name="connsiteY23" fmla="*/ 796409 h 3760326"/>
              <a:gd name="connsiteX24" fmla="*/ 3026980 w 3044801"/>
              <a:gd name="connsiteY24" fmla="*/ 2751333 h 3760326"/>
              <a:gd name="connsiteX25" fmla="*/ 3042745 w 3044801"/>
              <a:gd name="connsiteY25" fmla="*/ 3760326 h 3760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044801" h="3760326">
                <a:moveTo>
                  <a:pt x="110359" y="3602671"/>
                </a:moveTo>
                <a:cubicBezTo>
                  <a:pt x="99849" y="3539609"/>
                  <a:pt x="83610" y="3477237"/>
                  <a:pt x="78828" y="3413484"/>
                </a:cubicBezTo>
                <a:cubicBezTo>
                  <a:pt x="22153" y="2657826"/>
                  <a:pt x="93874" y="3187740"/>
                  <a:pt x="47297" y="2861691"/>
                </a:cubicBezTo>
                <a:cubicBezTo>
                  <a:pt x="42042" y="2772353"/>
                  <a:pt x="40436" y="2682726"/>
                  <a:pt x="31531" y="2593678"/>
                </a:cubicBezTo>
                <a:cubicBezTo>
                  <a:pt x="29877" y="2577142"/>
                  <a:pt x="19371" y="2562604"/>
                  <a:pt x="15766" y="2546381"/>
                </a:cubicBezTo>
                <a:cubicBezTo>
                  <a:pt x="8832" y="2515176"/>
                  <a:pt x="5255" y="2483319"/>
                  <a:pt x="0" y="2451788"/>
                </a:cubicBezTo>
                <a:cubicBezTo>
                  <a:pt x="5255" y="1752850"/>
                  <a:pt x="684" y="1053769"/>
                  <a:pt x="15766" y="354974"/>
                </a:cubicBezTo>
                <a:cubicBezTo>
                  <a:pt x="17468" y="276110"/>
                  <a:pt x="48535" y="259143"/>
                  <a:pt x="94593" y="213084"/>
                </a:cubicBezTo>
                <a:cubicBezTo>
                  <a:pt x="99848" y="197319"/>
                  <a:pt x="98608" y="177539"/>
                  <a:pt x="110359" y="165788"/>
                </a:cubicBezTo>
                <a:cubicBezTo>
                  <a:pt x="117885" y="158263"/>
                  <a:pt x="220189" y="134374"/>
                  <a:pt x="220718" y="134257"/>
                </a:cubicBezTo>
                <a:cubicBezTo>
                  <a:pt x="246876" y="128444"/>
                  <a:pt x="273549" y="124990"/>
                  <a:pt x="299545" y="118491"/>
                </a:cubicBezTo>
                <a:cubicBezTo>
                  <a:pt x="315667" y="114460"/>
                  <a:pt x="330325" y="104561"/>
                  <a:pt x="346842" y="102726"/>
                </a:cubicBezTo>
                <a:cubicBezTo>
                  <a:pt x="425361" y="94002"/>
                  <a:pt x="504497" y="92215"/>
                  <a:pt x="583324" y="86960"/>
                </a:cubicBezTo>
                <a:cubicBezTo>
                  <a:pt x="1105108" y="0"/>
                  <a:pt x="548992" y="86960"/>
                  <a:pt x="1954924" y="86960"/>
                </a:cubicBezTo>
                <a:cubicBezTo>
                  <a:pt x="2075907" y="86960"/>
                  <a:pt x="2196662" y="76450"/>
                  <a:pt x="2317531" y="71195"/>
                </a:cubicBezTo>
                <a:cubicBezTo>
                  <a:pt x="2412124" y="76450"/>
                  <a:pt x="2506999" y="77978"/>
                  <a:pt x="2601311" y="86960"/>
                </a:cubicBezTo>
                <a:cubicBezTo>
                  <a:pt x="2617854" y="88536"/>
                  <a:pt x="2632385" y="99121"/>
                  <a:pt x="2648607" y="102726"/>
                </a:cubicBezTo>
                <a:cubicBezTo>
                  <a:pt x="2679812" y="109660"/>
                  <a:pt x="2711855" y="112222"/>
                  <a:pt x="2743200" y="118491"/>
                </a:cubicBezTo>
                <a:cubicBezTo>
                  <a:pt x="2792682" y="128387"/>
                  <a:pt x="2808487" y="134999"/>
                  <a:pt x="2853559" y="150022"/>
                </a:cubicBezTo>
                <a:cubicBezTo>
                  <a:pt x="2864069" y="165788"/>
                  <a:pt x="2877395" y="180004"/>
                  <a:pt x="2885090" y="197319"/>
                </a:cubicBezTo>
                <a:cubicBezTo>
                  <a:pt x="2898589" y="227691"/>
                  <a:pt x="2916621" y="291912"/>
                  <a:pt x="2916621" y="291912"/>
                </a:cubicBezTo>
                <a:cubicBezTo>
                  <a:pt x="2921876" y="344464"/>
                  <a:pt x="2924356" y="397367"/>
                  <a:pt x="2932387" y="449567"/>
                </a:cubicBezTo>
                <a:cubicBezTo>
                  <a:pt x="2934914" y="465992"/>
                  <a:pt x="2946647" y="480314"/>
                  <a:pt x="2948152" y="496864"/>
                </a:cubicBezTo>
                <a:cubicBezTo>
                  <a:pt x="2957204" y="596440"/>
                  <a:pt x="2955945" y="696741"/>
                  <a:pt x="2963918" y="796409"/>
                </a:cubicBezTo>
                <a:cubicBezTo>
                  <a:pt x="2977056" y="1172154"/>
                  <a:pt x="3013842" y="2257347"/>
                  <a:pt x="3026980" y="2751333"/>
                </a:cubicBezTo>
                <a:cubicBezTo>
                  <a:pt x="3044801" y="3571117"/>
                  <a:pt x="3042745" y="3234751"/>
                  <a:pt x="3042745" y="3760326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200" name="Title 1"/>
          <p:cNvSpPr txBox="1">
            <a:spLocks/>
          </p:cNvSpPr>
          <p:nvPr/>
        </p:nvSpPr>
        <p:spPr>
          <a:xfrm>
            <a:off x="640160" y="192088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PB Data Plane Model II of DRNI </a:t>
            </a:r>
            <a:r>
              <a:rPr kumimoji="0" lang="en-GB" sz="35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functionaltiy</a:t>
            </a:r>
            <a: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Protected EC: NO MEP, EC SP MIP, EC ENNI MEP on Active Gateway</a:t>
            </a:r>
            <a:b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Unprotected EC: NO MEP, EC SP MIP, EC ENNI MEP on ENNI Link Port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1576264" y="7248872"/>
            <a:ext cx="14253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NO MEP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SP MIP</a:t>
            </a:r>
          </a:p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ENNI MEP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MAC </a:t>
            </a:r>
            <a:r>
              <a:rPr lang="en-GB" dirty="0" smtClean="0"/>
              <a:t>Address &amp; MEP 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1848272"/>
            <a:ext cx="5669498" cy="6880799"/>
          </a:xfrm>
        </p:spPr>
        <p:txBody>
          <a:bodyPr/>
          <a:lstStyle/>
          <a:p>
            <a:r>
              <a:rPr lang="en-GB" dirty="0" smtClean="0"/>
              <a:t>DRNI presents the </a:t>
            </a:r>
            <a:r>
              <a:rPr lang="en-GB" u="sng" dirty="0" smtClean="0">
                <a:solidFill>
                  <a:srgbClr val="C00000"/>
                </a:solidFill>
              </a:rPr>
              <a:t>Network Operator (NO) MEP</a:t>
            </a:r>
            <a:r>
              <a:rPr lang="en-GB" dirty="0" smtClean="0"/>
              <a:t> functions for an EC on the different E-NNI ports as one virtual NO MEP function with one </a:t>
            </a:r>
            <a:r>
              <a:rPr lang="en-GB" dirty="0" smtClean="0"/>
              <a:t>S-MAC </a:t>
            </a:r>
            <a:r>
              <a:rPr lang="en-GB" dirty="0" smtClean="0"/>
              <a:t>Address and one MEP ID</a:t>
            </a:r>
          </a:p>
          <a:p>
            <a:r>
              <a:rPr lang="en-GB" b="0" u="sng" dirty="0" smtClean="0"/>
              <a:t>Question</a:t>
            </a:r>
            <a:r>
              <a:rPr lang="en-GB" b="0" dirty="0" smtClean="0"/>
              <a:t>: Is the same </a:t>
            </a:r>
            <a:r>
              <a:rPr lang="en-GB" b="0" dirty="0" smtClean="0"/>
              <a:t>S-MAC </a:t>
            </a:r>
            <a:r>
              <a:rPr lang="en-GB" b="0" dirty="0" smtClean="0"/>
              <a:t>address really required? Evaluate requirement from perspective of: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CFM (CCM, LBM/R, SLM/R, LMM/R, DMM/R, …) between NO MEP on UNI-N and E-NNI ports and MIP functions on I-NNI ports inside carrier network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B-MAC learning inside B-VLAN relays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S-MAC</a:t>
            </a:r>
            <a:r>
              <a:rPr lang="en-GB" sz="2000" b="0" dirty="0" smtClean="0">
                <a:sym typeface="Wingdings" pitchFamily="2" charset="2"/>
              </a:rPr>
              <a:t>B-MAC l</a:t>
            </a:r>
            <a:r>
              <a:rPr lang="en-GB" sz="2000" b="0" dirty="0" smtClean="0"/>
              <a:t>earning inside c6.10 PIP function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Translation of ‘BSI Group Address’ into ‘</a:t>
            </a:r>
            <a:r>
              <a:rPr lang="en-US" sz="2000" b="0" dirty="0" smtClean="0"/>
              <a:t>Default Backbone Destination (DBD)’</a:t>
            </a:r>
            <a:r>
              <a:rPr lang="en-GB" sz="2000" b="0" dirty="0" smtClean="0"/>
              <a:t>  (and vice versa) inside c6.11 CBP function</a:t>
            </a:r>
            <a:endParaRPr lang="en-US" sz="2000" b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214" y="1848272"/>
            <a:ext cx="5669497" cy="6880799"/>
          </a:xfrm>
        </p:spPr>
        <p:txBody>
          <a:bodyPr/>
          <a:lstStyle/>
          <a:p>
            <a:r>
              <a:rPr lang="en-GB" b="0" u="sng" dirty="0" smtClean="0"/>
              <a:t>Question</a:t>
            </a:r>
            <a:r>
              <a:rPr lang="en-GB" b="0" dirty="0" smtClean="0"/>
              <a:t>: Is the same MEP ID really required? Evaluate requirement from perspective of: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CFM (CCM) between NO MEP functions on UNI-N and E-NNI ports</a:t>
            </a:r>
          </a:p>
          <a:p>
            <a:r>
              <a:rPr lang="en-GB" dirty="0" smtClean="0"/>
              <a:t>DRNI presents the </a:t>
            </a:r>
            <a:r>
              <a:rPr lang="en-GB" u="sng" dirty="0" smtClean="0">
                <a:solidFill>
                  <a:srgbClr val="C00000"/>
                </a:solidFill>
              </a:rPr>
              <a:t>Service Provider (SP) MIP</a:t>
            </a:r>
            <a:r>
              <a:rPr lang="en-GB" dirty="0" smtClean="0"/>
              <a:t> functions for an EC on the different E-NNI ports as one virtual SP MIP function with one </a:t>
            </a:r>
            <a:r>
              <a:rPr lang="en-GB" dirty="0" smtClean="0"/>
              <a:t>S-MAC </a:t>
            </a:r>
            <a:r>
              <a:rPr lang="en-GB" dirty="0" smtClean="0"/>
              <a:t>Address</a:t>
            </a:r>
          </a:p>
          <a:p>
            <a:r>
              <a:rPr lang="en-GB" b="0" u="sng" dirty="0" smtClean="0"/>
              <a:t>Question</a:t>
            </a:r>
            <a:r>
              <a:rPr lang="en-GB" b="0" dirty="0" smtClean="0"/>
              <a:t>: Is the same </a:t>
            </a:r>
            <a:r>
              <a:rPr lang="en-GB" b="0" dirty="0" smtClean="0"/>
              <a:t>S-MAC </a:t>
            </a:r>
            <a:r>
              <a:rPr lang="en-GB" b="0" dirty="0" smtClean="0"/>
              <a:t>address really required? Evaluate requirement from perspective of: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CFM (LBM/R, LTM/R) between SP </a:t>
            </a:r>
            <a:r>
              <a:rPr lang="en-GB" sz="2000" b="0" dirty="0" err="1" smtClean="0"/>
              <a:t>MEPs</a:t>
            </a:r>
            <a:r>
              <a:rPr lang="en-GB" sz="2000" b="0" dirty="0" smtClean="0"/>
              <a:t> on UNI-N ports and </a:t>
            </a:r>
            <a:r>
              <a:rPr lang="en-GB" sz="2000" b="0" dirty="0" smtClean="0"/>
              <a:t>SP </a:t>
            </a:r>
            <a:r>
              <a:rPr lang="en-GB" sz="2000" b="0" dirty="0" err="1" smtClean="0"/>
              <a:t>MIPs</a:t>
            </a:r>
            <a:r>
              <a:rPr lang="en-GB" sz="2000" b="0" dirty="0" smtClean="0"/>
              <a:t> </a:t>
            </a:r>
            <a:r>
              <a:rPr lang="en-GB" sz="2000" b="0" dirty="0" smtClean="0"/>
              <a:t>on E-NNI ports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B-MAC learning inside B-VLAN relays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S-MAC</a:t>
            </a:r>
            <a:r>
              <a:rPr lang="en-GB" sz="2000" b="0" dirty="0" smtClean="0">
                <a:sym typeface="Wingdings" pitchFamily="2" charset="2"/>
              </a:rPr>
              <a:t>B-MAC l</a:t>
            </a:r>
            <a:r>
              <a:rPr lang="en-GB" sz="2000" b="0" dirty="0" smtClean="0"/>
              <a:t>earning inside c6.10 PIP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MAC </a:t>
            </a:r>
            <a:r>
              <a:rPr lang="en-GB" dirty="0" smtClean="0"/>
              <a:t>Address &amp; MEP 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40280"/>
            <a:ext cx="5669498" cy="6880799"/>
          </a:xfrm>
        </p:spPr>
        <p:txBody>
          <a:bodyPr/>
          <a:lstStyle/>
          <a:p>
            <a:r>
              <a:rPr lang="en-GB" dirty="0" smtClean="0"/>
              <a:t>DRNI presents the </a:t>
            </a:r>
            <a:r>
              <a:rPr lang="en-GB" u="sng" dirty="0" smtClean="0">
                <a:solidFill>
                  <a:srgbClr val="C00000"/>
                </a:solidFill>
              </a:rPr>
              <a:t>E-NNI MEP </a:t>
            </a:r>
            <a:r>
              <a:rPr lang="en-GB" dirty="0" smtClean="0"/>
              <a:t>functions for an EC on the different E-NNI ports as one virtual E-NNI MEP function with one </a:t>
            </a:r>
            <a:r>
              <a:rPr lang="en-GB" dirty="0" smtClean="0"/>
              <a:t>S-MAC </a:t>
            </a:r>
            <a:r>
              <a:rPr lang="en-GB" dirty="0" smtClean="0"/>
              <a:t>Address and one MEP ID</a:t>
            </a:r>
          </a:p>
          <a:p>
            <a:r>
              <a:rPr lang="en-GB" b="0" u="sng" dirty="0" smtClean="0"/>
              <a:t>Question</a:t>
            </a:r>
            <a:r>
              <a:rPr lang="en-GB" b="0" dirty="0" smtClean="0"/>
              <a:t>: Is the same </a:t>
            </a:r>
            <a:r>
              <a:rPr lang="en-GB" b="0" dirty="0" smtClean="0"/>
              <a:t>S-MAC </a:t>
            </a:r>
            <a:r>
              <a:rPr lang="en-GB" b="0" dirty="0" smtClean="0"/>
              <a:t>address really required? Evaluate requirement from perspective of: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CFM (CCM, LBM/R, SLM/R, LMM/R, DMM/R, …) between E-NNI MEP functions (Data Plane Model I), or between E-NNI MEP functions on E-NNI or Intra-DAS ports and DRNI MIP functions on Intra-DAS or E-NNI ports (Model II)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S-MAC </a:t>
            </a:r>
            <a:r>
              <a:rPr lang="en-GB" sz="2000" b="0" dirty="0" smtClean="0"/>
              <a:t>learning inside S-VLAN relays in DRNI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214" y="2240280"/>
            <a:ext cx="5669497" cy="6880799"/>
          </a:xfrm>
        </p:spPr>
        <p:txBody>
          <a:bodyPr/>
          <a:lstStyle/>
          <a:p>
            <a:r>
              <a:rPr lang="en-GB" b="0" u="sng" dirty="0" smtClean="0"/>
              <a:t>Question</a:t>
            </a:r>
            <a:r>
              <a:rPr lang="en-GB" b="0" dirty="0" smtClean="0"/>
              <a:t>: Is the same MEP ID really required? Evaluate requirement from perspective of:</a:t>
            </a:r>
          </a:p>
          <a:p>
            <a:pPr marL="365125" indent="-365125">
              <a:buFont typeface="Arial" pitchFamily="34" charset="0"/>
              <a:buChar char="•"/>
            </a:pPr>
            <a:r>
              <a:rPr lang="en-GB" sz="2000" b="0" dirty="0" smtClean="0"/>
              <a:t>CFM (CCM) between E-NNI MEP functions on E-NNI ports (model I), or E-NNI MEP functions on E-NNI or Intra-DAS ports (model II)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9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805698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Isosceles Triangle 421"/>
          <p:cNvSpPr/>
          <p:nvPr/>
        </p:nvSpPr>
        <p:spPr bwMode="auto">
          <a:xfrm flipV="1">
            <a:off x="885698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8" name="Rectangle 377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38" name="Rectangle 337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0" name="Rectangle 349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8" name="TextBox 367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369" name="Isosceles Triangle 368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 </a:t>
            </a:r>
            <a:r>
              <a:rPr lang="en-GB" dirty="0" smtClean="0"/>
              <a:t>Portal DRNI Data </a:t>
            </a:r>
            <a:r>
              <a:rPr lang="en-GB" dirty="0" smtClean="0"/>
              <a:t>Plane Model I </a:t>
            </a:r>
            <a:br>
              <a:rPr lang="en-GB" dirty="0" smtClean="0"/>
            </a:br>
            <a:r>
              <a:rPr lang="en-GB" sz="2000" i="1" dirty="0" smtClean="0"/>
              <a:t>All </a:t>
            </a:r>
            <a:r>
              <a:rPr lang="en-GB" sz="2000" i="1" dirty="0" err="1" smtClean="0"/>
              <a:t>ECs</a:t>
            </a:r>
            <a:r>
              <a:rPr lang="en-GB" sz="2000" i="1" dirty="0" smtClean="0"/>
              <a:t>: NO MEP, EC SP MIP, EC ENNI MEP on ENNI Link Port</a:t>
            </a:r>
            <a:endParaRPr lang="en-US" sz="2400" i="1" dirty="0"/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1" name="Group 249"/>
          <p:cNvGrpSpPr/>
          <p:nvPr/>
        </p:nvGrpSpPr>
        <p:grpSpPr>
          <a:xfrm>
            <a:off x="1864296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2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3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5" name="Group 265"/>
          <p:cNvGrpSpPr/>
          <p:nvPr/>
        </p:nvGrpSpPr>
        <p:grpSpPr>
          <a:xfrm>
            <a:off x="856184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6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7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8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>
            <a:off x="3808512" y="6240760"/>
            <a:ext cx="5256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932983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282" name="TextBox 281"/>
          <p:cNvSpPr txBox="1"/>
          <p:nvPr/>
        </p:nvSpPr>
        <p:spPr>
          <a:xfrm>
            <a:off x="12017424" y="2856384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12017424" y="357762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286" name="TextBox 285"/>
          <p:cNvSpPr txBox="1"/>
          <p:nvPr/>
        </p:nvSpPr>
        <p:spPr>
          <a:xfrm>
            <a:off x="12017424" y="321758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4744616" y="432296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Link MEP</a:t>
            </a:r>
            <a:endParaRPr lang="en-GB" sz="1100" b="0" dirty="0"/>
          </a:p>
        </p:txBody>
      </p:sp>
      <p:grpSp>
        <p:nvGrpSpPr>
          <p:cNvPr id="86" name="Group 193"/>
          <p:cNvGrpSpPr/>
          <p:nvPr/>
        </p:nvGrpSpPr>
        <p:grpSpPr>
          <a:xfrm>
            <a:off x="11153328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52" name="Isosceles Triangle 351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7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4" name="Flowchart: Delay 38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5" name="Flowchart: Delay 38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8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2" name="Flowchart: Delay 3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3" name="Flowchart: Delay 3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7" name="Isosceles Triangle 37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9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80" name="Flowchart: Delay 3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1" name="Flowchart: Delay 3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9" name="Isosceles Triangle 37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90" name="Group 303"/>
          <p:cNvGrpSpPr/>
          <p:nvPr/>
        </p:nvGrpSpPr>
        <p:grpSpPr>
          <a:xfrm>
            <a:off x="10145216" y="3000400"/>
            <a:ext cx="792088" cy="792088"/>
            <a:chOff x="8993088" y="4152528"/>
            <a:chExt cx="792088" cy="792088"/>
          </a:xfrm>
        </p:grpSpPr>
        <p:sp>
          <p:nvSpPr>
            <p:cNvPr id="387" name="Isosceles Triangle 38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1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00" name="Flowchart: Delay 39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01" name="Flowchart: Delay 40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2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8" name="Flowchart: Delay 39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9" name="Flowchart: Delay 39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3" name="Isosceles Triangle 39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3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6" name="Flowchart: Delay 39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7" name="Flowchart: Delay 39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5" name="Isosceles Triangle 39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83" name="TextBox 282"/>
          <p:cNvSpPr txBox="1"/>
          <p:nvPr/>
        </p:nvSpPr>
        <p:spPr>
          <a:xfrm>
            <a:off x="4744616" y="324284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MIP</a:t>
            </a:r>
            <a:endParaRPr lang="en-GB" sz="1100" b="0" dirty="0"/>
          </a:p>
        </p:txBody>
      </p:sp>
      <p:sp>
        <p:nvSpPr>
          <p:cNvPr id="285" name="TextBox 284"/>
          <p:cNvSpPr txBox="1"/>
          <p:nvPr/>
        </p:nvSpPr>
        <p:spPr>
          <a:xfrm>
            <a:off x="7048872" y="324284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NO</a:t>
            </a:r>
            <a:r>
              <a:rPr lang="en-US" sz="1100" b="0" dirty="0" smtClean="0"/>
              <a:t> </a:t>
            </a:r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06" name="TextBox 305"/>
          <p:cNvSpPr txBox="1"/>
          <p:nvPr/>
        </p:nvSpPr>
        <p:spPr>
          <a:xfrm>
            <a:off x="11945416" y="4276799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88" name="Rectangle 387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Freeform 434"/>
          <p:cNvSpPr/>
          <p:nvPr/>
        </p:nvSpPr>
        <p:spPr bwMode="auto">
          <a:xfrm>
            <a:off x="7624933" y="2424336"/>
            <a:ext cx="3384379" cy="3960439"/>
          </a:xfrm>
          <a:custGeom>
            <a:avLst/>
            <a:gdLst>
              <a:gd name="connsiteX0" fmla="*/ 67011 w 3262797"/>
              <a:gd name="connsiteY0" fmla="*/ 3530009 h 3615069"/>
              <a:gd name="connsiteX1" fmla="*/ 109542 w 3262797"/>
              <a:gd name="connsiteY1" fmla="*/ 2339162 h 3615069"/>
              <a:gd name="connsiteX2" fmla="*/ 130807 w 3262797"/>
              <a:gd name="connsiteY2" fmla="*/ 2275367 h 3615069"/>
              <a:gd name="connsiteX3" fmla="*/ 152072 w 3262797"/>
              <a:gd name="connsiteY3" fmla="*/ 2126511 h 3615069"/>
              <a:gd name="connsiteX4" fmla="*/ 173337 w 3262797"/>
              <a:gd name="connsiteY4" fmla="*/ 1998921 h 3615069"/>
              <a:gd name="connsiteX5" fmla="*/ 152072 w 3262797"/>
              <a:gd name="connsiteY5" fmla="*/ 489097 h 3615069"/>
              <a:gd name="connsiteX6" fmla="*/ 173337 w 3262797"/>
              <a:gd name="connsiteY6" fmla="*/ 148855 h 3615069"/>
              <a:gd name="connsiteX7" fmla="*/ 194602 w 3262797"/>
              <a:gd name="connsiteY7" fmla="*/ 63795 h 3615069"/>
              <a:gd name="connsiteX8" fmla="*/ 258397 w 3262797"/>
              <a:gd name="connsiteY8" fmla="*/ 0 h 3615069"/>
              <a:gd name="connsiteX9" fmla="*/ 534844 w 3262797"/>
              <a:gd name="connsiteY9" fmla="*/ 21265 h 3615069"/>
              <a:gd name="connsiteX10" fmla="*/ 662435 w 3262797"/>
              <a:gd name="connsiteY10" fmla="*/ 63795 h 3615069"/>
              <a:gd name="connsiteX11" fmla="*/ 2576295 w 3262797"/>
              <a:gd name="connsiteY11" fmla="*/ 85060 h 3615069"/>
              <a:gd name="connsiteX12" fmla="*/ 2640090 w 3262797"/>
              <a:gd name="connsiteY12" fmla="*/ 127590 h 3615069"/>
              <a:gd name="connsiteX13" fmla="*/ 2703886 w 3262797"/>
              <a:gd name="connsiteY13" fmla="*/ 148855 h 3615069"/>
              <a:gd name="connsiteX14" fmla="*/ 2831476 w 3262797"/>
              <a:gd name="connsiteY14" fmla="*/ 233916 h 3615069"/>
              <a:gd name="connsiteX15" fmla="*/ 2895272 w 3262797"/>
              <a:gd name="connsiteY15" fmla="*/ 276446 h 3615069"/>
              <a:gd name="connsiteX16" fmla="*/ 2937802 w 3262797"/>
              <a:gd name="connsiteY16" fmla="*/ 340241 h 3615069"/>
              <a:gd name="connsiteX17" fmla="*/ 2980332 w 3262797"/>
              <a:gd name="connsiteY17" fmla="*/ 382772 h 3615069"/>
              <a:gd name="connsiteX18" fmla="*/ 3022862 w 3262797"/>
              <a:gd name="connsiteY18" fmla="*/ 510362 h 3615069"/>
              <a:gd name="connsiteX19" fmla="*/ 3044128 w 3262797"/>
              <a:gd name="connsiteY19" fmla="*/ 999460 h 3615069"/>
              <a:gd name="connsiteX20" fmla="*/ 3065393 w 3262797"/>
              <a:gd name="connsiteY20" fmla="*/ 1063255 h 3615069"/>
              <a:gd name="connsiteX21" fmla="*/ 3086658 w 3262797"/>
              <a:gd name="connsiteY21" fmla="*/ 1212111 h 3615069"/>
              <a:gd name="connsiteX22" fmla="*/ 3107923 w 3262797"/>
              <a:gd name="connsiteY22" fmla="*/ 1275907 h 3615069"/>
              <a:gd name="connsiteX23" fmla="*/ 3171718 w 3262797"/>
              <a:gd name="connsiteY23" fmla="*/ 1509823 h 3615069"/>
              <a:gd name="connsiteX24" fmla="*/ 3214248 w 3262797"/>
              <a:gd name="connsiteY24" fmla="*/ 2551814 h 3615069"/>
              <a:gd name="connsiteX25" fmla="*/ 3235514 w 3262797"/>
              <a:gd name="connsiteY25" fmla="*/ 3189767 h 3615069"/>
              <a:gd name="connsiteX26" fmla="*/ 3256779 w 3262797"/>
              <a:gd name="connsiteY26" fmla="*/ 3253562 h 3615069"/>
              <a:gd name="connsiteX27" fmla="*/ 3256779 w 3262797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02376 w 4034366"/>
              <a:gd name="connsiteY2" fmla="*/ 2275367 h 3615069"/>
              <a:gd name="connsiteX3" fmla="*/ 923641 w 4034366"/>
              <a:gd name="connsiteY3" fmla="*/ 2126511 h 3615069"/>
              <a:gd name="connsiteX4" fmla="*/ 944906 w 4034366"/>
              <a:gd name="connsiteY4" fmla="*/ 1998921 h 3615069"/>
              <a:gd name="connsiteX5" fmla="*/ 923641 w 4034366"/>
              <a:gd name="connsiteY5" fmla="*/ 489097 h 3615069"/>
              <a:gd name="connsiteX6" fmla="*/ 944906 w 4034366"/>
              <a:gd name="connsiteY6" fmla="*/ 148855 h 3615069"/>
              <a:gd name="connsiteX7" fmla="*/ 966171 w 4034366"/>
              <a:gd name="connsiteY7" fmla="*/ 63795 h 3615069"/>
              <a:gd name="connsiteX8" fmla="*/ 1029966 w 4034366"/>
              <a:gd name="connsiteY8" fmla="*/ 0 h 3615069"/>
              <a:gd name="connsiteX9" fmla="*/ 1306413 w 4034366"/>
              <a:gd name="connsiteY9" fmla="*/ 21265 h 3615069"/>
              <a:gd name="connsiteX10" fmla="*/ 1434004 w 4034366"/>
              <a:gd name="connsiteY10" fmla="*/ 63795 h 3615069"/>
              <a:gd name="connsiteX11" fmla="*/ 3347864 w 4034366"/>
              <a:gd name="connsiteY11" fmla="*/ 85060 h 3615069"/>
              <a:gd name="connsiteX12" fmla="*/ 3411659 w 4034366"/>
              <a:gd name="connsiteY12" fmla="*/ 127590 h 3615069"/>
              <a:gd name="connsiteX13" fmla="*/ 3475455 w 4034366"/>
              <a:gd name="connsiteY13" fmla="*/ 148855 h 3615069"/>
              <a:gd name="connsiteX14" fmla="*/ 3603045 w 4034366"/>
              <a:gd name="connsiteY14" fmla="*/ 233916 h 3615069"/>
              <a:gd name="connsiteX15" fmla="*/ 3666841 w 4034366"/>
              <a:gd name="connsiteY15" fmla="*/ 276446 h 3615069"/>
              <a:gd name="connsiteX16" fmla="*/ 3709371 w 4034366"/>
              <a:gd name="connsiteY16" fmla="*/ 340241 h 3615069"/>
              <a:gd name="connsiteX17" fmla="*/ 3751901 w 4034366"/>
              <a:gd name="connsiteY17" fmla="*/ 382772 h 3615069"/>
              <a:gd name="connsiteX18" fmla="*/ 3794431 w 4034366"/>
              <a:gd name="connsiteY18" fmla="*/ 510362 h 3615069"/>
              <a:gd name="connsiteX19" fmla="*/ 3815697 w 4034366"/>
              <a:gd name="connsiteY19" fmla="*/ 999460 h 3615069"/>
              <a:gd name="connsiteX20" fmla="*/ 3836962 w 4034366"/>
              <a:gd name="connsiteY20" fmla="*/ 1063255 h 3615069"/>
              <a:gd name="connsiteX21" fmla="*/ 3858227 w 4034366"/>
              <a:gd name="connsiteY21" fmla="*/ 1212111 h 3615069"/>
              <a:gd name="connsiteX22" fmla="*/ 3879492 w 4034366"/>
              <a:gd name="connsiteY22" fmla="*/ 1275907 h 3615069"/>
              <a:gd name="connsiteX23" fmla="*/ 3943287 w 4034366"/>
              <a:gd name="connsiteY23" fmla="*/ 1509823 h 3615069"/>
              <a:gd name="connsiteX24" fmla="*/ 3985817 w 4034366"/>
              <a:gd name="connsiteY24" fmla="*/ 2551814 h 3615069"/>
              <a:gd name="connsiteX25" fmla="*/ 4007083 w 4034366"/>
              <a:gd name="connsiteY25" fmla="*/ 3189767 h 3615069"/>
              <a:gd name="connsiteX26" fmla="*/ 4028348 w 4034366"/>
              <a:gd name="connsiteY26" fmla="*/ 3253562 h 3615069"/>
              <a:gd name="connsiteX27" fmla="*/ 4028348 w 4034366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23641 w 4034366"/>
              <a:gd name="connsiteY2" fmla="*/ 2126511 h 3615069"/>
              <a:gd name="connsiteX3" fmla="*/ 944906 w 4034366"/>
              <a:gd name="connsiteY3" fmla="*/ 1998921 h 3615069"/>
              <a:gd name="connsiteX4" fmla="*/ 923641 w 4034366"/>
              <a:gd name="connsiteY4" fmla="*/ 489097 h 3615069"/>
              <a:gd name="connsiteX5" fmla="*/ 944906 w 4034366"/>
              <a:gd name="connsiteY5" fmla="*/ 148855 h 3615069"/>
              <a:gd name="connsiteX6" fmla="*/ 966171 w 4034366"/>
              <a:gd name="connsiteY6" fmla="*/ 63795 h 3615069"/>
              <a:gd name="connsiteX7" fmla="*/ 1029966 w 4034366"/>
              <a:gd name="connsiteY7" fmla="*/ 0 h 3615069"/>
              <a:gd name="connsiteX8" fmla="*/ 1306413 w 4034366"/>
              <a:gd name="connsiteY8" fmla="*/ 21265 h 3615069"/>
              <a:gd name="connsiteX9" fmla="*/ 1434004 w 4034366"/>
              <a:gd name="connsiteY9" fmla="*/ 63795 h 3615069"/>
              <a:gd name="connsiteX10" fmla="*/ 3347864 w 4034366"/>
              <a:gd name="connsiteY10" fmla="*/ 85060 h 3615069"/>
              <a:gd name="connsiteX11" fmla="*/ 3411659 w 4034366"/>
              <a:gd name="connsiteY11" fmla="*/ 127590 h 3615069"/>
              <a:gd name="connsiteX12" fmla="*/ 3475455 w 4034366"/>
              <a:gd name="connsiteY12" fmla="*/ 148855 h 3615069"/>
              <a:gd name="connsiteX13" fmla="*/ 3603045 w 4034366"/>
              <a:gd name="connsiteY13" fmla="*/ 233916 h 3615069"/>
              <a:gd name="connsiteX14" fmla="*/ 3666841 w 4034366"/>
              <a:gd name="connsiteY14" fmla="*/ 276446 h 3615069"/>
              <a:gd name="connsiteX15" fmla="*/ 3709371 w 4034366"/>
              <a:gd name="connsiteY15" fmla="*/ 340241 h 3615069"/>
              <a:gd name="connsiteX16" fmla="*/ 3751901 w 4034366"/>
              <a:gd name="connsiteY16" fmla="*/ 382772 h 3615069"/>
              <a:gd name="connsiteX17" fmla="*/ 3794431 w 4034366"/>
              <a:gd name="connsiteY17" fmla="*/ 510362 h 3615069"/>
              <a:gd name="connsiteX18" fmla="*/ 3815697 w 4034366"/>
              <a:gd name="connsiteY18" fmla="*/ 999460 h 3615069"/>
              <a:gd name="connsiteX19" fmla="*/ 3836962 w 4034366"/>
              <a:gd name="connsiteY19" fmla="*/ 1063255 h 3615069"/>
              <a:gd name="connsiteX20" fmla="*/ 3858227 w 4034366"/>
              <a:gd name="connsiteY20" fmla="*/ 1212111 h 3615069"/>
              <a:gd name="connsiteX21" fmla="*/ 3879492 w 4034366"/>
              <a:gd name="connsiteY21" fmla="*/ 1275907 h 3615069"/>
              <a:gd name="connsiteX22" fmla="*/ 3943287 w 4034366"/>
              <a:gd name="connsiteY22" fmla="*/ 1509823 h 3615069"/>
              <a:gd name="connsiteX23" fmla="*/ 3985817 w 4034366"/>
              <a:gd name="connsiteY23" fmla="*/ 2551814 h 3615069"/>
              <a:gd name="connsiteX24" fmla="*/ 4007083 w 4034366"/>
              <a:gd name="connsiteY24" fmla="*/ 3189767 h 3615069"/>
              <a:gd name="connsiteX25" fmla="*/ 4028348 w 4034366"/>
              <a:gd name="connsiteY25" fmla="*/ 3253562 h 3615069"/>
              <a:gd name="connsiteX26" fmla="*/ 4028348 w 4034366"/>
              <a:gd name="connsiteY26" fmla="*/ 3615069 h 3615069"/>
              <a:gd name="connsiteX0" fmla="*/ 0 w 4034366"/>
              <a:gd name="connsiteY0" fmla="*/ 3536717 h 3615069"/>
              <a:gd name="connsiteX1" fmla="*/ 923641 w 4034366"/>
              <a:gd name="connsiteY1" fmla="*/ 2126511 h 3615069"/>
              <a:gd name="connsiteX2" fmla="*/ 944906 w 4034366"/>
              <a:gd name="connsiteY2" fmla="*/ 1998921 h 3615069"/>
              <a:gd name="connsiteX3" fmla="*/ 923641 w 4034366"/>
              <a:gd name="connsiteY3" fmla="*/ 489097 h 3615069"/>
              <a:gd name="connsiteX4" fmla="*/ 944906 w 4034366"/>
              <a:gd name="connsiteY4" fmla="*/ 148855 h 3615069"/>
              <a:gd name="connsiteX5" fmla="*/ 966171 w 4034366"/>
              <a:gd name="connsiteY5" fmla="*/ 63795 h 3615069"/>
              <a:gd name="connsiteX6" fmla="*/ 1029966 w 4034366"/>
              <a:gd name="connsiteY6" fmla="*/ 0 h 3615069"/>
              <a:gd name="connsiteX7" fmla="*/ 1306413 w 4034366"/>
              <a:gd name="connsiteY7" fmla="*/ 21265 h 3615069"/>
              <a:gd name="connsiteX8" fmla="*/ 1434004 w 4034366"/>
              <a:gd name="connsiteY8" fmla="*/ 63795 h 3615069"/>
              <a:gd name="connsiteX9" fmla="*/ 3347864 w 4034366"/>
              <a:gd name="connsiteY9" fmla="*/ 85060 h 3615069"/>
              <a:gd name="connsiteX10" fmla="*/ 3411659 w 4034366"/>
              <a:gd name="connsiteY10" fmla="*/ 127590 h 3615069"/>
              <a:gd name="connsiteX11" fmla="*/ 3475455 w 4034366"/>
              <a:gd name="connsiteY11" fmla="*/ 148855 h 3615069"/>
              <a:gd name="connsiteX12" fmla="*/ 3603045 w 4034366"/>
              <a:gd name="connsiteY12" fmla="*/ 233916 h 3615069"/>
              <a:gd name="connsiteX13" fmla="*/ 3666841 w 4034366"/>
              <a:gd name="connsiteY13" fmla="*/ 276446 h 3615069"/>
              <a:gd name="connsiteX14" fmla="*/ 3709371 w 4034366"/>
              <a:gd name="connsiteY14" fmla="*/ 340241 h 3615069"/>
              <a:gd name="connsiteX15" fmla="*/ 3751901 w 4034366"/>
              <a:gd name="connsiteY15" fmla="*/ 382772 h 3615069"/>
              <a:gd name="connsiteX16" fmla="*/ 3794431 w 4034366"/>
              <a:gd name="connsiteY16" fmla="*/ 510362 h 3615069"/>
              <a:gd name="connsiteX17" fmla="*/ 3815697 w 4034366"/>
              <a:gd name="connsiteY17" fmla="*/ 999460 h 3615069"/>
              <a:gd name="connsiteX18" fmla="*/ 3836962 w 4034366"/>
              <a:gd name="connsiteY18" fmla="*/ 1063255 h 3615069"/>
              <a:gd name="connsiteX19" fmla="*/ 3858227 w 4034366"/>
              <a:gd name="connsiteY19" fmla="*/ 1212111 h 3615069"/>
              <a:gd name="connsiteX20" fmla="*/ 3879492 w 4034366"/>
              <a:gd name="connsiteY20" fmla="*/ 1275907 h 3615069"/>
              <a:gd name="connsiteX21" fmla="*/ 3943287 w 4034366"/>
              <a:gd name="connsiteY21" fmla="*/ 1509823 h 3615069"/>
              <a:gd name="connsiteX22" fmla="*/ 3985817 w 4034366"/>
              <a:gd name="connsiteY22" fmla="*/ 2551814 h 3615069"/>
              <a:gd name="connsiteX23" fmla="*/ 4007083 w 4034366"/>
              <a:gd name="connsiteY23" fmla="*/ 3189767 h 3615069"/>
              <a:gd name="connsiteX24" fmla="*/ 4028348 w 4034366"/>
              <a:gd name="connsiteY24" fmla="*/ 3253562 h 3615069"/>
              <a:gd name="connsiteX25" fmla="*/ 4028348 w 4034366"/>
              <a:gd name="connsiteY25" fmla="*/ 3615069 h 3615069"/>
              <a:gd name="connsiteX0" fmla="*/ 0 w 4034366"/>
              <a:gd name="connsiteY0" fmla="*/ 3536717 h 3615069"/>
              <a:gd name="connsiteX1" fmla="*/ 944906 w 4034366"/>
              <a:gd name="connsiteY1" fmla="*/ 1998921 h 3615069"/>
              <a:gd name="connsiteX2" fmla="*/ 923641 w 4034366"/>
              <a:gd name="connsiteY2" fmla="*/ 489097 h 3615069"/>
              <a:gd name="connsiteX3" fmla="*/ 944906 w 4034366"/>
              <a:gd name="connsiteY3" fmla="*/ 148855 h 3615069"/>
              <a:gd name="connsiteX4" fmla="*/ 966171 w 4034366"/>
              <a:gd name="connsiteY4" fmla="*/ 63795 h 3615069"/>
              <a:gd name="connsiteX5" fmla="*/ 1029966 w 4034366"/>
              <a:gd name="connsiteY5" fmla="*/ 0 h 3615069"/>
              <a:gd name="connsiteX6" fmla="*/ 1306413 w 4034366"/>
              <a:gd name="connsiteY6" fmla="*/ 21265 h 3615069"/>
              <a:gd name="connsiteX7" fmla="*/ 1434004 w 4034366"/>
              <a:gd name="connsiteY7" fmla="*/ 63795 h 3615069"/>
              <a:gd name="connsiteX8" fmla="*/ 3347864 w 4034366"/>
              <a:gd name="connsiteY8" fmla="*/ 85060 h 3615069"/>
              <a:gd name="connsiteX9" fmla="*/ 3411659 w 4034366"/>
              <a:gd name="connsiteY9" fmla="*/ 127590 h 3615069"/>
              <a:gd name="connsiteX10" fmla="*/ 3475455 w 4034366"/>
              <a:gd name="connsiteY10" fmla="*/ 148855 h 3615069"/>
              <a:gd name="connsiteX11" fmla="*/ 3603045 w 4034366"/>
              <a:gd name="connsiteY11" fmla="*/ 233916 h 3615069"/>
              <a:gd name="connsiteX12" fmla="*/ 3666841 w 4034366"/>
              <a:gd name="connsiteY12" fmla="*/ 276446 h 3615069"/>
              <a:gd name="connsiteX13" fmla="*/ 3709371 w 4034366"/>
              <a:gd name="connsiteY13" fmla="*/ 340241 h 3615069"/>
              <a:gd name="connsiteX14" fmla="*/ 3751901 w 4034366"/>
              <a:gd name="connsiteY14" fmla="*/ 382772 h 3615069"/>
              <a:gd name="connsiteX15" fmla="*/ 3794431 w 4034366"/>
              <a:gd name="connsiteY15" fmla="*/ 510362 h 3615069"/>
              <a:gd name="connsiteX16" fmla="*/ 3815697 w 4034366"/>
              <a:gd name="connsiteY16" fmla="*/ 999460 h 3615069"/>
              <a:gd name="connsiteX17" fmla="*/ 3836962 w 4034366"/>
              <a:gd name="connsiteY17" fmla="*/ 1063255 h 3615069"/>
              <a:gd name="connsiteX18" fmla="*/ 3858227 w 4034366"/>
              <a:gd name="connsiteY18" fmla="*/ 1212111 h 3615069"/>
              <a:gd name="connsiteX19" fmla="*/ 3879492 w 4034366"/>
              <a:gd name="connsiteY19" fmla="*/ 1275907 h 3615069"/>
              <a:gd name="connsiteX20" fmla="*/ 3943287 w 4034366"/>
              <a:gd name="connsiteY20" fmla="*/ 1509823 h 3615069"/>
              <a:gd name="connsiteX21" fmla="*/ 3985817 w 4034366"/>
              <a:gd name="connsiteY21" fmla="*/ 2551814 h 3615069"/>
              <a:gd name="connsiteX22" fmla="*/ 4007083 w 4034366"/>
              <a:gd name="connsiteY22" fmla="*/ 3189767 h 3615069"/>
              <a:gd name="connsiteX23" fmla="*/ 4028348 w 4034366"/>
              <a:gd name="connsiteY23" fmla="*/ 3253562 h 3615069"/>
              <a:gd name="connsiteX24" fmla="*/ 4028348 w 4034366"/>
              <a:gd name="connsiteY24" fmla="*/ 3615069 h 3615069"/>
              <a:gd name="connsiteX0" fmla="*/ 0 w 4034366"/>
              <a:gd name="connsiteY0" fmla="*/ 3536717 h 3615069"/>
              <a:gd name="connsiteX1" fmla="*/ 923641 w 4034366"/>
              <a:gd name="connsiteY1" fmla="*/ 489097 h 3615069"/>
              <a:gd name="connsiteX2" fmla="*/ 944906 w 4034366"/>
              <a:gd name="connsiteY2" fmla="*/ 148855 h 3615069"/>
              <a:gd name="connsiteX3" fmla="*/ 966171 w 4034366"/>
              <a:gd name="connsiteY3" fmla="*/ 63795 h 3615069"/>
              <a:gd name="connsiteX4" fmla="*/ 1029966 w 4034366"/>
              <a:gd name="connsiteY4" fmla="*/ 0 h 3615069"/>
              <a:gd name="connsiteX5" fmla="*/ 1306413 w 4034366"/>
              <a:gd name="connsiteY5" fmla="*/ 21265 h 3615069"/>
              <a:gd name="connsiteX6" fmla="*/ 1434004 w 4034366"/>
              <a:gd name="connsiteY6" fmla="*/ 63795 h 3615069"/>
              <a:gd name="connsiteX7" fmla="*/ 3347864 w 4034366"/>
              <a:gd name="connsiteY7" fmla="*/ 85060 h 3615069"/>
              <a:gd name="connsiteX8" fmla="*/ 3411659 w 4034366"/>
              <a:gd name="connsiteY8" fmla="*/ 127590 h 3615069"/>
              <a:gd name="connsiteX9" fmla="*/ 3475455 w 4034366"/>
              <a:gd name="connsiteY9" fmla="*/ 148855 h 3615069"/>
              <a:gd name="connsiteX10" fmla="*/ 3603045 w 4034366"/>
              <a:gd name="connsiteY10" fmla="*/ 233916 h 3615069"/>
              <a:gd name="connsiteX11" fmla="*/ 3666841 w 4034366"/>
              <a:gd name="connsiteY11" fmla="*/ 276446 h 3615069"/>
              <a:gd name="connsiteX12" fmla="*/ 3709371 w 4034366"/>
              <a:gd name="connsiteY12" fmla="*/ 340241 h 3615069"/>
              <a:gd name="connsiteX13" fmla="*/ 3751901 w 4034366"/>
              <a:gd name="connsiteY13" fmla="*/ 382772 h 3615069"/>
              <a:gd name="connsiteX14" fmla="*/ 3794431 w 4034366"/>
              <a:gd name="connsiteY14" fmla="*/ 510362 h 3615069"/>
              <a:gd name="connsiteX15" fmla="*/ 3815697 w 4034366"/>
              <a:gd name="connsiteY15" fmla="*/ 999460 h 3615069"/>
              <a:gd name="connsiteX16" fmla="*/ 3836962 w 4034366"/>
              <a:gd name="connsiteY16" fmla="*/ 1063255 h 3615069"/>
              <a:gd name="connsiteX17" fmla="*/ 3858227 w 4034366"/>
              <a:gd name="connsiteY17" fmla="*/ 1212111 h 3615069"/>
              <a:gd name="connsiteX18" fmla="*/ 3879492 w 4034366"/>
              <a:gd name="connsiteY18" fmla="*/ 1275907 h 3615069"/>
              <a:gd name="connsiteX19" fmla="*/ 3943287 w 4034366"/>
              <a:gd name="connsiteY19" fmla="*/ 1509823 h 3615069"/>
              <a:gd name="connsiteX20" fmla="*/ 3985817 w 4034366"/>
              <a:gd name="connsiteY20" fmla="*/ 2551814 h 3615069"/>
              <a:gd name="connsiteX21" fmla="*/ 4007083 w 4034366"/>
              <a:gd name="connsiteY21" fmla="*/ 3189767 h 3615069"/>
              <a:gd name="connsiteX22" fmla="*/ 4028348 w 4034366"/>
              <a:gd name="connsiteY22" fmla="*/ 3253562 h 3615069"/>
              <a:gd name="connsiteX23" fmla="*/ 4028348 w 4034366"/>
              <a:gd name="connsiteY23" fmla="*/ 3615069 h 3615069"/>
              <a:gd name="connsiteX0" fmla="*/ 0 w 4034366"/>
              <a:gd name="connsiteY0" fmla="*/ 3536717 h 3615069"/>
              <a:gd name="connsiteX1" fmla="*/ 944906 w 4034366"/>
              <a:gd name="connsiteY1" fmla="*/ 148855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936104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72008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29866 h 3608218"/>
              <a:gd name="connsiteX1" fmla="*/ 72008 w 4034366"/>
              <a:gd name="connsiteY1" fmla="*/ 145490 h 3608218"/>
              <a:gd name="connsiteX2" fmla="*/ 966171 w 4034366"/>
              <a:gd name="connsiteY2" fmla="*/ 56944 h 3608218"/>
              <a:gd name="connsiteX3" fmla="*/ 576064 w 4034366"/>
              <a:gd name="connsiteY3" fmla="*/ 1474 h 3608218"/>
              <a:gd name="connsiteX4" fmla="*/ 1306413 w 4034366"/>
              <a:gd name="connsiteY4" fmla="*/ 14414 h 3608218"/>
              <a:gd name="connsiteX5" fmla="*/ 1434004 w 4034366"/>
              <a:gd name="connsiteY5" fmla="*/ 56944 h 3608218"/>
              <a:gd name="connsiteX6" fmla="*/ 3347864 w 4034366"/>
              <a:gd name="connsiteY6" fmla="*/ 78209 h 3608218"/>
              <a:gd name="connsiteX7" fmla="*/ 3411659 w 4034366"/>
              <a:gd name="connsiteY7" fmla="*/ 120739 h 3608218"/>
              <a:gd name="connsiteX8" fmla="*/ 3475455 w 4034366"/>
              <a:gd name="connsiteY8" fmla="*/ 142004 h 3608218"/>
              <a:gd name="connsiteX9" fmla="*/ 3603045 w 4034366"/>
              <a:gd name="connsiteY9" fmla="*/ 227065 h 3608218"/>
              <a:gd name="connsiteX10" fmla="*/ 3666841 w 4034366"/>
              <a:gd name="connsiteY10" fmla="*/ 269595 h 3608218"/>
              <a:gd name="connsiteX11" fmla="*/ 3709371 w 4034366"/>
              <a:gd name="connsiteY11" fmla="*/ 333390 h 3608218"/>
              <a:gd name="connsiteX12" fmla="*/ 3751901 w 4034366"/>
              <a:gd name="connsiteY12" fmla="*/ 375921 h 3608218"/>
              <a:gd name="connsiteX13" fmla="*/ 3794431 w 4034366"/>
              <a:gd name="connsiteY13" fmla="*/ 503511 h 3608218"/>
              <a:gd name="connsiteX14" fmla="*/ 3815697 w 4034366"/>
              <a:gd name="connsiteY14" fmla="*/ 992609 h 3608218"/>
              <a:gd name="connsiteX15" fmla="*/ 3836962 w 4034366"/>
              <a:gd name="connsiteY15" fmla="*/ 1056404 h 3608218"/>
              <a:gd name="connsiteX16" fmla="*/ 3858227 w 4034366"/>
              <a:gd name="connsiteY16" fmla="*/ 1205260 h 3608218"/>
              <a:gd name="connsiteX17" fmla="*/ 3879492 w 4034366"/>
              <a:gd name="connsiteY17" fmla="*/ 1269056 h 3608218"/>
              <a:gd name="connsiteX18" fmla="*/ 3943287 w 4034366"/>
              <a:gd name="connsiteY18" fmla="*/ 1502972 h 3608218"/>
              <a:gd name="connsiteX19" fmla="*/ 3985817 w 4034366"/>
              <a:gd name="connsiteY19" fmla="*/ 2544963 h 3608218"/>
              <a:gd name="connsiteX20" fmla="*/ 4007083 w 4034366"/>
              <a:gd name="connsiteY20" fmla="*/ 3182916 h 3608218"/>
              <a:gd name="connsiteX21" fmla="*/ 4028348 w 4034366"/>
              <a:gd name="connsiteY21" fmla="*/ 3246711 h 3608218"/>
              <a:gd name="connsiteX22" fmla="*/ 4028348 w 4034366"/>
              <a:gd name="connsiteY22" fmla="*/ 3608218 h 3608218"/>
              <a:gd name="connsiteX0" fmla="*/ 0 w 4034366"/>
              <a:gd name="connsiteY0" fmla="*/ 3972441 h 4050793"/>
              <a:gd name="connsiteX1" fmla="*/ 72008 w 4034366"/>
              <a:gd name="connsiteY1" fmla="*/ 588065 h 4050793"/>
              <a:gd name="connsiteX2" fmla="*/ 576064 w 4034366"/>
              <a:gd name="connsiteY2" fmla="*/ 444049 h 4050793"/>
              <a:gd name="connsiteX3" fmla="*/ 1306413 w 4034366"/>
              <a:gd name="connsiteY3" fmla="*/ 456989 h 4050793"/>
              <a:gd name="connsiteX4" fmla="*/ 1434004 w 4034366"/>
              <a:gd name="connsiteY4" fmla="*/ 499519 h 4050793"/>
              <a:gd name="connsiteX5" fmla="*/ 3347864 w 4034366"/>
              <a:gd name="connsiteY5" fmla="*/ 520784 h 4050793"/>
              <a:gd name="connsiteX6" fmla="*/ 3411659 w 4034366"/>
              <a:gd name="connsiteY6" fmla="*/ 563314 h 4050793"/>
              <a:gd name="connsiteX7" fmla="*/ 3475455 w 4034366"/>
              <a:gd name="connsiteY7" fmla="*/ 584579 h 4050793"/>
              <a:gd name="connsiteX8" fmla="*/ 3603045 w 4034366"/>
              <a:gd name="connsiteY8" fmla="*/ 669640 h 4050793"/>
              <a:gd name="connsiteX9" fmla="*/ 3666841 w 4034366"/>
              <a:gd name="connsiteY9" fmla="*/ 712170 h 4050793"/>
              <a:gd name="connsiteX10" fmla="*/ 3709371 w 4034366"/>
              <a:gd name="connsiteY10" fmla="*/ 775965 h 4050793"/>
              <a:gd name="connsiteX11" fmla="*/ 3751901 w 4034366"/>
              <a:gd name="connsiteY11" fmla="*/ 818496 h 4050793"/>
              <a:gd name="connsiteX12" fmla="*/ 3794431 w 4034366"/>
              <a:gd name="connsiteY12" fmla="*/ 946086 h 4050793"/>
              <a:gd name="connsiteX13" fmla="*/ 3815697 w 4034366"/>
              <a:gd name="connsiteY13" fmla="*/ 1435184 h 4050793"/>
              <a:gd name="connsiteX14" fmla="*/ 3836962 w 4034366"/>
              <a:gd name="connsiteY14" fmla="*/ 1498979 h 4050793"/>
              <a:gd name="connsiteX15" fmla="*/ 3858227 w 4034366"/>
              <a:gd name="connsiteY15" fmla="*/ 1647835 h 4050793"/>
              <a:gd name="connsiteX16" fmla="*/ 3879492 w 4034366"/>
              <a:gd name="connsiteY16" fmla="*/ 1711631 h 4050793"/>
              <a:gd name="connsiteX17" fmla="*/ 3943287 w 4034366"/>
              <a:gd name="connsiteY17" fmla="*/ 1945547 h 4050793"/>
              <a:gd name="connsiteX18" fmla="*/ 3985817 w 4034366"/>
              <a:gd name="connsiteY18" fmla="*/ 2987538 h 4050793"/>
              <a:gd name="connsiteX19" fmla="*/ 4007083 w 4034366"/>
              <a:gd name="connsiteY19" fmla="*/ 3625491 h 4050793"/>
              <a:gd name="connsiteX20" fmla="*/ 4028348 w 4034366"/>
              <a:gd name="connsiteY20" fmla="*/ 3689286 h 4050793"/>
              <a:gd name="connsiteX21" fmla="*/ 4028348 w 4034366"/>
              <a:gd name="connsiteY21" fmla="*/ 4050793 h 4050793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1306413 w 4034366"/>
              <a:gd name="connsiteY2" fmla="*/ 454833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288032 w 4034366"/>
              <a:gd name="connsiteY2" fmla="*/ 513901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473420 h 3551772"/>
              <a:gd name="connsiteX1" fmla="*/ 288032 w 4034366"/>
              <a:gd name="connsiteY1" fmla="*/ 17036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51772"/>
              <a:gd name="connsiteX1" fmla="*/ 72008 w 4034366"/>
              <a:gd name="connsiteY1" fmla="*/ 17035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45427"/>
              <a:gd name="connsiteX1" fmla="*/ 72008 w 4034366"/>
              <a:gd name="connsiteY1" fmla="*/ 17035 h 3545427"/>
              <a:gd name="connsiteX2" fmla="*/ 1434004 w 4034366"/>
              <a:gd name="connsiteY2" fmla="*/ 498 h 3545427"/>
              <a:gd name="connsiteX3" fmla="*/ 3347864 w 4034366"/>
              <a:gd name="connsiteY3" fmla="*/ 21763 h 3545427"/>
              <a:gd name="connsiteX4" fmla="*/ 3411659 w 4034366"/>
              <a:gd name="connsiteY4" fmla="*/ 64293 h 3545427"/>
              <a:gd name="connsiteX5" fmla="*/ 3475455 w 4034366"/>
              <a:gd name="connsiteY5" fmla="*/ 85558 h 3545427"/>
              <a:gd name="connsiteX6" fmla="*/ 3603045 w 4034366"/>
              <a:gd name="connsiteY6" fmla="*/ 170619 h 3545427"/>
              <a:gd name="connsiteX7" fmla="*/ 3666841 w 4034366"/>
              <a:gd name="connsiteY7" fmla="*/ 213149 h 3545427"/>
              <a:gd name="connsiteX8" fmla="*/ 3709371 w 4034366"/>
              <a:gd name="connsiteY8" fmla="*/ 276944 h 3545427"/>
              <a:gd name="connsiteX9" fmla="*/ 3751901 w 4034366"/>
              <a:gd name="connsiteY9" fmla="*/ 319475 h 3545427"/>
              <a:gd name="connsiteX10" fmla="*/ 3794431 w 4034366"/>
              <a:gd name="connsiteY10" fmla="*/ 447065 h 3545427"/>
              <a:gd name="connsiteX11" fmla="*/ 3815697 w 4034366"/>
              <a:gd name="connsiteY11" fmla="*/ 936163 h 3545427"/>
              <a:gd name="connsiteX12" fmla="*/ 3836962 w 4034366"/>
              <a:gd name="connsiteY12" fmla="*/ 999958 h 3545427"/>
              <a:gd name="connsiteX13" fmla="*/ 3858227 w 4034366"/>
              <a:gd name="connsiteY13" fmla="*/ 1148814 h 3545427"/>
              <a:gd name="connsiteX14" fmla="*/ 3879492 w 4034366"/>
              <a:gd name="connsiteY14" fmla="*/ 1212610 h 3545427"/>
              <a:gd name="connsiteX15" fmla="*/ 3943287 w 4034366"/>
              <a:gd name="connsiteY15" fmla="*/ 1446526 h 3545427"/>
              <a:gd name="connsiteX16" fmla="*/ 3985817 w 4034366"/>
              <a:gd name="connsiteY16" fmla="*/ 2488517 h 3545427"/>
              <a:gd name="connsiteX17" fmla="*/ 4007083 w 4034366"/>
              <a:gd name="connsiteY17" fmla="*/ 3126470 h 3545427"/>
              <a:gd name="connsiteX18" fmla="*/ 4028348 w 4034366"/>
              <a:gd name="connsiteY18" fmla="*/ 3190265 h 3545427"/>
              <a:gd name="connsiteX19" fmla="*/ 2952328 w 4034366"/>
              <a:gd name="connsiteY19" fmla="*/ 3545427 h 3545427"/>
              <a:gd name="connsiteX0" fmla="*/ 0 w 4007083"/>
              <a:gd name="connsiteY0" fmla="*/ 3473420 h 3545427"/>
              <a:gd name="connsiteX1" fmla="*/ 72008 w 4007083"/>
              <a:gd name="connsiteY1" fmla="*/ 17035 h 3545427"/>
              <a:gd name="connsiteX2" fmla="*/ 1434004 w 4007083"/>
              <a:gd name="connsiteY2" fmla="*/ 498 h 3545427"/>
              <a:gd name="connsiteX3" fmla="*/ 3347864 w 4007083"/>
              <a:gd name="connsiteY3" fmla="*/ 21763 h 3545427"/>
              <a:gd name="connsiteX4" fmla="*/ 3411659 w 4007083"/>
              <a:gd name="connsiteY4" fmla="*/ 64293 h 3545427"/>
              <a:gd name="connsiteX5" fmla="*/ 3475455 w 4007083"/>
              <a:gd name="connsiteY5" fmla="*/ 85558 h 3545427"/>
              <a:gd name="connsiteX6" fmla="*/ 3603045 w 4007083"/>
              <a:gd name="connsiteY6" fmla="*/ 170619 h 3545427"/>
              <a:gd name="connsiteX7" fmla="*/ 3666841 w 4007083"/>
              <a:gd name="connsiteY7" fmla="*/ 213149 h 3545427"/>
              <a:gd name="connsiteX8" fmla="*/ 3709371 w 4007083"/>
              <a:gd name="connsiteY8" fmla="*/ 276944 h 3545427"/>
              <a:gd name="connsiteX9" fmla="*/ 3751901 w 4007083"/>
              <a:gd name="connsiteY9" fmla="*/ 319475 h 3545427"/>
              <a:gd name="connsiteX10" fmla="*/ 3794431 w 4007083"/>
              <a:gd name="connsiteY10" fmla="*/ 447065 h 3545427"/>
              <a:gd name="connsiteX11" fmla="*/ 3815697 w 4007083"/>
              <a:gd name="connsiteY11" fmla="*/ 936163 h 3545427"/>
              <a:gd name="connsiteX12" fmla="*/ 3836962 w 4007083"/>
              <a:gd name="connsiteY12" fmla="*/ 999958 h 3545427"/>
              <a:gd name="connsiteX13" fmla="*/ 3858227 w 4007083"/>
              <a:gd name="connsiteY13" fmla="*/ 1148814 h 3545427"/>
              <a:gd name="connsiteX14" fmla="*/ 3879492 w 4007083"/>
              <a:gd name="connsiteY14" fmla="*/ 1212610 h 3545427"/>
              <a:gd name="connsiteX15" fmla="*/ 3943287 w 4007083"/>
              <a:gd name="connsiteY15" fmla="*/ 1446526 h 3545427"/>
              <a:gd name="connsiteX16" fmla="*/ 3985817 w 4007083"/>
              <a:gd name="connsiteY16" fmla="*/ 2488517 h 3545427"/>
              <a:gd name="connsiteX17" fmla="*/ 4007083 w 4007083"/>
              <a:gd name="connsiteY17" fmla="*/ 3126470 h 3545427"/>
              <a:gd name="connsiteX18" fmla="*/ 2952328 w 4007083"/>
              <a:gd name="connsiteY18" fmla="*/ 3545427 h 3545427"/>
              <a:gd name="connsiteX0" fmla="*/ 0 w 3990126"/>
              <a:gd name="connsiteY0" fmla="*/ 3473420 h 3545427"/>
              <a:gd name="connsiteX1" fmla="*/ 72008 w 3990126"/>
              <a:gd name="connsiteY1" fmla="*/ 17035 h 3545427"/>
              <a:gd name="connsiteX2" fmla="*/ 1434004 w 3990126"/>
              <a:gd name="connsiteY2" fmla="*/ 498 h 3545427"/>
              <a:gd name="connsiteX3" fmla="*/ 3347864 w 3990126"/>
              <a:gd name="connsiteY3" fmla="*/ 21763 h 3545427"/>
              <a:gd name="connsiteX4" fmla="*/ 3411659 w 3990126"/>
              <a:gd name="connsiteY4" fmla="*/ 64293 h 3545427"/>
              <a:gd name="connsiteX5" fmla="*/ 3475455 w 3990126"/>
              <a:gd name="connsiteY5" fmla="*/ 85558 h 3545427"/>
              <a:gd name="connsiteX6" fmla="*/ 3603045 w 3990126"/>
              <a:gd name="connsiteY6" fmla="*/ 170619 h 3545427"/>
              <a:gd name="connsiteX7" fmla="*/ 3666841 w 3990126"/>
              <a:gd name="connsiteY7" fmla="*/ 213149 h 3545427"/>
              <a:gd name="connsiteX8" fmla="*/ 3709371 w 3990126"/>
              <a:gd name="connsiteY8" fmla="*/ 276944 h 3545427"/>
              <a:gd name="connsiteX9" fmla="*/ 3751901 w 3990126"/>
              <a:gd name="connsiteY9" fmla="*/ 319475 h 3545427"/>
              <a:gd name="connsiteX10" fmla="*/ 3794431 w 3990126"/>
              <a:gd name="connsiteY10" fmla="*/ 447065 h 3545427"/>
              <a:gd name="connsiteX11" fmla="*/ 3815697 w 3990126"/>
              <a:gd name="connsiteY11" fmla="*/ 936163 h 3545427"/>
              <a:gd name="connsiteX12" fmla="*/ 3836962 w 3990126"/>
              <a:gd name="connsiteY12" fmla="*/ 999958 h 3545427"/>
              <a:gd name="connsiteX13" fmla="*/ 3858227 w 3990126"/>
              <a:gd name="connsiteY13" fmla="*/ 1148814 h 3545427"/>
              <a:gd name="connsiteX14" fmla="*/ 3879492 w 3990126"/>
              <a:gd name="connsiteY14" fmla="*/ 1212610 h 3545427"/>
              <a:gd name="connsiteX15" fmla="*/ 3943287 w 3990126"/>
              <a:gd name="connsiteY15" fmla="*/ 1446526 h 3545427"/>
              <a:gd name="connsiteX16" fmla="*/ 3985817 w 3990126"/>
              <a:gd name="connsiteY16" fmla="*/ 2488517 h 3545427"/>
              <a:gd name="connsiteX17" fmla="*/ 2952328 w 3990126"/>
              <a:gd name="connsiteY17" fmla="*/ 3545427 h 3545427"/>
              <a:gd name="connsiteX0" fmla="*/ 0 w 3951440"/>
              <a:gd name="connsiteY0" fmla="*/ 3473420 h 3545427"/>
              <a:gd name="connsiteX1" fmla="*/ 72008 w 3951440"/>
              <a:gd name="connsiteY1" fmla="*/ 17035 h 3545427"/>
              <a:gd name="connsiteX2" fmla="*/ 1434004 w 3951440"/>
              <a:gd name="connsiteY2" fmla="*/ 498 h 3545427"/>
              <a:gd name="connsiteX3" fmla="*/ 3347864 w 3951440"/>
              <a:gd name="connsiteY3" fmla="*/ 21763 h 3545427"/>
              <a:gd name="connsiteX4" fmla="*/ 3411659 w 3951440"/>
              <a:gd name="connsiteY4" fmla="*/ 64293 h 3545427"/>
              <a:gd name="connsiteX5" fmla="*/ 3475455 w 3951440"/>
              <a:gd name="connsiteY5" fmla="*/ 85558 h 3545427"/>
              <a:gd name="connsiteX6" fmla="*/ 3603045 w 3951440"/>
              <a:gd name="connsiteY6" fmla="*/ 170619 h 3545427"/>
              <a:gd name="connsiteX7" fmla="*/ 3666841 w 3951440"/>
              <a:gd name="connsiteY7" fmla="*/ 213149 h 3545427"/>
              <a:gd name="connsiteX8" fmla="*/ 3709371 w 3951440"/>
              <a:gd name="connsiteY8" fmla="*/ 276944 h 3545427"/>
              <a:gd name="connsiteX9" fmla="*/ 3751901 w 3951440"/>
              <a:gd name="connsiteY9" fmla="*/ 319475 h 3545427"/>
              <a:gd name="connsiteX10" fmla="*/ 3794431 w 3951440"/>
              <a:gd name="connsiteY10" fmla="*/ 447065 h 3545427"/>
              <a:gd name="connsiteX11" fmla="*/ 3815697 w 3951440"/>
              <a:gd name="connsiteY11" fmla="*/ 936163 h 3545427"/>
              <a:gd name="connsiteX12" fmla="*/ 3836962 w 3951440"/>
              <a:gd name="connsiteY12" fmla="*/ 999958 h 3545427"/>
              <a:gd name="connsiteX13" fmla="*/ 3858227 w 3951440"/>
              <a:gd name="connsiteY13" fmla="*/ 1148814 h 3545427"/>
              <a:gd name="connsiteX14" fmla="*/ 3879492 w 3951440"/>
              <a:gd name="connsiteY14" fmla="*/ 1212610 h 3545427"/>
              <a:gd name="connsiteX15" fmla="*/ 3943287 w 3951440"/>
              <a:gd name="connsiteY15" fmla="*/ 1446526 h 3545427"/>
              <a:gd name="connsiteX16" fmla="*/ 2952328 w 3951440"/>
              <a:gd name="connsiteY16" fmla="*/ 3545427 h 3545427"/>
              <a:gd name="connsiteX0" fmla="*/ 0 w 3879492"/>
              <a:gd name="connsiteY0" fmla="*/ 3473420 h 3545427"/>
              <a:gd name="connsiteX1" fmla="*/ 72008 w 3879492"/>
              <a:gd name="connsiteY1" fmla="*/ 17035 h 3545427"/>
              <a:gd name="connsiteX2" fmla="*/ 1434004 w 3879492"/>
              <a:gd name="connsiteY2" fmla="*/ 498 h 3545427"/>
              <a:gd name="connsiteX3" fmla="*/ 3347864 w 3879492"/>
              <a:gd name="connsiteY3" fmla="*/ 21763 h 3545427"/>
              <a:gd name="connsiteX4" fmla="*/ 3411659 w 3879492"/>
              <a:gd name="connsiteY4" fmla="*/ 64293 h 3545427"/>
              <a:gd name="connsiteX5" fmla="*/ 3475455 w 3879492"/>
              <a:gd name="connsiteY5" fmla="*/ 85558 h 3545427"/>
              <a:gd name="connsiteX6" fmla="*/ 3603045 w 3879492"/>
              <a:gd name="connsiteY6" fmla="*/ 170619 h 3545427"/>
              <a:gd name="connsiteX7" fmla="*/ 3666841 w 3879492"/>
              <a:gd name="connsiteY7" fmla="*/ 213149 h 3545427"/>
              <a:gd name="connsiteX8" fmla="*/ 3709371 w 3879492"/>
              <a:gd name="connsiteY8" fmla="*/ 276944 h 3545427"/>
              <a:gd name="connsiteX9" fmla="*/ 3751901 w 3879492"/>
              <a:gd name="connsiteY9" fmla="*/ 319475 h 3545427"/>
              <a:gd name="connsiteX10" fmla="*/ 3794431 w 3879492"/>
              <a:gd name="connsiteY10" fmla="*/ 447065 h 3545427"/>
              <a:gd name="connsiteX11" fmla="*/ 3815697 w 3879492"/>
              <a:gd name="connsiteY11" fmla="*/ 936163 h 3545427"/>
              <a:gd name="connsiteX12" fmla="*/ 3836962 w 3879492"/>
              <a:gd name="connsiteY12" fmla="*/ 999958 h 3545427"/>
              <a:gd name="connsiteX13" fmla="*/ 3858227 w 3879492"/>
              <a:gd name="connsiteY13" fmla="*/ 1148814 h 3545427"/>
              <a:gd name="connsiteX14" fmla="*/ 3879492 w 3879492"/>
              <a:gd name="connsiteY14" fmla="*/ 1212610 h 3545427"/>
              <a:gd name="connsiteX15" fmla="*/ 2952328 w 3879492"/>
              <a:gd name="connsiteY15" fmla="*/ 3545427 h 3545427"/>
              <a:gd name="connsiteX0" fmla="*/ 0 w 3858227"/>
              <a:gd name="connsiteY0" fmla="*/ 3473420 h 3545427"/>
              <a:gd name="connsiteX1" fmla="*/ 72008 w 3858227"/>
              <a:gd name="connsiteY1" fmla="*/ 17035 h 3545427"/>
              <a:gd name="connsiteX2" fmla="*/ 1434004 w 3858227"/>
              <a:gd name="connsiteY2" fmla="*/ 498 h 3545427"/>
              <a:gd name="connsiteX3" fmla="*/ 3347864 w 3858227"/>
              <a:gd name="connsiteY3" fmla="*/ 21763 h 3545427"/>
              <a:gd name="connsiteX4" fmla="*/ 3411659 w 3858227"/>
              <a:gd name="connsiteY4" fmla="*/ 64293 h 3545427"/>
              <a:gd name="connsiteX5" fmla="*/ 3475455 w 3858227"/>
              <a:gd name="connsiteY5" fmla="*/ 85558 h 3545427"/>
              <a:gd name="connsiteX6" fmla="*/ 3603045 w 3858227"/>
              <a:gd name="connsiteY6" fmla="*/ 170619 h 3545427"/>
              <a:gd name="connsiteX7" fmla="*/ 3666841 w 3858227"/>
              <a:gd name="connsiteY7" fmla="*/ 213149 h 3545427"/>
              <a:gd name="connsiteX8" fmla="*/ 3709371 w 3858227"/>
              <a:gd name="connsiteY8" fmla="*/ 276944 h 3545427"/>
              <a:gd name="connsiteX9" fmla="*/ 3751901 w 3858227"/>
              <a:gd name="connsiteY9" fmla="*/ 319475 h 3545427"/>
              <a:gd name="connsiteX10" fmla="*/ 3794431 w 3858227"/>
              <a:gd name="connsiteY10" fmla="*/ 447065 h 3545427"/>
              <a:gd name="connsiteX11" fmla="*/ 3815697 w 3858227"/>
              <a:gd name="connsiteY11" fmla="*/ 936163 h 3545427"/>
              <a:gd name="connsiteX12" fmla="*/ 3836962 w 3858227"/>
              <a:gd name="connsiteY12" fmla="*/ 999958 h 3545427"/>
              <a:gd name="connsiteX13" fmla="*/ 3858227 w 3858227"/>
              <a:gd name="connsiteY13" fmla="*/ 1148814 h 3545427"/>
              <a:gd name="connsiteX14" fmla="*/ 2952328 w 3858227"/>
              <a:gd name="connsiteY14" fmla="*/ 3545427 h 3545427"/>
              <a:gd name="connsiteX0" fmla="*/ 0 w 3836962"/>
              <a:gd name="connsiteY0" fmla="*/ 3473420 h 3545427"/>
              <a:gd name="connsiteX1" fmla="*/ 72008 w 3836962"/>
              <a:gd name="connsiteY1" fmla="*/ 17035 h 3545427"/>
              <a:gd name="connsiteX2" fmla="*/ 1434004 w 3836962"/>
              <a:gd name="connsiteY2" fmla="*/ 498 h 3545427"/>
              <a:gd name="connsiteX3" fmla="*/ 3347864 w 3836962"/>
              <a:gd name="connsiteY3" fmla="*/ 21763 h 3545427"/>
              <a:gd name="connsiteX4" fmla="*/ 3411659 w 3836962"/>
              <a:gd name="connsiteY4" fmla="*/ 64293 h 3545427"/>
              <a:gd name="connsiteX5" fmla="*/ 3475455 w 3836962"/>
              <a:gd name="connsiteY5" fmla="*/ 85558 h 3545427"/>
              <a:gd name="connsiteX6" fmla="*/ 3603045 w 3836962"/>
              <a:gd name="connsiteY6" fmla="*/ 170619 h 3545427"/>
              <a:gd name="connsiteX7" fmla="*/ 3666841 w 3836962"/>
              <a:gd name="connsiteY7" fmla="*/ 213149 h 3545427"/>
              <a:gd name="connsiteX8" fmla="*/ 3709371 w 3836962"/>
              <a:gd name="connsiteY8" fmla="*/ 276944 h 3545427"/>
              <a:gd name="connsiteX9" fmla="*/ 3751901 w 3836962"/>
              <a:gd name="connsiteY9" fmla="*/ 319475 h 3545427"/>
              <a:gd name="connsiteX10" fmla="*/ 3794431 w 3836962"/>
              <a:gd name="connsiteY10" fmla="*/ 447065 h 3545427"/>
              <a:gd name="connsiteX11" fmla="*/ 3815697 w 3836962"/>
              <a:gd name="connsiteY11" fmla="*/ 936163 h 3545427"/>
              <a:gd name="connsiteX12" fmla="*/ 3836962 w 3836962"/>
              <a:gd name="connsiteY12" fmla="*/ 999958 h 3545427"/>
              <a:gd name="connsiteX13" fmla="*/ 2952328 w 3836962"/>
              <a:gd name="connsiteY13" fmla="*/ 3545427 h 3545427"/>
              <a:gd name="connsiteX0" fmla="*/ 0 w 3815697"/>
              <a:gd name="connsiteY0" fmla="*/ 3473420 h 3545427"/>
              <a:gd name="connsiteX1" fmla="*/ 72008 w 3815697"/>
              <a:gd name="connsiteY1" fmla="*/ 17035 h 3545427"/>
              <a:gd name="connsiteX2" fmla="*/ 1434004 w 3815697"/>
              <a:gd name="connsiteY2" fmla="*/ 498 h 3545427"/>
              <a:gd name="connsiteX3" fmla="*/ 3347864 w 3815697"/>
              <a:gd name="connsiteY3" fmla="*/ 21763 h 3545427"/>
              <a:gd name="connsiteX4" fmla="*/ 3411659 w 3815697"/>
              <a:gd name="connsiteY4" fmla="*/ 64293 h 3545427"/>
              <a:gd name="connsiteX5" fmla="*/ 3475455 w 3815697"/>
              <a:gd name="connsiteY5" fmla="*/ 85558 h 3545427"/>
              <a:gd name="connsiteX6" fmla="*/ 3603045 w 3815697"/>
              <a:gd name="connsiteY6" fmla="*/ 170619 h 3545427"/>
              <a:gd name="connsiteX7" fmla="*/ 3666841 w 3815697"/>
              <a:gd name="connsiteY7" fmla="*/ 213149 h 3545427"/>
              <a:gd name="connsiteX8" fmla="*/ 3709371 w 3815697"/>
              <a:gd name="connsiteY8" fmla="*/ 276944 h 3545427"/>
              <a:gd name="connsiteX9" fmla="*/ 3751901 w 3815697"/>
              <a:gd name="connsiteY9" fmla="*/ 319475 h 3545427"/>
              <a:gd name="connsiteX10" fmla="*/ 3794431 w 3815697"/>
              <a:gd name="connsiteY10" fmla="*/ 447065 h 3545427"/>
              <a:gd name="connsiteX11" fmla="*/ 3815697 w 3815697"/>
              <a:gd name="connsiteY11" fmla="*/ 936163 h 3545427"/>
              <a:gd name="connsiteX12" fmla="*/ 2952328 w 3815697"/>
              <a:gd name="connsiteY12" fmla="*/ 3545427 h 3545427"/>
              <a:gd name="connsiteX0" fmla="*/ 0 w 3794431"/>
              <a:gd name="connsiteY0" fmla="*/ 3473420 h 3545427"/>
              <a:gd name="connsiteX1" fmla="*/ 72008 w 3794431"/>
              <a:gd name="connsiteY1" fmla="*/ 17035 h 3545427"/>
              <a:gd name="connsiteX2" fmla="*/ 1434004 w 3794431"/>
              <a:gd name="connsiteY2" fmla="*/ 498 h 3545427"/>
              <a:gd name="connsiteX3" fmla="*/ 3347864 w 3794431"/>
              <a:gd name="connsiteY3" fmla="*/ 21763 h 3545427"/>
              <a:gd name="connsiteX4" fmla="*/ 3411659 w 3794431"/>
              <a:gd name="connsiteY4" fmla="*/ 64293 h 3545427"/>
              <a:gd name="connsiteX5" fmla="*/ 3475455 w 3794431"/>
              <a:gd name="connsiteY5" fmla="*/ 85558 h 3545427"/>
              <a:gd name="connsiteX6" fmla="*/ 3603045 w 3794431"/>
              <a:gd name="connsiteY6" fmla="*/ 170619 h 3545427"/>
              <a:gd name="connsiteX7" fmla="*/ 3666841 w 3794431"/>
              <a:gd name="connsiteY7" fmla="*/ 213149 h 3545427"/>
              <a:gd name="connsiteX8" fmla="*/ 3709371 w 3794431"/>
              <a:gd name="connsiteY8" fmla="*/ 276944 h 3545427"/>
              <a:gd name="connsiteX9" fmla="*/ 3751901 w 3794431"/>
              <a:gd name="connsiteY9" fmla="*/ 319475 h 3545427"/>
              <a:gd name="connsiteX10" fmla="*/ 3794431 w 3794431"/>
              <a:gd name="connsiteY10" fmla="*/ 447065 h 3545427"/>
              <a:gd name="connsiteX11" fmla="*/ 2952328 w 3794431"/>
              <a:gd name="connsiteY11" fmla="*/ 3545427 h 3545427"/>
              <a:gd name="connsiteX0" fmla="*/ 0 w 3751901"/>
              <a:gd name="connsiteY0" fmla="*/ 3473420 h 3545427"/>
              <a:gd name="connsiteX1" fmla="*/ 72008 w 3751901"/>
              <a:gd name="connsiteY1" fmla="*/ 17035 h 3545427"/>
              <a:gd name="connsiteX2" fmla="*/ 1434004 w 3751901"/>
              <a:gd name="connsiteY2" fmla="*/ 498 h 3545427"/>
              <a:gd name="connsiteX3" fmla="*/ 3347864 w 3751901"/>
              <a:gd name="connsiteY3" fmla="*/ 21763 h 3545427"/>
              <a:gd name="connsiteX4" fmla="*/ 3411659 w 3751901"/>
              <a:gd name="connsiteY4" fmla="*/ 64293 h 3545427"/>
              <a:gd name="connsiteX5" fmla="*/ 3475455 w 3751901"/>
              <a:gd name="connsiteY5" fmla="*/ 85558 h 3545427"/>
              <a:gd name="connsiteX6" fmla="*/ 3603045 w 3751901"/>
              <a:gd name="connsiteY6" fmla="*/ 170619 h 3545427"/>
              <a:gd name="connsiteX7" fmla="*/ 3666841 w 3751901"/>
              <a:gd name="connsiteY7" fmla="*/ 213149 h 3545427"/>
              <a:gd name="connsiteX8" fmla="*/ 3709371 w 3751901"/>
              <a:gd name="connsiteY8" fmla="*/ 276944 h 3545427"/>
              <a:gd name="connsiteX9" fmla="*/ 3751901 w 3751901"/>
              <a:gd name="connsiteY9" fmla="*/ 319475 h 3545427"/>
              <a:gd name="connsiteX10" fmla="*/ 2952328 w 3751901"/>
              <a:gd name="connsiteY10" fmla="*/ 3545427 h 3545427"/>
              <a:gd name="connsiteX0" fmla="*/ 0 w 3709371"/>
              <a:gd name="connsiteY0" fmla="*/ 3473420 h 3545427"/>
              <a:gd name="connsiteX1" fmla="*/ 72008 w 3709371"/>
              <a:gd name="connsiteY1" fmla="*/ 17035 h 3545427"/>
              <a:gd name="connsiteX2" fmla="*/ 1434004 w 3709371"/>
              <a:gd name="connsiteY2" fmla="*/ 498 h 3545427"/>
              <a:gd name="connsiteX3" fmla="*/ 3347864 w 3709371"/>
              <a:gd name="connsiteY3" fmla="*/ 21763 h 3545427"/>
              <a:gd name="connsiteX4" fmla="*/ 3411659 w 3709371"/>
              <a:gd name="connsiteY4" fmla="*/ 64293 h 3545427"/>
              <a:gd name="connsiteX5" fmla="*/ 3475455 w 3709371"/>
              <a:gd name="connsiteY5" fmla="*/ 85558 h 3545427"/>
              <a:gd name="connsiteX6" fmla="*/ 3603045 w 3709371"/>
              <a:gd name="connsiteY6" fmla="*/ 170619 h 3545427"/>
              <a:gd name="connsiteX7" fmla="*/ 3666841 w 3709371"/>
              <a:gd name="connsiteY7" fmla="*/ 213149 h 3545427"/>
              <a:gd name="connsiteX8" fmla="*/ 3709371 w 3709371"/>
              <a:gd name="connsiteY8" fmla="*/ 276944 h 3545427"/>
              <a:gd name="connsiteX9" fmla="*/ 2952328 w 3709371"/>
              <a:gd name="connsiteY9" fmla="*/ 3545427 h 3545427"/>
              <a:gd name="connsiteX0" fmla="*/ 0 w 3666841"/>
              <a:gd name="connsiteY0" fmla="*/ 3473420 h 3545427"/>
              <a:gd name="connsiteX1" fmla="*/ 72008 w 3666841"/>
              <a:gd name="connsiteY1" fmla="*/ 17035 h 3545427"/>
              <a:gd name="connsiteX2" fmla="*/ 1434004 w 3666841"/>
              <a:gd name="connsiteY2" fmla="*/ 498 h 3545427"/>
              <a:gd name="connsiteX3" fmla="*/ 3347864 w 3666841"/>
              <a:gd name="connsiteY3" fmla="*/ 21763 h 3545427"/>
              <a:gd name="connsiteX4" fmla="*/ 3411659 w 3666841"/>
              <a:gd name="connsiteY4" fmla="*/ 64293 h 3545427"/>
              <a:gd name="connsiteX5" fmla="*/ 3475455 w 3666841"/>
              <a:gd name="connsiteY5" fmla="*/ 85558 h 3545427"/>
              <a:gd name="connsiteX6" fmla="*/ 3603045 w 3666841"/>
              <a:gd name="connsiteY6" fmla="*/ 170619 h 3545427"/>
              <a:gd name="connsiteX7" fmla="*/ 3666841 w 3666841"/>
              <a:gd name="connsiteY7" fmla="*/ 213149 h 3545427"/>
              <a:gd name="connsiteX8" fmla="*/ 2952328 w 3666841"/>
              <a:gd name="connsiteY8" fmla="*/ 3545427 h 3545427"/>
              <a:gd name="connsiteX0" fmla="*/ 0 w 3603045"/>
              <a:gd name="connsiteY0" fmla="*/ 3473420 h 3545427"/>
              <a:gd name="connsiteX1" fmla="*/ 72008 w 3603045"/>
              <a:gd name="connsiteY1" fmla="*/ 17035 h 3545427"/>
              <a:gd name="connsiteX2" fmla="*/ 1434004 w 3603045"/>
              <a:gd name="connsiteY2" fmla="*/ 498 h 3545427"/>
              <a:gd name="connsiteX3" fmla="*/ 3347864 w 3603045"/>
              <a:gd name="connsiteY3" fmla="*/ 21763 h 3545427"/>
              <a:gd name="connsiteX4" fmla="*/ 3411659 w 3603045"/>
              <a:gd name="connsiteY4" fmla="*/ 64293 h 3545427"/>
              <a:gd name="connsiteX5" fmla="*/ 3475455 w 3603045"/>
              <a:gd name="connsiteY5" fmla="*/ 85558 h 3545427"/>
              <a:gd name="connsiteX6" fmla="*/ 3603045 w 3603045"/>
              <a:gd name="connsiteY6" fmla="*/ 170619 h 3545427"/>
              <a:gd name="connsiteX7" fmla="*/ 2952328 w 3603045"/>
              <a:gd name="connsiteY7" fmla="*/ 3545427 h 3545427"/>
              <a:gd name="connsiteX0" fmla="*/ 0 w 3475455"/>
              <a:gd name="connsiteY0" fmla="*/ 3473420 h 3545427"/>
              <a:gd name="connsiteX1" fmla="*/ 72008 w 3475455"/>
              <a:gd name="connsiteY1" fmla="*/ 17035 h 3545427"/>
              <a:gd name="connsiteX2" fmla="*/ 1434004 w 3475455"/>
              <a:gd name="connsiteY2" fmla="*/ 498 h 3545427"/>
              <a:gd name="connsiteX3" fmla="*/ 3347864 w 3475455"/>
              <a:gd name="connsiteY3" fmla="*/ 21763 h 3545427"/>
              <a:gd name="connsiteX4" fmla="*/ 3411659 w 3475455"/>
              <a:gd name="connsiteY4" fmla="*/ 64293 h 3545427"/>
              <a:gd name="connsiteX5" fmla="*/ 3475455 w 3475455"/>
              <a:gd name="connsiteY5" fmla="*/ 85558 h 3545427"/>
              <a:gd name="connsiteX6" fmla="*/ 2952328 w 3475455"/>
              <a:gd name="connsiteY6" fmla="*/ 3545427 h 3545427"/>
              <a:gd name="connsiteX0" fmla="*/ 0 w 3488471"/>
              <a:gd name="connsiteY0" fmla="*/ 3889013 h 3961020"/>
              <a:gd name="connsiteX1" fmla="*/ 72008 w 3488471"/>
              <a:gd name="connsiteY1" fmla="*/ 432628 h 3961020"/>
              <a:gd name="connsiteX2" fmla="*/ 1434004 w 3488471"/>
              <a:gd name="connsiteY2" fmla="*/ 416091 h 3961020"/>
              <a:gd name="connsiteX3" fmla="*/ 3347864 w 3488471"/>
              <a:gd name="connsiteY3" fmla="*/ 437356 h 3961020"/>
              <a:gd name="connsiteX4" fmla="*/ 3411659 w 3488471"/>
              <a:gd name="connsiteY4" fmla="*/ 479886 h 3961020"/>
              <a:gd name="connsiteX5" fmla="*/ 3475455 w 3488471"/>
              <a:gd name="connsiteY5" fmla="*/ 501151 h 3961020"/>
              <a:gd name="connsiteX6" fmla="*/ 2952331 w 3488471"/>
              <a:gd name="connsiteY6" fmla="*/ 576645 h 3961020"/>
              <a:gd name="connsiteX7" fmla="*/ 2952328 w 3488471"/>
              <a:gd name="connsiteY7" fmla="*/ 3961020 h 3961020"/>
              <a:gd name="connsiteX0" fmla="*/ 0 w 3411659"/>
              <a:gd name="connsiteY0" fmla="*/ 3892557 h 3964564"/>
              <a:gd name="connsiteX1" fmla="*/ 72008 w 3411659"/>
              <a:gd name="connsiteY1" fmla="*/ 436172 h 3964564"/>
              <a:gd name="connsiteX2" fmla="*/ 1434004 w 3411659"/>
              <a:gd name="connsiteY2" fmla="*/ 419635 h 3964564"/>
              <a:gd name="connsiteX3" fmla="*/ 3347864 w 3411659"/>
              <a:gd name="connsiteY3" fmla="*/ 440900 h 3964564"/>
              <a:gd name="connsiteX4" fmla="*/ 3411659 w 3411659"/>
              <a:gd name="connsiteY4" fmla="*/ 483430 h 3964564"/>
              <a:gd name="connsiteX5" fmla="*/ 2952331 w 3411659"/>
              <a:gd name="connsiteY5" fmla="*/ 580189 h 3964564"/>
              <a:gd name="connsiteX6" fmla="*/ 2952328 w 3411659"/>
              <a:gd name="connsiteY6" fmla="*/ 3964564 h 3964564"/>
              <a:gd name="connsiteX0" fmla="*/ 0 w 3600918"/>
              <a:gd name="connsiteY0" fmla="*/ 3899645 h 3971652"/>
              <a:gd name="connsiteX1" fmla="*/ 72008 w 3600918"/>
              <a:gd name="connsiteY1" fmla="*/ 443260 h 3971652"/>
              <a:gd name="connsiteX2" fmla="*/ 1434004 w 3600918"/>
              <a:gd name="connsiteY2" fmla="*/ 426723 h 3971652"/>
              <a:gd name="connsiteX3" fmla="*/ 3347864 w 3600918"/>
              <a:gd name="connsiteY3" fmla="*/ 447988 h 3971652"/>
              <a:gd name="connsiteX4" fmla="*/ 2952331 w 3600918"/>
              <a:gd name="connsiteY4" fmla="*/ 587277 h 3971652"/>
              <a:gd name="connsiteX5" fmla="*/ 2952328 w 3600918"/>
              <a:gd name="connsiteY5" fmla="*/ 3971652 h 3971652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61052 h 3545427"/>
              <a:gd name="connsiteX4" fmla="*/ 2952328 w 3041899"/>
              <a:gd name="connsiteY4" fmla="*/ 3545427 h 3545427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7036 h 3545427"/>
              <a:gd name="connsiteX4" fmla="*/ 2952328 w 3041899"/>
              <a:gd name="connsiteY4" fmla="*/ 3545427 h 3545427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2952331 w 3401942"/>
              <a:gd name="connsiteY3" fmla="*/ 17036 h 3545428"/>
              <a:gd name="connsiteX4" fmla="*/ 3312371 w 3401942"/>
              <a:gd name="connsiteY4" fmla="*/ 3545428 h 3545428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3240362 w 3401942"/>
              <a:gd name="connsiteY3" fmla="*/ 17035 h 3545428"/>
              <a:gd name="connsiteX4" fmla="*/ 3312371 w 3401942"/>
              <a:gd name="connsiteY4" fmla="*/ 3545428 h 3545428"/>
              <a:gd name="connsiteX0" fmla="*/ 0 w 3401941"/>
              <a:gd name="connsiteY0" fmla="*/ 3473420 h 3893018"/>
              <a:gd name="connsiteX1" fmla="*/ 72008 w 3401941"/>
              <a:gd name="connsiteY1" fmla="*/ 17035 h 3893018"/>
              <a:gd name="connsiteX2" fmla="*/ 1434004 w 3401941"/>
              <a:gd name="connsiteY2" fmla="*/ 498 h 3893018"/>
              <a:gd name="connsiteX3" fmla="*/ 3240362 w 3401941"/>
              <a:gd name="connsiteY3" fmla="*/ 17035 h 3893018"/>
              <a:gd name="connsiteX4" fmla="*/ 3312370 w 3401941"/>
              <a:gd name="connsiteY4" fmla="*/ 3893018 h 3893018"/>
              <a:gd name="connsiteX0" fmla="*/ 0 w 3473950"/>
              <a:gd name="connsiteY0" fmla="*/ 3473420 h 3823499"/>
              <a:gd name="connsiteX1" fmla="*/ 72008 w 3473950"/>
              <a:gd name="connsiteY1" fmla="*/ 17035 h 3823499"/>
              <a:gd name="connsiteX2" fmla="*/ 1434004 w 3473950"/>
              <a:gd name="connsiteY2" fmla="*/ 498 h 3823499"/>
              <a:gd name="connsiteX3" fmla="*/ 3240362 w 3473950"/>
              <a:gd name="connsiteY3" fmla="*/ 17035 h 3823499"/>
              <a:gd name="connsiteX4" fmla="*/ 3384379 w 3473950"/>
              <a:gd name="connsiteY4" fmla="*/ 3823499 h 3823499"/>
              <a:gd name="connsiteX0" fmla="*/ 0 w 3384379"/>
              <a:gd name="connsiteY0" fmla="*/ 3473420 h 3823499"/>
              <a:gd name="connsiteX1" fmla="*/ 72008 w 3384379"/>
              <a:gd name="connsiteY1" fmla="*/ 17035 h 3823499"/>
              <a:gd name="connsiteX2" fmla="*/ 1434004 w 3384379"/>
              <a:gd name="connsiteY2" fmla="*/ 498 h 3823499"/>
              <a:gd name="connsiteX3" fmla="*/ 3240362 w 3384379"/>
              <a:gd name="connsiteY3" fmla="*/ 17035 h 3823499"/>
              <a:gd name="connsiteX4" fmla="*/ 3384379 w 3384379"/>
              <a:gd name="connsiteY4" fmla="*/ 3823499 h 382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84379" h="3823499">
                <a:moveTo>
                  <a:pt x="0" y="3473420"/>
                </a:moveTo>
                <a:lnTo>
                  <a:pt x="72008" y="17035"/>
                </a:lnTo>
                <a:cubicBezTo>
                  <a:pt x="116290" y="24027"/>
                  <a:pt x="1389176" y="0"/>
                  <a:pt x="1434004" y="498"/>
                </a:cubicBezTo>
                <a:lnTo>
                  <a:pt x="3240362" y="17035"/>
                </a:lnTo>
                <a:cubicBezTo>
                  <a:pt x="3153174" y="593680"/>
                  <a:pt x="3381196" y="3300850"/>
                  <a:pt x="3384379" y="3823499"/>
                </a:cubicBezTo>
              </a:path>
            </a:pathLst>
          </a:custGeom>
          <a:noFill/>
          <a:ln w="57150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436" name="Freeform 435"/>
          <p:cNvSpPr/>
          <p:nvPr/>
        </p:nvSpPr>
        <p:spPr bwMode="auto">
          <a:xfrm>
            <a:off x="7336903" y="2280320"/>
            <a:ext cx="4331377" cy="3888431"/>
          </a:xfrm>
          <a:custGeom>
            <a:avLst/>
            <a:gdLst>
              <a:gd name="connsiteX0" fmla="*/ 67011 w 3262797"/>
              <a:gd name="connsiteY0" fmla="*/ 3530009 h 3615069"/>
              <a:gd name="connsiteX1" fmla="*/ 109542 w 3262797"/>
              <a:gd name="connsiteY1" fmla="*/ 2339162 h 3615069"/>
              <a:gd name="connsiteX2" fmla="*/ 130807 w 3262797"/>
              <a:gd name="connsiteY2" fmla="*/ 2275367 h 3615069"/>
              <a:gd name="connsiteX3" fmla="*/ 152072 w 3262797"/>
              <a:gd name="connsiteY3" fmla="*/ 2126511 h 3615069"/>
              <a:gd name="connsiteX4" fmla="*/ 173337 w 3262797"/>
              <a:gd name="connsiteY4" fmla="*/ 1998921 h 3615069"/>
              <a:gd name="connsiteX5" fmla="*/ 152072 w 3262797"/>
              <a:gd name="connsiteY5" fmla="*/ 489097 h 3615069"/>
              <a:gd name="connsiteX6" fmla="*/ 173337 w 3262797"/>
              <a:gd name="connsiteY6" fmla="*/ 148855 h 3615069"/>
              <a:gd name="connsiteX7" fmla="*/ 194602 w 3262797"/>
              <a:gd name="connsiteY7" fmla="*/ 63795 h 3615069"/>
              <a:gd name="connsiteX8" fmla="*/ 258397 w 3262797"/>
              <a:gd name="connsiteY8" fmla="*/ 0 h 3615069"/>
              <a:gd name="connsiteX9" fmla="*/ 534844 w 3262797"/>
              <a:gd name="connsiteY9" fmla="*/ 21265 h 3615069"/>
              <a:gd name="connsiteX10" fmla="*/ 662435 w 3262797"/>
              <a:gd name="connsiteY10" fmla="*/ 63795 h 3615069"/>
              <a:gd name="connsiteX11" fmla="*/ 2576295 w 3262797"/>
              <a:gd name="connsiteY11" fmla="*/ 85060 h 3615069"/>
              <a:gd name="connsiteX12" fmla="*/ 2640090 w 3262797"/>
              <a:gd name="connsiteY12" fmla="*/ 127590 h 3615069"/>
              <a:gd name="connsiteX13" fmla="*/ 2703886 w 3262797"/>
              <a:gd name="connsiteY13" fmla="*/ 148855 h 3615069"/>
              <a:gd name="connsiteX14" fmla="*/ 2831476 w 3262797"/>
              <a:gd name="connsiteY14" fmla="*/ 233916 h 3615069"/>
              <a:gd name="connsiteX15" fmla="*/ 2895272 w 3262797"/>
              <a:gd name="connsiteY15" fmla="*/ 276446 h 3615069"/>
              <a:gd name="connsiteX16" fmla="*/ 2937802 w 3262797"/>
              <a:gd name="connsiteY16" fmla="*/ 340241 h 3615069"/>
              <a:gd name="connsiteX17" fmla="*/ 2980332 w 3262797"/>
              <a:gd name="connsiteY17" fmla="*/ 382772 h 3615069"/>
              <a:gd name="connsiteX18" fmla="*/ 3022862 w 3262797"/>
              <a:gd name="connsiteY18" fmla="*/ 510362 h 3615069"/>
              <a:gd name="connsiteX19" fmla="*/ 3044128 w 3262797"/>
              <a:gd name="connsiteY19" fmla="*/ 999460 h 3615069"/>
              <a:gd name="connsiteX20" fmla="*/ 3065393 w 3262797"/>
              <a:gd name="connsiteY20" fmla="*/ 1063255 h 3615069"/>
              <a:gd name="connsiteX21" fmla="*/ 3086658 w 3262797"/>
              <a:gd name="connsiteY21" fmla="*/ 1212111 h 3615069"/>
              <a:gd name="connsiteX22" fmla="*/ 3107923 w 3262797"/>
              <a:gd name="connsiteY22" fmla="*/ 1275907 h 3615069"/>
              <a:gd name="connsiteX23" fmla="*/ 3171718 w 3262797"/>
              <a:gd name="connsiteY23" fmla="*/ 1509823 h 3615069"/>
              <a:gd name="connsiteX24" fmla="*/ 3214248 w 3262797"/>
              <a:gd name="connsiteY24" fmla="*/ 2551814 h 3615069"/>
              <a:gd name="connsiteX25" fmla="*/ 3235514 w 3262797"/>
              <a:gd name="connsiteY25" fmla="*/ 3189767 h 3615069"/>
              <a:gd name="connsiteX26" fmla="*/ 3256779 w 3262797"/>
              <a:gd name="connsiteY26" fmla="*/ 3253562 h 3615069"/>
              <a:gd name="connsiteX27" fmla="*/ 3256779 w 3262797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02376 w 4034366"/>
              <a:gd name="connsiteY2" fmla="*/ 2275367 h 3615069"/>
              <a:gd name="connsiteX3" fmla="*/ 923641 w 4034366"/>
              <a:gd name="connsiteY3" fmla="*/ 2126511 h 3615069"/>
              <a:gd name="connsiteX4" fmla="*/ 944906 w 4034366"/>
              <a:gd name="connsiteY4" fmla="*/ 1998921 h 3615069"/>
              <a:gd name="connsiteX5" fmla="*/ 923641 w 4034366"/>
              <a:gd name="connsiteY5" fmla="*/ 489097 h 3615069"/>
              <a:gd name="connsiteX6" fmla="*/ 944906 w 4034366"/>
              <a:gd name="connsiteY6" fmla="*/ 148855 h 3615069"/>
              <a:gd name="connsiteX7" fmla="*/ 966171 w 4034366"/>
              <a:gd name="connsiteY7" fmla="*/ 63795 h 3615069"/>
              <a:gd name="connsiteX8" fmla="*/ 1029966 w 4034366"/>
              <a:gd name="connsiteY8" fmla="*/ 0 h 3615069"/>
              <a:gd name="connsiteX9" fmla="*/ 1306413 w 4034366"/>
              <a:gd name="connsiteY9" fmla="*/ 21265 h 3615069"/>
              <a:gd name="connsiteX10" fmla="*/ 1434004 w 4034366"/>
              <a:gd name="connsiteY10" fmla="*/ 63795 h 3615069"/>
              <a:gd name="connsiteX11" fmla="*/ 3347864 w 4034366"/>
              <a:gd name="connsiteY11" fmla="*/ 85060 h 3615069"/>
              <a:gd name="connsiteX12" fmla="*/ 3411659 w 4034366"/>
              <a:gd name="connsiteY12" fmla="*/ 127590 h 3615069"/>
              <a:gd name="connsiteX13" fmla="*/ 3475455 w 4034366"/>
              <a:gd name="connsiteY13" fmla="*/ 148855 h 3615069"/>
              <a:gd name="connsiteX14" fmla="*/ 3603045 w 4034366"/>
              <a:gd name="connsiteY14" fmla="*/ 233916 h 3615069"/>
              <a:gd name="connsiteX15" fmla="*/ 3666841 w 4034366"/>
              <a:gd name="connsiteY15" fmla="*/ 276446 h 3615069"/>
              <a:gd name="connsiteX16" fmla="*/ 3709371 w 4034366"/>
              <a:gd name="connsiteY16" fmla="*/ 340241 h 3615069"/>
              <a:gd name="connsiteX17" fmla="*/ 3751901 w 4034366"/>
              <a:gd name="connsiteY17" fmla="*/ 382772 h 3615069"/>
              <a:gd name="connsiteX18" fmla="*/ 3794431 w 4034366"/>
              <a:gd name="connsiteY18" fmla="*/ 510362 h 3615069"/>
              <a:gd name="connsiteX19" fmla="*/ 3815697 w 4034366"/>
              <a:gd name="connsiteY19" fmla="*/ 999460 h 3615069"/>
              <a:gd name="connsiteX20" fmla="*/ 3836962 w 4034366"/>
              <a:gd name="connsiteY20" fmla="*/ 1063255 h 3615069"/>
              <a:gd name="connsiteX21" fmla="*/ 3858227 w 4034366"/>
              <a:gd name="connsiteY21" fmla="*/ 1212111 h 3615069"/>
              <a:gd name="connsiteX22" fmla="*/ 3879492 w 4034366"/>
              <a:gd name="connsiteY22" fmla="*/ 1275907 h 3615069"/>
              <a:gd name="connsiteX23" fmla="*/ 3943287 w 4034366"/>
              <a:gd name="connsiteY23" fmla="*/ 1509823 h 3615069"/>
              <a:gd name="connsiteX24" fmla="*/ 3985817 w 4034366"/>
              <a:gd name="connsiteY24" fmla="*/ 2551814 h 3615069"/>
              <a:gd name="connsiteX25" fmla="*/ 4007083 w 4034366"/>
              <a:gd name="connsiteY25" fmla="*/ 3189767 h 3615069"/>
              <a:gd name="connsiteX26" fmla="*/ 4028348 w 4034366"/>
              <a:gd name="connsiteY26" fmla="*/ 3253562 h 3615069"/>
              <a:gd name="connsiteX27" fmla="*/ 4028348 w 4034366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23641 w 4034366"/>
              <a:gd name="connsiteY2" fmla="*/ 2126511 h 3615069"/>
              <a:gd name="connsiteX3" fmla="*/ 944906 w 4034366"/>
              <a:gd name="connsiteY3" fmla="*/ 1998921 h 3615069"/>
              <a:gd name="connsiteX4" fmla="*/ 923641 w 4034366"/>
              <a:gd name="connsiteY4" fmla="*/ 489097 h 3615069"/>
              <a:gd name="connsiteX5" fmla="*/ 944906 w 4034366"/>
              <a:gd name="connsiteY5" fmla="*/ 148855 h 3615069"/>
              <a:gd name="connsiteX6" fmla="*/ 966171 w 4034366"/>
              <a:gd name="connsiteY6" fmla="*/ 63795 h 3615069"/>
              <a:gd name="connsiteX7" fmla="*/ 1029966 w 4034366"/>
              <a:gd name="connsiteY7" fmla="*/ 0 h 3615069"/>
              <a:gd name="connsiteX8" fmla="*/ 1306413 w 4034366"/>
              <a:gd name="connsiteY8" fmla="*/ 21265 h 3615069"/>
              <a:gd name="connsiteX9" fmla="*/ 1434004 w 4034366"/>
              <a:gd name="connsiteY9" fmla="*/ 63795 h 3615069"/>
              <a:gd name="connsiteX10" fmla="*/ 3347864 w 4034366"/>
              <a:gd name="connsiteY10" fmla="*/ 85060 h 3615069"/>
              <a:gd name="connsiteX11" fmla="*/ 3411659 w 4034366"/>
              <a:gd name="connsiteY11" fmla="*/ 127590 h 3615069"/>
              <a:gd name="connsiteX12" fmla="*/ 3475455 w 4034366"/>
              <a:gd name="connsiteY12" fmla="*/ 148855 h 3615069"/>
              <a:gd name="connsiteX13" fmla="*/ 3603045 w 4034366"/>
              <a:gd name="connsiteY13" fmla="*/ 233916 h 3615069"/>
              <a:gd name="connsiteX14" fmla="*/ 3666841 w 4034366"/>
              <a:gd name="connsiteY14" fmla="*/ 276446 h 3615069"/>
              <a:gd name="connsiteX15" fmla="*/ 3709371 w 4034366"/>
              <a:gd name="connsiteY15" fmla="*/ 340241 h 3615069"/>
              <a:gd name="connsiteX16" fmla="*/ 3751901 w 4034366"/>
              <a:gd name="connsiteY16" fmla="*/ 382772 h 3615069"/>
              <a:gd name="connsiteX17" fmla="*/ 3794431 w 4034366"/>
              <a:gd name="connsiteY17" fmla="*/ 510362 h 3615069"/>
              <a:gd name="connsiteX18" fmla="*/ 3815697 w 4034366"/>
              <a:gd name="connsiteY18" fmla="*/ 999460 h 3615069"/>
              <a:gd name="connsiteX19" fmla="*/ 3836962 w 4034366"/>
              <a:gd name="connsiteY19" fmla="*/ 1063255 h 3615069"/>
              <a:gd name="connsiteX20" fmla="*/ 3858227 w 4034366"/>
              <a:gd name="connsiteY20" fmla="*/ 1212111 h 3615069"/>
              <a:gd name="connsiteX21" fmla="*/ 3879492 w 4034366"/>
              <a:gd name="connsiteY21" fmla="*/ 1275907 h 3615069"/>
              <a:gd name="connsiteX22" fmla="*/ 3943287 w 4034366"/>
              <a:gd name="connsiteY22" fmla="*/ 1509823 h 3615069"/>
              <a:gd name="connsiteX23" fmla="*/ 3985817 w 4034366"/>
              <a:gd name="connsiteY23" fmla="*/ 2551814 h 3615069"/>
              <a:gd name="connsiteX24" fmla="*/ 4007083 w 4034366"/>
              <a:gd name="connsiteY24" fmla="*/ 3189767 h 3615069"/>
              <a:gd name="connsiteX25" fmla="*/ 4028348 w 4034366"/>
              <a:gd name="connsiteY25" fmla="*/ 3253562 h 3615069"/>
              <a:gd name="connsiteX26" fmla="*/ 4028348 w 4034366"/>
              <a:gd name="connsiteY26" fmla="*/ 3615069 h 3615069"/>
              <a:gd name="connsiteX0" fmla="*/ 0 w 4034366"/>
              <a:gd name="connsiteY0" fmla="*/ 3536717 h 3615069"/>
              <a:gd name="connsiteX1" fmla="*/ 923641 w 4034366"/>
              <a:gd name="connsiteY1" fmla="*/ 2126511 h 3615069"/>
              <a:gd name="connsiteX2" fmla="*/ 944906 w 4034366"/>
              <a:gd name="connsiteY2" fmla="*/ 1998921 h 3615069"/>
              <a:gd name="connsiteX3" fmla="*/ 923641 w 4034366"/>
              <a:gd name="connsiteY3" fmla="*/ 489097 h 3615069"/>
              <a:gd name="connsiteX4" fmla="*/ 944906 w 4034366"/>
              <a:gd name="connsiteY4" fmla="*/ 148855 h 3615069"/>
              <a:gd name="connsiteX5" fmla="*/ 966171 w 4034366"/>
              <a:gd name="connsiteY5" fmla="*/ 63795 h 3615069"/>
              <a:gd name="connsiteX6" fmla="*/ 1029966 w 4034366"/>
              <a:gd name="connsiteY6" fmla="*/ 0 h 3615069"/>
              <a:gd name="connsiteX7" fmla="*/ 1306413 w 4034366"/>
              <a:gd name="connsiteY7" fmla="*/ 21265 h 3615069"/>
              <a:gd name="connsiteX8" fmla="*/ 1434004 w 4034366"/>
              <a:gd name="connsiteY8" fmla="*/ 63795 h 3615069"/>
              <a:gd name="connsiteX9" fmla="*/ 3347864 w 4034366"/>
              <a:gd name="connsiteY9" fmla="*/ 85060 h 3615069"/>
              <a:gd name="connsiteX10" fmla="*/ 3411659 w 4034366"/>
              <a:gd name="connsiteY10" fmla="*/ 127590 h 3615069"/>
              <a:gd name="connsiteX11" fmla="*/ 3475455 w 4034366"/>
              <a:gd name="connsiteY11" fmla="*/ 148855 h 3615069"/>
              <a:gd name="connsiteX12" fmla="*/ 3603045 w 4034366"/>
              <a:gd name="connsiteY12" fmla="*/ 233916 h 3615069"/>
              <a:gd name="connsiteX13" fmla="*/ 3666841 w 4034366"/>
              <a:gd name="connsiteY13" fmla="*/ 276446 h 3615069"/>
              <a:gd name="connsiteX14" fmla="*/ 3709371 w 4034366"/>
              <a:gd name="connsiteY14" fmla="*/ 340241 h 3615069"/>
              <a:gd name="connsiteX15" fmla="*/ 3751901 w 4034366"/>
              <a:gd name="connsiteY15" fmla="*/ 382772 h 3615069"/>
              <a:gd name="connsiteX16" fmla="*/ 3794431 w 4034366"/>
              <a:gd name="connsiteY16" fmla="*/ 510362 h 3615069"/>
              <a:gd name="connsiteX17" fmla="*/ 3815697 w 4034366"/>
              <a:gd name="connsiteY17" fmla="*/ 999460 h 3615069"/>
              <a:gd name="connsiteX18" fmla="*/ 3836962 w 4034366"/>
              <a:gd name="connsiteY18" fmla="*/ 1063255 h 3615069"/>
              <a:gd name="connsiteX19" fmla="*/ 3858227 w 4034366"/>
              <a:gd name="connsiteY19" fmla="*/ 1212111 h 3615069"/>
              <a:gd name="connsiteX20" fmla="*/ 3879492 w 4034366"/>
              <a:gd name="connsiteY20" fmla="*/ 1275907 h 3615069"/>
              <a:gd name="connsiteX21" fmla="*/ 3943287 w 4034366"/>
              <a:gd name="connsiteY21" fmla="*/ 1509823 h 3615069"/>
              <a:gd name="connsiteX22" fmla="*/ 3985817 w 4034366"/>
              <a:gd name="connsiteY22" fmla="*/ 2551814 h 3615069"/>
              <a:gd name="connsiteX23" fmla="*/ 4007083 w 4034366"/>
              <a:gd name="connsiteY23" fmla="*/ 3189767 h 3615069"/>
              <a:gd name="connsiteX24" fmla="*/ 4028348 w 4034366"/>
              <a:gd name="connsiteY24" fmla="*/ 3253562 h 3615069"/>
              <a:gd name="connsiteX25" fmla="*/ 4028348 w 4034366"/>
              <a:gd name="connsiteY25" fmla="*/ 3615069 h 3615069"/>
              <a:gd name="connsiteX0" fmla="*/ 0 w 4034366"/>
              <a:gd name="connsiteY0" fmla="*/ 3536717 h 3615069"/>
              <a:gd name="connsiteX1" fmla="*/ 944906 w 4034366"/>
              <a:gd name="connsiteY1" fmla="*/ 1998921 h 3615069"/>
              <a:gd name="connsiteX2" fmla="*/ 923641 w 4034366"/>
              <a:gd name="connsiteY2" fmla="*/ 489097 h 3615069"/>
              <a:gd name="connsiteX3" fmla="*/ 944906 w 4034366"/>
              <a:gd name="connsiteY3" fmla="*/ 148855 h 3615069"/>
              <a:gd name="connsiteX4" fmla="*/ 966171 w 4034366"/>
              <a:gd name="connsiteY4" fmla="*/ 63795 h 3615069"/>
              <a:gd name="connsiteX5" fmla="*/ 1029966 w 4034366"/>
              <a:gd name="connsiteY5" fmla="*/ 0 h 3615069"/>
              <a:gd name="connsiteX6" fmla="*/ 1306413 w 4034366"/>
              <a:gd name="connsiteY6" fmla="*/ 21265 h 3615069"/>
              <a:gd name="connsiteX7" fmla="*/ 1434004 w 4034366"/>
              <a:gd name="connsiteY7" fmla="*/ 63795 h 3615069"/>
              <a:gd name="connsiteX8" fmla="*/ 3347864 w 4034366"/>
              <a:gd name="connsiteY8" fmla="*/ 85060 h 3615069"/>
              <a:gd name="connsiteX9" fmla="*/ 3411659 w 4034366"/>
              <a:gd name="connsiteY9" fmla="*/ 127590 h 3615069"/>
              <a:gd name="connsiteX10" fmla="*/ 3475455 w 4034366"/>
              <a:gd name="connsiteY10" fmla="*/ 148855 h 3615069"/>
              <a:gd name="connsiteX11" fmla="*/ 3603045 w 4034366"/>
              <a:gd name="connsiteY11" fmla="*/ 233916 h 3615069"/>
              <a:gd name="connsiteX12" fmla="*/ 3666841 w 4034366"/>
              <a:gd name="connsiteY12" fmla="*/ 276446 h 3615069"/>
              <a:gd name="connsiteX13" fmla="*/ 3709371 w 4034366"/>
              <a:gd name="connsiteY13" fmla="*/ 340241 h 3615069"/>
              <a:gd name="connsiteX14" fmla="*/ 3751901 w 4034366"/>
              <a:gd name="connsiteY14" fmla="*/ 382772 h 3615069"/>
              <a:gd name="connsiteX15" fmla="*/ 3794431 w 4034366"/>
              <a:gd name="connsiteY15" fmla="*/ 510362 h 3615069"/>
              <a:gd name="connsiteX16" fmla="*/ 3815697 w 4034366"/>
              <a:gd name="connsiteY16" fmla="*/ 999460 h 3615069"/>
              <a:gd name="connsiteX17" fmla="*/ 3836962 w 4034366"/>
              <a:gd name="connsiteY17" fmla="*/ 1063255 h 3615069"/>
              <a:gd name="connsiteX18" fmla="*/ 3858227 w 4034366"/>
              <a:gd name="connsiteY18" fmla="*/ 1212111 h 3615069"/>
              <a:gd name="connsiteX19" fmla="*/ 3879492 w 4034366"/>
              <a:gd name="connsiteY19" fmla="*/ 1275907 h 3615069"/>
              <a:gd name="connsiteX20" fmla="*/ 3943287 w 4034366"/>
              <a:gd name="connsiteY20" fmla="*/ 1509823 h 3615069"/>
              <a:gd name="connsiteX21" fmla="*/ 3985817 w 4034366"/>
              <a:gd name="connsiteY21" fmla="*/ 2551814 h 3615069"/>
              <a:gd name="connsiteX22" fmla="*/ 4007083 w 4034366"/>
              <a:gd name="connsiteY22" fmla="*/ 3189767 h 3615069"/>
              <a:gd name="connsiteX23" fmla="*/ 4028348 w 4034366"/>
              <a:gd name="connsiteY23" fmla="*/ 3253562 h 3615069"/>
              <a:gd name="connsiteX24" fmla="*/ 4028348 w 4034366"/>
              <a:gd name="connsiteY24" fmla="*/ 3615069 h 3615069"/>
              <a:gd name="connsiteX0" fmla="*/ 0 w 4034366"/>
              <a:gd name="connsiteY0" fmla="*/ 3536717 h 3615069"/>
              <a:gd name="connsiteX1" fmla="*/ 923641 w 4034366"/>
              <a:gd name="connsiteY1" fmla="*/ 489097 h 3615069"/>
              <a:gd name="connsiteX2" fmla="*/ 944906 w 4034366"/>
              <a:gd name="connsiteY2" fmla="*/ 148855 h 3615069"/>
              <a:gd name="connsiteX3" fmla="*/ 966171 w 4034366"/>
              <a:gd name="connsiteY3" fmla="*/ 63795 h 3615069"/>
              <a:gd name="connsiteX4" fmla="*/ 1029966 w 4034366"/>
              <a:gd name="connsiteY4" fmla="*/ 0 h 3615069"/>
              <a:gd name="connsiteX5" fmla="*/ 1306413 w 4034366"/>
              <a:gd name="connsiteY5" fmla="*/ 21265 h 3615069"/>
              <a:gd name="connsiteX6" fmla="*/ 1434004 w 4034366"/>
              <a:gd name="connsiteY6" fmla="*/ 63795 h 3615069"/>
              <a:gd name="connsiteX7" fmla="*/ 3347864 w 4034366"/>
              <a:gd name="connsiteY7" fmla="*/ 85060 h 3615069"/>
              <a:gd name="connsiteX8" fmla="*/ 3411659 w 4034366"/>
              <a:gd name="connsiteY8" fmla="*/ 127590 h 3615069"/>
              <a:gd name="connsiteX9" fmla="*/ 3475455 w 4034366"/>
              <a:gd name="connsiteY9" fmla="*/ 148855 h 3615069"/>
              <a:gd name="connsiteX10" fmla="*/ 3603045 w 4034366"/>
              <a:gd name="connsiteY10" fmla="*/ 233916 h 3615069"/>
              <a:gd name="connsiteX11" fmla="*/ 3666841 w 4034366"/>
              <a:gd name="connsiteY11" fmla="*/ 276446 h 3615069"/>
              <a:gd name="connsiteX12" fmla="*/ 3709371 w 4034366"/>
              <a:gd name="connsiteY12" fmla="*/ 340241 h 3615069"/>
              <a:gd name="connsiteX13" fmla="*/ 3751901 w 4034366"/>
              <a:gd name="connsiteY13" fmla="*/ 382772 h 3615069"/>
              <a:gd name="connsiteX14" fmla="*/ 3794431 w 4034366"/>
              <a:gd name="connsiteY14" fmla="*/ 510362 h 3615069"/>
              <a:gd name="connsiteX15" fmla="*/ 3815697 w 4034366"/>
              <a:gd name="connsiteY15" fmla="*/ 999460 h 3615069"/>
              <a:gd name="connsiteX16" fmla="*/ 3836962 w 4034366"/>
              <a:gd name="connsiteY16" fmla="*/ 1063255 h 3615069"/>
              <a:gd name="connsiteX17" fmla="*/ 3858227 w 4034366"/>
              <a:gd name="connsiteY17" fmla="*/ 1212111 h 3615069"/>
              <a:gd name="connsiteX18" fmla="*/ 3879492 w 4034366"/>
              <a:gd name="connsiteY18" fmla="*/ 1275907 h 3615069"/>
              <a:gd name="connsiteX19" fmla="*/ 3943287 w 4034366"/>
              <a:gd name="connsiteY19" fmla="*/ 1509823 h 3615069"/>
              <a:gd name="connsiteX20" fmla="*/ 3985817 w 4034366"/>
              <a:gd name="connsiteY20" fmla="*/ 2551814 h 3615069"/>
              <a:gd name="connsiteX21" fmla="*/ 4007083 w 4034366"/>
              <a:gd name="connsiteY21" fmla="*/ 3189767 h 3615069"/>
              <a:gd name="connsiteX22" fmla="*/ 4028348 w 4034366"/>
              <a:gd name="connsiteY22" fmla="*/ 3253562 h 3615069"/>
              <a:gd name="connsiteX23" fmla="*/ 4028348 w 4034366"/>
              <a:gd name="connsiteY23" fmla="*/ 3615069 h 3615069"/>
              <a:gd name="connsiteX0" fmla="*/ 0 w 4034366"/>
              <a:gd name="connsiteY0" fmla="*/ 3536717 h 3615069"/>
              <a:gd name="connsiteX1" fmla="*/ 944906 w 4034366"/>
              <a:gd name="connsiteY1" fmla="*/ 148855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936104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72008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29866 h 3608218"/>
              <a:gd name="connsiteX1" fmla="*/ 72008 w 4034366"/>
              <a:gd name="connsiteY1" fmla="*/ 145490 h 3608218"/>
              <a:gd name="connsiteX2" fmla="*/ 966171 w 4034366"/>
              <a:gd name="connsiteY2" fmla="*/ 56944 h 3608218"/>
              <a:gd name="connsiteX3" fmla="*/ 576064 w 4034366"/>
              <a:gd name="connsiteY3" fmla="*/ 1474 h 3608218"/>
              <a:gd name="connsiteX4" fmla="*/ 1306413 w 4034366"/>
              <a:gd name="connsiteY4" fmla="*/ 14414 h 3608218"/>
              <a:gd name="connsiteX5" fmla="*/ 1434004 w 4034366"/>
              <a:gd name="connsiteY5" fmla="*/ 56944 h 3608218"/>
              <a:gd name="connsiteX6" fmla="*/ 3347864 w 4034366"/>
              <a:gd name="connsiteY6" fmla="*/ 78209 h 3608218"/>
              <a:gd name="connsiteX7" fmla="*/ 3411659 w 4034366"/>
              <a:gd name="connsiteY7" fmla="*/ 120739 h 3608218"/>
              <a:gd name="connsiteX8" fmla="*/ 3475455 w 4034366"/>
              <a:gd name="connsiteY8" fmla="*/ 142004 h 3608218"/>
              <a:gd name="connsiteX9" fmla="*/ 3603045 w 4034366"/>
              <a:gd name="connsiteY9" fmla="*/ 227065 h 3608218"/>
              <a:gd name="connsiteX10" fmla="*/ 3666841 w 4034366"/>
              <a:gd name="connsiteY10" fmla="*/ 269595 h 3608218"/>
              <a:gd name="connsiteX11" fmla="*/ 3709371 w 4034366"/>
              <a:gd name="connsiteY11" fmla="*/ 333390 h 3608218"/>
              <a:gd name="connsiteX12" fmla="*/ 3751901 w 4034366"/>
              <a:gd name="connsiteY12" fmla="*/ 375921 h 3608218"/>
              <a:gd name="connsiteX13" fmla="*/ 3794431 w 4034366"/>
              <a:gd name="connsiteY13" fmla="*/ 503511 h 3608218"/>
              <a:gd name="connsiteX14" fmla="*/ 3815697 w 4034366"/>
              <a:gd name="connsiteY14" fmla="*/ 992609 h 3608218"/>
              <a:gd name="connsiteX15" fmla="*/ 3836962 w 4034366"/>
              <a:gd name="connsiteY15" fmla="*/ 1056404 h 3608218"/>
              <a:gd name="connsiteX16" fmla="*/ 3858227 w 4034366"/>
              <a:gd name="connsiteY16" fmla="*/ 1205260 h 3608218"/>
              <a:gd name="connsiteX17" fmla="*/ 3879492 w 4034366"/>
              <a:gd name="connsiteY17" fmla="*/ 1269056 h 3608218"/>
              <a:gd name="connsiteX18" fmla="*/ 3943287 w 4034366"/>
              <a:gd name="connsiteY18" fmla="*/ 1502972 h 3608218"/>
              <a:gd name="connsiteX19" fmla="*/ 3985817 w 4034366"/>
              <a:gd name="connsiteY19" fmla="*/ 2544963 h 3608218"/>
              <a:gd name="connsiteX20" fmla="*/ 4007083 w 4034366"/>
              <a:gd name="connsiteY20" fmla="*/ 3182916 h 3608218"/>
              <a:gd name="connsiteX21" fmla="*/ 4028348 w 4034366"/>
              <a:gd name="connsiteY21" fmla="*/ 3246711 h 3608218"/>
              <a:gd name="connsiteX22" fmla="*/ 4028348 w 4034366"/>
              <a:gd name="connsiteY22" fmla="*/ 3608218 h 3608218"/>
              <a:gd name="connsiteX0" fmla="*/ 0 w 4034366"/>
              <a:gd name="connsiteY0" fmla="*/ 3972441 h 4050793"/>
              <a:gd name="connsiteX1" fmla="*/ 72008 w 4034366"/>
              <a:gd name="connsiteY1" fmla="*/ 588065 h 4050793"/>
              <a:gd name="connsiteX2" fmla="*/ 576064 w 4034366"/>
              <a:gd name="connsiteY2" fmla="*/ 444049 h 4050793"/>
              <a:gd name="connsiteX3" fmla="*/ 1306413 w 4034366"/>
              <a:gd name="connsiteY3" fmla="*/ 456989 h 4050793"/>
              <a:gd name="connsiteX4" fmla="*/ 1434004 w 4034366"/>
              <a:gd name="connsiteY4" fmla="*/ 499519 h 4050793"/>
              <a:gd name="connsiteX5" fmla="*/ 3347864 w 4034366"/>
              <a:gd name="connsiteY5" fmla="*/ 520784 h 4050793"/>
              <a:gd name="connsiteX6" fmla="*/ 3411659 w 4034366"/>
              <a:gd name="connsiteY6" fmla="*/ 563314 h 4050793"/>
              <a:gd name="connsiteX7" fmla="*/ 3475455 w 4034366"/>
              <a:gd name="connsiteY7" fmla="*/ 584579 h 4050793"/>
              <a:gd name="connsiteX8" fmla="*/ 3603045 w 4034366"/>
              <a:gd name="connsiteY8" fmla="*/ 669640 h 4050793"/>
              <a:gd name="connsiteX9" fmla="*/ 3666841 w 4034366"/>
              <a:gd name="connsiteY9" fmla="*/ 712170 h 4050793"/>
              <a:gd name="connsiteX10" fmla="*/ 3709371 w 4034366"/>
              <a:gd name="connsiteY10" fmla="*/ 775965 h 4050793"/>
              <a:gd name="connsiteX11" fmla="*/ 3751901 w 4034366"/>
              <a:gd name="connsiteY11" fmla="*/ 818496 h 4050793"/>
              <a:gd name="connsiteX12" fmla="*/ 3794431 w 4034366"/>
              <a:gd name="connsiteY12" fmla="*/ 946086 h 4050793"/>
              <a:gd name="connsiteX13" fmla="*/ 3815697 w 4034366"/>
              <a:gd name="connsiteY13" fmla="*/ 1435184 h 4050793"/>
              <a:gd name="connsiteX14" fmla="*/ 3836962 w 4034366"/>
              <a:gd name="connsiteY14" fmla="*/ 1498979 h 4050793"/>
              <a:gd name="connsiteX15" fmla="*/ 3858227 w 4034366"/>
              <a:gd name="connsiteY15" fmla="*/ 1647835 h 4050793"/>
              <a:gd name="connsiteX16" fmla="*/ 3879492 w 4034366"/>
              <a:gd name="connsiteY16" fmla="*/ 1711631 h 4050793"/>
              <a:gd name="connsiteX17" fmla="*/ 3943287 w 4034366"/>
              <a:gd name="connsiteY17" fmla="*/ 1945547 h 4050793"/>
              <a:gd name="connsiteX18" fmla="*/ 3985817 w 4034366"/>
              <a:gd name="connsiteY18" fmla="*/ 2987538 h 4050793"/>
              <a:gd name="connsiteX19" fmla="*/ 4007083 w 4034366"/>
              <a:gd name="connsiteY19" fmla="*/ 3625491 h 4050793"/>
              <a:gd name="connsiteX20" fmla="*/ 4028348 w 4034366"/>
              <a:gd name="connsiteY20" fmla="*/ 3689286 h 4050793"/>
              <a:gd name="connsiteX21" fmla="*/ 4028348 w 4034366"/>
              <a:gd name="connsiteY21" fmla="*/ 4050793 h 4050793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1306413 w 4034366"/>
              <a:gd name="connsiteY2" fmla="*/ 454833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288032 w 4034366"/>
              <a:gd name="connsiteY2" fmla="*/ 513901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473420 h 3551772"/>
              <a:gd name="connsiteX1" fmla="*/ 288032 w 4034366"/>
              <a:gd name="connsiteY1" fmla="*/ 17036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51772"/>
              <a:gd name="connsiteX1" fmla="*/ 72008 w 4034366"/>
              <a:gd name="connsiteY1" fmla="*/ 17035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45427"/>
              <a:gd name="connsiteX1" fmla="*/ 72008 w 4034366"/>
              <a:gd name="connsiteY1" fmla="*/ 17035 h 3545427"/>
              <a:gd name="connsiteX2" fmla="*/ 1434004 w 4034366"/>
              <a:gd name="connsiteY2" fmla="*/ 498 h 3545427"/>
              <a:gd name="connsiteX3" fmla="*/ 3347864 w 4034366"/>
              <a:gd name="connsiteY3" fmla="*/ 21763 h 3545427"/>
              <a:gd name="connsiteX4" fmla="*/ 3411659 w 4034366"/>
              <a:gd name="connsiteY4" fmla="*/ 64293 h 3545427"/>
              <a:gd name="connsiteX5" fmla="*/ 3475455 w 4034366"/>
              <a:gd name="connsiteY5" fmla="*/ 85558 h 3545427"/>
              <a:gd name="connsiteX6" fmla="*/ 3603045 w 4034366"/>
              <a:gd name="connsiteY6" fmla="*/ 170619 h 3545427"/>
              <a:gd name="connsiteX7" fmla="*/ 3666841 w 4034366"/>
              <a:gd name="connsiteY7" fmla="*/ 213149 h 3545427"/>
              <a:gd name="connsiteX8" fmla="*/ 3709371 w 4034366"/>
              <a:gd name="connsiteY8" fmla="*/ 276944 h 3545427"/>
              <a:gd name="connsiteX9" fmla="*/ 3751901 w 4034366"/>
              <a:gd name="connsiteY9" fmla="*/ 319475 h 3545427"/>
              <a:gd name="connsiteX10" fmla="*/ 3794431 w 4034366"/>
              <a:gd name="connsiteY10" fmla="*/ 447065 h 3545427"/>
              <a:gd name="connsiteX11" fmla="*/ 3815697 w 4034366"/>
              <a:gd name="connsiteY11" fmla="*/ 936163 h 3545427"/>
              <a:gd name="connsiteX12" fmla="*/ 3836962 w 4034366"/>
              <a:gd name="connsiteY12" fmla="*/ 999958 h 3545427"/>
              <a:gd name="connsiteX13" fmla="*/ 3858227 w 4034366"/>
              <a:gd name="connsiteY13" fmla="*/ 1148814 h 3545427"/>
              <a:gd name="connsiteX14" fmla="*/ 3879492 w 4034366"/>
              <a:gd name="connsiteY14" fmla="*/ 1212610 h 3545427"/>
              <a:gd name="connsiteX15" fmla="*/ 3943287 w 4034366"/>
              <a:gd name="connsiteY15" fmla="*/ 1446526 h 3545427"/>
              <a:gd name="connsiteX16" fmla="*/ 3985817 w 4034366"/>
              <a:gd name="connsiteY16" fmla="*/ 2488517 h 3545427"/>
              <a:gd name="connsiteX17" fmla="*/ 4007083 w 4034366"/>
              <a:gd name="connsiteY17" fmla="*/ 3126470 h 3545427"/>
              <a:gd name="connsiteX18" fmla="*/ 4028348 w 4034366"/>
              <a:gd name="connsiteY18" fmla="*/ 3190265 h 3545427"/>
              <a:gd name="connsiteX19" fmla="*/ 2952328 w 4034366"/>
              <a:gd name="connsiteY19" fmla="*/ 3545427 h 3545427"/>
              <a:gd name="connsiteX0" fmla="*/ 0 w 4007083"/>
              <a:gd name="connsiteY0" fmla="*/ 3473420 h 3545427"/>
              <a:gd name="connsiteX1" fmla="*/ 72008 w 4007083"/>
              <a:gd name="connsiteY1" fmla="*/ 17035 h 3545427"/>
              <a:gd name="connsiteX2" fmla="*/ 1434004 w 4007083"/>
              <a:gd name="connsiteY2" fmla="*/ 498 h 3545427"/>
              <a:gd name="connsiteX3" fmla="*/ 3347864 w 4007083"/>
              <a:gd name="connsiteY3" fmla="*/ 21763 h 3545427"/>
              <a:gd name="connsiteX4" fmla="*/ 3411659 w 4007083"/>
              <a:gd name="connsiteY4" fmla="*/ 64293 h 3545427"/>
              <a:gd name="connsiteX5" fmla="*/ 3475455 w 4007083"/>
              <a:gd name="connsiteY5" fmla="*/ 85558 h 3545427"/>
              <a:gd name="connsiteX6" fmla="*/ 3603045 w 4007083"/>
              <a:gd name="connsiteY6" fmla="*/ 170619 h 3545427"/>
              <a:gd name="connsiteX7" fmla="*/ 3666841 w 4007083"/>
              <a:gd name="connsiteY7" fmla="*/ 213149 h 3545427"/>
              <a:gd name="connsiteX8" fmla="*/ 3709371 w 4007083"/>
              <a:gd name="connsiteY8" fmla="*/ 276944 h 3545427"/>
              <a:gd name="connsiteX9" fmla="*/ 3751901 w 4007083"/>
              <a:gd name="connsiteY9" fmla="*/ 319475 h 3545427"/>
              <a:gd name="connsiteX10" fmla="*/ 3794431 w 4007083"/>
              <a:gd name="connsiteY10" fmla="*/ 447065 h 3545427"/>
              <a:gd name="connsiteX11" fmla="*/ 3815697 w 4007083"/>
              <a:gd name="connsiteY11" fmla="*/ 936163 h 3545427"/>
              <a:gd name="connsiteX12" fmla="*/ 3836962 w 4007083"/>
              <a:gd name="connsiteY12" fmla="*/ 999958 h 3545427"/>
              <a:gd name="connsiteX13" fmla="*/ 3858227 w 4007083"/>
              <a:gd name="connsiteY13" fmla="*/ 1148814 h 3545427"/>
              <a:gd name="connsiteX14" fmla="*/ 3879492 w 4007083"/>
              <a:gd name="connsiteY14" fmla="*/ 1212610 h 3545427"/>
              <a:gd name="connsiteX15" fmla="*/ 3943287 w 4007083"/>
              <a:gd name="connsiteY15" fmla="*/ 1446526 h 3545427"/>
              <a:gd name="connsiteX16" fmla="*/ 3985817 w 4007083"/>
              <a:gd name="connsiteY16" fmla="*/ 2488517 h 3545427"/>
              <a:gd name="connsiteX17" fmla="*/ 4007083 w 4007083"/>
              <a:gd name="connsiteY17" fmla="*/ 3126470 h 3545427"/>
              <a:gd name="connsiteX18" fmla="*/ 2952328 w 4007083"/>
              <a:gd name="connsiteY18" fmla="*/ 3545427 h 3545427"/>
              <a:gd name="connsiteX0" fmla="*/ 0 w 3990126"/>
              <a:gd name="connsiteY0" fmla="*/ 3473420 h 3545427"/>
              <a:gd name="connsiteX1" fmla="*/ 72008 w 3990126"/>
              <a:gd name="connsiteY1" fmla="*/ 17035 h 3545427"/>
              <a:gd name="connsiteX2" fmla="*/ 1434004 w 3990126"/>
              <a:gd name="connsiteY2" fmla="*/ 498 h 3545427"/>
              <a:gd name="connsiteX3" fmla="*/ 3347864 w 3990126"/>
              <a:gd name="connsiteY3" fmla="*/ 21763 h 3545427"/>
              <a:gd name="connsiteX4" fmla="*/ 3411659 w 3990126"/>
              <a:gd name="connsiteY4" fmla="*/ 64293 h 3545427"/>
              <a:gd name="connsiteX5" fmla="*/ 3475455 w 3990126"/>
              <a:gd name="connsiteY5" fmla="*/ 85558 h 3545427"/>
              <a:gd name="connsiteX6" fmla="*/ 3603045 w 3990126"/>
              <a:gd name="connsiteY6" fmla="*/ 170619 h 3545427"/>
              <a:gd name="connsiteX7" fmla="*/ 3666841 w 3990126"/>
              <a:gd name="connsiteY7" fmla="*/ 213149 h 3545427"/>
              <a:gd name="connsiteX8" fmla="*/ 3709371 w 3990126"/>
              <a:gd name="connsiteY8" fmla="*/ 276944 h 3545427"/>
              <a:gd name="connsiteX9" fmla="*/ 3751901 w 3990126"/>
              <a:gd name="connsiteY9" fmla="*/ 319475 h 3545427"/>
              <a:gd name="connsiteX10" fmla="*/ 3794431 w 3990126"/>
              <a:gd name="connsiteY10" fmla="*/ 447065 h 3545427"/>
              <a:gd name="connsiteX11" fmla="*/ 3815697 w 3990126"/>
              <a:gd name="connsiteY11" fmla="*/ 936163 h 3545427"/>
              <a:gd name="connsiteX12" fmla="*/ 3836962 w 3990126"/>
              <a:gd name="connsiteY12" fmla="*/ 999958 h 3545427"/>
              <a:gd name="connsiteX13" fmla="*/ 3858227 w 3990126"/>
              <a:gd name="connsiteY13" fmla="*/ 1148814 h 3545427"/>
              <a:gd name="connsiteX14" fmla="*/ 3879492 w 3990126"/>
              <a:gd name="connsiteY14" fmla="*/ 1212610 h 3545427"/>
              <a:gd name="connsiteX15" fmla="*/ 3943287 w 3990126"/>
              <a:gd name="connsiteY15" fmla="*/ 1446526 h 3545427"/>
              <a:gd name="connsiteX16" fmla="*/ 3985817 w 3990126"/>
              <a:gd name="connsiteY16" fmla="*/ 2488517 h 3545427"/>
              <a:gd name="connsiteX17" fmla="*/ 2952328 w 3990126"/>
              <a:gd name="connsiteY17" fmla="*/ 3545427 h 3545427"/>
              <a:gd name="connsiteX0" fmla="*/ 0 w 3951440"/>
              <a:gd name="connsiteY0" fmla="*/ 3473420 h 3545427"/>
              <a:gd name="connsiteX1" fmla="*/ 72008 w 3951440"/>
              <a:gd name="connsiteY1" fmla="*/ 17035 h 3545427"/>
              <a:gd name="connsiteX2" fmla="*/ 1434004 w 3951440"/>
              <a:gd name="connsiteY2" fmla="*/ 498 h 3545427"/>
              <a:gd name="connsiteX3" fmla="*/ 3347864 w 3951440"/>
              <a:gd name="connsiteY3" fmla="*/ 21763 h 3545427"/>
              <a:gd name="connsiteX4" fmla="*/ 3411659 w 3951440"/>
              <a:gd name="connsiteY4" fmla="*/ 64293 h 3545427"/>
              <a:gd name="connsiteX5" fmla="*/ 3475455 w 3951440"/>
              <a:gd name="connsiteY5" fmla="*/ 85558 h 3545427"/>
              <a:gd name="connsiteX6" fmla="*/ 3603045 w 3951440"/>
              <a:gd name="connsiteY6" fmla="*/ 170619 h 3545427"/>
              <a:gd name="connsiteX7" fmla="*/ 3666841 w 3951440"/>
              <a:gd name="connsiteY7" fmla="*/ 213149 h 3545427"/>
              <a:gd name="connsiteX8" fmla="*/ 3709371 w 3951440"/>
              <a:gd name="connsiteY8" fmla="*/ 276944 h 3545427"/>
              <a:gd name="connsiteX9" fmla="*/ 3751901 w 3951440"/>
              <a:gd name="connsiteY9" fmla="*/ 319475 h 3545427"/>
              <a:gd name="connsiteX10" fmla="*/ 3794431 w 3951440"/>
              <a:gd name="connsiteY10" fmla="*/ 447065 h 3545427"/>
              <a:gd name="connsiteX11" fmla="*/ 3815697 w 3951440"/>
              <a:gd name="connsiteY11" fmla="*/ 936163 h 3545427"/>
              <a:gd name="connsiteX12" fmla="*/ 3836962 w 3951440"/>
              <a:gd name="connsiteY12" fmla="*/ 999958 h 3545427"/>
              <a:gd name="connsiteX13" fmla="*/ 3858227 w 3951440"/>
              <a:gd name="connsiteY13" fmla="*/ 1148814 h 3545427"/>
              <a:gd name="connsiteX14" fmla="*/ 3879492 w 3951440"/>
              <a:gd name="connsiteY14" fmla="*/ 1212610 h 3545427"/>
              <a:gd name="connsiteX15" fmla="*/ 3943287 w 3951440"/>
              <a:gd name="connsiteY15" fmla="*/ 1446526 h 3545427"/>
              <a:gd name="connsiteX16" fmla="*/ 2952328 w 3951440"/>
              <a:gd name="connsiteY16" fmla="*/ 3545427 h 3545427"/>
              <a:gd name="connsiteX0" fmla="*/ 0 w 3879492"/>
              <a:gd name="connsiteY0" fmla="*/ 3473420 h 3545427"/>
              <a:gd name="connsiteX1" fmla="*/ 72008 w 3879492"/>
              <a:gd name="connsiteY1" fmla="*/ 17035 h 3545427"/>
              <a:gd name="connsiteX2" fmla="*/ 1434004 w 3879492"/>
              <a:gd name="connsiteY2" fmla="*/ 498 h 3545427"/>
              <a:gd name="connsiteX3" fmla="*/ 3347864 w 3879492"/>
              <a:gd name="connsiteY3" fmla="*/ 21763 h 3545427"/>
              <a:gd name="connsiteX4" fmla="*/ 3411659 w 3879492"/>
              <a:gd name="connsiteY4" fmla="*/ 64293 h 3545427"/>
              <a:gd name="connsiteX5" fmla="*/ 3475455 w 3879492"/>
              <a:gd name="connsiteY5" fmla="*/ 85558 h 3545427"/>
              <a:gd name="connsiteX6" fmla="*/ 3603045 w 3879492"/>
              <a:gd name="connsiteY6" fmla="*/ 170619 h 3545427"/>
              <a:gd name="connsiteX7" fmla="*/ 3666841 w 3879492"/>
              <a:gd name="connsiteY7" fmla="*/ 213149 h 3545427"/>
              <a:gd name="connsiteX8" fmla="*/ 3709371 w 3879492"/>
              <a:gd name="connsiteY8" fmla="*/ 276944 h 3545427"/>
              <a:gd name="connsiteX9" fmla="*/ 3751901 w 3879492"/>
              <a:gd name="connsiteY9" fmla="*/ 319475 h 3545427"/>
              <a:gd name="connsiteX10" fmla="*/ 3794431 w 3879492"/>
              <a:gd name="connsiteY10" fmla="*/ 447065 h 3545427"/>
              <a:gd name="connsiteX11" fmla="*/ 3815697 w 3879492"/>
              <a:gd name="connsiteY11" fmla="*/ 936163 h 3545427"/>
              <a:gd name="connsiteX12" fmla="*/ 3836962 w 3879492"/>
              <a:gd name="connsiteY12" fmla="*/ 999958 h 3545427"/>
              <a:gd name="connsiteX13" fmla="*/ 3858227 w 3879492"/>
              <a:gd name="connsiteY13" fmla="*/ 1148814 h 3545427"/>
              <a:gd name="connsiteX14" fmla="*/ 3879492 w 3879492"/>
              <a:gd name="connsiteY14" fmla="*/ 1212610 h 3545427"/>
              <a:gd name="connsiteX15" fmla="*/ 2952328 w 3879492"/>
              <a:gd name="connsiteY15" fmla="*/ 3545427 h 3545427"/>
              <a:gd name="connsiteX0" fmla="*/ 0 w 3858227"/>
              <a:gd name="connsiteY0" fmla="*/ 3473420 h 3545427"/>
              <a:gd name="connsiteX1" fmla="*/ 72008 w 3858227"/>
              <a:gd name="connsiteY1" fmla="*/ 17035 h 3545427"/>
              <a:gd name="connsiteX2" fmla="*/ 1434004 w 3858227"/>
              <a:gd name="connsiteY2" fmla="*/ 498 h 3545427"/>
              <a:gd name="connsiteX3" fmla="*/ 3347864 w 3858227"/>
              <a:gd name="connsiteY3" fmla="*/ 21763 h 3545427"/>
              <a:gd name="connsiteX4" fmla="*/ 3411659 w 3858227"/>
              <a:gd name="connsiteY4" fmla="*/ 64293 h 3545427"/>
              <a:gd name="connsiteX5" fmla="*/ 3475455 w 3858227"/>
              <a:gd name="connsiteY5" fmla="*/ 85558 h 3545427"/>
              <a:gd name="connsiteX6" fmla="*/ 3603045 w 3858227"/>
              <a:gd name="connsiteY6" fmla="*/ 170619 h 3545427"/>
              <a:gd name="connsiteX7" fmla="*/ 3666841 w 3858227"/>
              <a:gd name="connsiteY7" fmla="*/ 213149 h 3545427"/>
              <a:gd name="connsiteX8" fmla="*/ 3709371 w 3858227"/>
              <a:gd name="connsiteY8" fmla="*/ 276944 h 3545427"/>
              <a:gd name="connsiteX9" fmla="*/ 3751901 w 3858227"/>
              <a:gd name="connsiteY9" fmla="*/ 319475 h 3545427"/>
              <a:gd name="connsiteX10" fmla="*/ 3794431 w 3858227"/>
              <a:gd name="connsiteY10" fmla="*/ 447065 h 3545427"/>
              <a:gd name="connsiteX11" fmla="*/ 3815697 w 3858227"/>
              <a:gd name="connsiteY11" fmla="*/ 936163 h 3545427"/>
              <a:gd name="connsiteX12" fmla="*/ 3836962 w 3858227"/>
              <a:gd name="connsiteY12" fmla="*/ 999958 h 3545427"/>
              <a:gd name="connsiteX13" fmla="*/ 3858227 w 3858227"/>
              <a:gd name="connsiteY13" fmla="*/ 1148814 h 3545427"/>
              <a:gd name="connsiteX14" fmla="*/ 2952328 w 3858227"/>
              <a:gd name="connsiteY14" fmla="*/ 3545427 h 3545427"/>
              <a:gd name="connsiteX0" fmla="*/ 0 w 3836962"/>
              <a:gd name="connsiteY0" fmla="*/ 3473420 h 3545427"/>
              <a:gd name="connsiteX1" fmla="*/ 72008 w 3836962"/>
              <a:gd name="connsiteY1" fmla="*/ 17035 h 3545427"/>
              <a:gd name="connsiteX2" fmla="*/ 1434004 w 3836962"/>
              <a:gd name="connsiteY2" fmla="*/ 498 h 3545427"/>
              <a:gd name="connsiteX3" fmla="*/ 3347864 w 3836962"/>
              <a:gd name="connsiteY3" fmla="*/ 21763 h 3545427"/>
              <a:gd name="connsiteX4" fmla="*/ 3411659 w 3836962"/>
              <a:gd name="connsiteY4" fmla="*/ 64293 h 3545427"/>
              <a:gd name="connsiteX5" fmla="*/ 3475455 w 3836962"/>
              <a:gd name="connsiteY5" fmla="*/ 85558 h 3545427"/>
              <a:gd name="connsiteX6" fmla="*/ 3603045 w 3836962"/>
              <a:gd name="connsiteY6" fmla="*/ 170619 h 3545427"/>
              <a:gd name="connsiteX7" fmla="*/ 3666841 w 3836962"/>
              <a:gd name="connsiteY7" fmla="*/ 213149 h 3545427"/>
              <a:gd name="connsiteX8" fmla="*/ 3709371 w 3836962"/>
              <a:gd name="connsiteY8" fmla="*/ 276944 h 3545427"/>
              <a:gd name="connsiteX9" fmla="*/ 3751901 w 3836962"/>
              <a:gd name="connsiteY9" fmla="*/ 319475 h 3545427"/>
              <a:gd name="connsiteX10" fmla="*/ 3794431 w 3836962"/>
              <a:gd name="connsiteY10" fmla="*/ 447065 h 3545427"/>
              <a:gd name="connsiteX11" fmla="*/ 3815697 w 3836962"/>
              <a:gd name="connsiteY11" fmla="*/ 936163 h 3545427"/>
              <a:gd name="connsiteX12" fmla="*/ 3836962 w 3836962"/>
              <a:gd name="connsiteY12" fmla="*/ 999958 h 3545427"/>
              <a:gd name="connsiteX13" fmla="*/ 2952328 w 3836962"/>
              <a:gd name="connsiteY13" fmla="*/ 3545427 h 3545427"/>
              <a:gd name="connsiteX0" fmla="*/ 0 w 3815697"/>
              <a:gd name="connsiteY0" fmla="*/ 3473420 h 3545427"/>
              <a:gd name="connsiteX1" fmla="*/ 72008 w 3815697"/>
              <a:gd name="connsiteY1" fmla="*/ 17035 h 3545427"/>
              <a:gd name="connsiteX2" fmla="*/ 1434004 w 3815697"/>
              <a:gd name="connsiteY2" fmla="*/ 498 h 3545427"/>
              <a:gd name="connsiteX3" fmla="*/ 3347864 w 3815697"/>
              <a:gd name="connsiteY3" fmla="*/ 21763 h 3545427"/>
              <a:gd name="connsiteX4" fmla="*/ 3411659 w 3815697"/>
              <a:gd name="connsiteY4" fmla="*/ 64293 h 3545427"/>
              <a:gd name="connsiteX5" fmla="*/ 3475455 w 3815697"/>
              <a:gd name="connsiteY5" fmla="*/ 85558 h 3545427"/>
              <a:gd name="connsiteX6" fmla="*/ 3603045 w 3815697"/>
              <a:gd name="connsiteY6" fmla="*/ 170619 h 3545427"/>
              <a:gd name="connsiteX7" fmla="*/ 3666841 w 3815697"/>
              <a:gd name="connsiteY7" fmla="*/ 213149 h 3545427"/>
              <a:gd name="connsiteX8" fmla="*/ 3709371 w 3815697"/>
              <a:gd name="connsiteY8" fmla="*/ 276944 h 3545427"/>
              <a:gd name="connsiteX9" fmla="*/ 3751901 w 3815697"/>
              <a:gd name="connsiteY9" fmla="*/ 319475 h 3545427"/>
              <a:gd name="connsiteX10" fmla="*/ 3794431 w 3815697"/>
              <a:gd name="connsiteY10" fmla="*/ 447065 h 3545427"/>
              <a:gd name="connsiteX11" fmla="*/ 3815697 w 3815697"/>
              <a:gd name="connsiteY11" fmla="*/ 936163 h 3545427"/>
              <a:gd name="connsiteX12" fmla="*/ 2952328 w 3815697"/>
              <a:gd name="connsiteY12" fmla="*/ 3545427 h 3545427"/>
              <a:gd name="connsiteX0" fmla="*/ 0 w 3794431"/>
              <a:gd name="connsiteY0" fmla="*/ 3473420 h 3545427"/>
              <a:gd name="connsiteX1" fmla="*/ 72008 w 3794431"/>
              <a:gd name="connsiteY1" fmla="*/ 17035 h 3545427"/>
              <a:gd name="connsiteX2" fmla="*/ 1434004 w 3794431"/>
              <a:gd name="connsiteY2" fmla="*/ 498 h 3545427"/>
              <a:gd name="connsiteX3" fmla="*/ 3347864 w 3794431"/>
              <a:gd name="connsiteY3" fmla="*/ 21763 h 3545427"/>
              <a:gd name="connsiteX4" fmla="*/ 3411659 w 3794431"/>
              <a:gd name="connsiteY4" fmla="*/ 64293 h 3545427"/>
              <a:gd name="connsiteX5" fmla="*/ 3475455 w 3794431"/>
              <a:gd name="connsiteY5" fmla="*/ 85558 h 3545427"/>
              <a:gd name="connsiteX6" fmla="*/ 3603045 w 3794431"/>
              <a:gd name="connsiteY6" fmla="*/ 170619 h 3545427"/>
              <a:gd name="connsiteX7" fmla="*/ 3666841 w 3794431"/>
              <a:gd name="connsiteY7" fmla="*/ 213149 h 3545427"/>
              <a:gd name="connsiteX8" fmla="*/ 3709371 w 3794431"/>
              <a:gd name="connsiteY8" fmla="*/ 276944 h 3545427"/>
              <a:gd name="connsiteX9" fmla="*/ 3751901 w 3794431"/>
              <a:gd name="connsiteY9" fmla="*/ 319475 h 3545427"/>
              <a:gd name="connsiteX10" fmla="*/ 3794431 w 3794431"/>
              <a:gd name="connsiteY10" fmla="*/ 447065 h 3545427"/>
              <a:gd name="connsiteX11" fmla="*/ 2952328 w 3794431"/>
              <a:gd name="connsiteY11" fmla="*/ 3545427 h 3545427"/>
              <a:gd name="connsiteX0" fmla="*/ 0 w 3751901"/>
              <a:gd name="connsiteY0" fmla="*/ 3473420 h 3545427"/>
              <a:gd name="connsiteX1" fmla="*/ 72008 w 3751901"/>
              <a:gd name="connsiteY1" fmla="*/ 17035 h 3545427"/>
              <a:gd name="connsiteX2" fmla="*/ 1434004 w 3751901"/>
              <a:gd name="connsiteY2" fmla="*/ 498 h 3545427"/>
              <a:gd name="connsiteX3" fmla="*/ 3347864 w 3751901"/>
              <a:gd name="connsiteY3" fmla="*/ 21763 h 3545427"/>
              <a:gd name="connsiteX4" fmla="*/ 3411659 w 3751901"/>
              <a:gd name="connsiteY4" fmla="*/ 64293 h 3545427"/>
              <a:gd name="connsiteX5" fmla="*/ 3475455 w 3751901"/>
              <a:gd name="connsiteY5" fmla="*/ 85558 h 3545427"/>
              <a:gd name="connsiteX6" fmla="*/ 3603045 w 3751901"/>
              <a:gd name="connsiteY6" fmla="*/ 170619 h 3545427"/>
              <a:gd name="connsiteX7" fmla="*/ 3666841 w 3751901"/>
              <a:gd name="connsiteY7" fmla="*/ 213149 h 3545427"/>
              <a:gd name="connsiteX8" fmla="*/ 3709371 w 3751901"/>
              <a:gd name="connsiteY8" fmla="*/ 276944 h 3545427"/>
              <a:gd name="connsiteX9" fmla="*/ 3751901 w 3751901"/>
              <a:gd name="connsiteY9" fmla="*/ 319475 h 3545427"/>
              <a:gd name="connsiteX10" fmla="*/ 2952328 w 3751901"/>
              <a:gd name="connsiteY10" fmla="*/ 3545427 h 3545427"/>
              <a:gd name="connsiteX0" fmla="*/ 0 w 3709371"/>
              <a:gd name="connsiteY0" fmla="*/ 3473420 h 3545427"/>
              <a:gd name="connsiteX1" fmla="*/ 72008 w 3709371"/>
              <a:gd name="connsiteY1" fmla="*/ 17035 h 3545427"/>
              <a:gd name="connsiteX2" fmla="*/ 1434004 w 3709371"/>
              <a:gd name="connsiteY2" fmla="*/ 498 h 3545427"/>
              <a:gd name="connsiteX3" fmla="*/ 3347864 w 3709371"/>
              <a:gd name="connsiteY3" fmla="*/ 21763 h 3545427"/>
              <a:gd name="connsiteX4" fmla="*/ 3411659 w 3709371"/>
              <a:gd name="connsiteY4" fmla="*/ 64293 h 3545427"/>
              <a:gd name="connsiteX5" fmla="*/ 3475455 w 3709371"/>
              <a:gd name="connsiteY5" fmla="*/ 85558 h 3545427"/>
              <a:gd name="connsiteX6" fmla="*/ 3603045 w 3709371"/>
              <a:gd name="connsiteY6" fmla="*/ 170619 h 3545427"/>
              <a:gd name="connsiteX7" fmla="*/ 3666841 w 3709371"/>
              <a:gd name="connsiteY7" fmla="*/ 213149 h 3545427"/>
              <a:gd name="connsiteX8" fmla="*/ 3709371 w 3709371"/>
              <a:gd name="connsiteY8" fmla="*/ 276944 h 3545427"/>
              <a:gd name="connsiteX9" fmla="*/ 2952328 w 3709371"/>
              <a:gd name="connsiteY9" fmla="*/ 3545427 h 3545427"/>
              <a:gd name="connsiteX0" fmla="*/ 0 w 3666841"/>
              <a:gd name="connsiteY0" fmla="*/ 3473420 h 3545427"/>
              <a:gd name="connsiteX1" fmla="*/ 72008 w 3666841"/>
              <a:gd name="connsiteY1" fmla="*/ 17035 h 3545427"/>
              <a:gd name="connsiteX2" fmla="*/ 1434004 w 3666841"/>
              <a:gd name="connsiteY2" fmla="*/ 498 h 3545427"/>
              <a:gd name="connsiteX3" fmla="*/ 3347864 w 3666841"/>
              <a:gd name="connsiteY3" fmla="*/ 21763 h 3545427"/>
              <a:gd name="connsiteX4" fmla="*/ 3411659 w 3666841"/>
              <a:gd name="connsiteY4" fmla="*/ 64293 h 3545427"/>
              <a:gd name="connsiteX5" fmla="*/ 3475455 w 3666841"/>
              <a:gd name="connsiteY5" fmla="*/ 85558 h 3545427"/>
              <a:gd name="connsiteX6" fmla="*/ 3603045 w 3666841"/>
              <a:gd name="connsiteY6" fmla="*/ 170619 h 3545427"/>
              <a:gd name="connsiteX7" fmla="*/ 3666841 w 3666841"/>
              <a:gd name="connsiteY7" fmla="*/ 213149 h 3545427"/>
              <a:gd name="connsiteX8" fmla="*/ 2952328 w 3666841"/>
              <a:gd name="connsiteY8" fmla="*/ 3545427 h 3545427"/>
              <a:gd name="connsiteX0" fmla="*/ 0 w 3603045"/>
              <a:gd name="connsiteY0" fmla="*/ 3473420 h 3545427"/>
              <a:gd name="connsiteX1" fmla="*/ 72008 w 3603045"/>
              <a:gd name="connsiteY1" fmla="*/ 17035 h 3545427"/>
              <a:gd name="connsiteX2" fmla="*/ 1434004 w 3603045"/>
              <a:gd name="connsiteY2" fmla="*/ 498 h 3545427"/>
              <a:gd name="connsiteX3" fmla="*/ 3347864 w 3603045"/>
              <a:gd name="connsiteY3" fmla="*/ 21763 h 3545427"/>
              <a:gd name="connsiteX4" fmla="*/ 3411659 w 3603045"/>
              <a:gd name="connsiteY4" fmla="*/ 64293 h 3545427"/>
              <a:gd name="connsiteX5" fmla="*/ 3475455 w 3603045"/>
              <a:gd name="connsiteY5" fmla="*/ 85558 h 3545427"/>
              <a:gd name="connsiteX6" fmla="*/ 3603045 w 3603045"/>
              <a:gd name="connsiteY6" fmla="*/ 170619 h 3545427"/>
              <a:gd name="connsiteX7" fmla="*/ 2952328 w 3603045"/>
              <a:gd name="connsiteY7" fmla="*/ 3545427 h 3545427"/>
              <a:gd name="connsiteX0" fmla="*/ 0 w 3475455"/>
              <a:gd name="connsiteY0" fmla="*/ 3473420 h 3545427"/>
              <a:gd name="connsiteX1" fmla="*/ 72008 w 3475455"/>
              <a:gd name="connsiteY1" fmla="*/ 17035 h 3545427"/>
              <a:gd name="connsiteX2" fmla="*/ 1434004 w 3475455"/>
              <a:gd name="connsiteY2" fmla="*/ 498 h 3545427"/>
              <a:gd name="connsiteX3" fmla="*/ 3347864 w 3475455"/>
              <a:gd name="connsiteY3" fmla="*/ 21763 h 3545427"/>
              <a:gd name="connsiteX4" fmla="*/ 3411659 w 3475455"/>
              <a:gd name="connsiteY4" fmla="*/ 64293 h 3545427"/>
              <a:gd name="connsiteX5" fmla="*/ 3475455 w 3475455"/>
              <a:gd name="connsiteY5" fmla="*/ 85558 h 3545427"/>
              <a:gd name="connsiteX6" fmla="*/ 2952328 w 3475455"/>
              <a:gd name="connsiteY6" fmla="*/ 3545427 h 3545427"/>
              <a:gd name="connsiteX0" fmla="*/ 0 w 3488471"/>
              <a:gd name="connsiteY0" fmla="*/ 3889013 h 3961020"/>
              <a:gd name="connsiteX1" fmla="*/ 72008 w 3488471"/>
              <a:gd name="connsiteY1" fmla="*/ 432628 h 3961020"/>
              <a:gd name="connsiteX2" fmla="*/ 1434004 w 3488471"/>
              <a:gd name="connsiteY2" fmla="*/ 416091 h 3961020"/>
              <a:gd name="connsiteX3" fmla="*/ 3347864 w 3488471"/>
              <a:gd name="connsiteY3" fmla="*/ 437356 h 3961020"/>
              <a:gd name="connsiteX4" fmla="*/ 3411659 w 3488471"/>
              <a:gd name="connsiteY4" fmla="*/ 479886 h 3961020"/>
              <a:gd name="connsiteX5" fmla="*/ 3475455 w 3488471"/>
              <a:gd name="connsiteY5" fmla="*/ 501151 h 3961020"/>
              <a:gd name="connsiteX6" fmla="*/ 2952331 w 3488471"/>
              <a:gd name="connsiteY6" fmla="*/ 576645 h 3961020"/>
              <a:gd name="connsiteX7" fmla="*/ 2952328 w 3488471"/>
              <a:gd name="connsiteY7" fmla="*/ 3961020 h 3961020"/>
              <a:gd name="connsiteX0" fmla="*/ 0 w 3411659"/>
              <a:gd name="connsiteY0" fmla="*/ 3892557 h 3964564"/>
              <a:gd name="connsiteX1" fmla="*/ 72008 w 3411659"/>
              <a:gd name="connsiteY1" fmla="*/ 436172 h 3964564"/>
              <a:gd name="connsiteX2" fmla="*/ 1434004 w 3411659"/>
              <a:gd name="connsiteY2" fmla="*/ 419635 h 3964564"/>
              <a:gd name="connsiteX3" fmla="*/ 3347864 w 3411659"/>
              <a:gd name="connsiteY3" fmla="*/ 440900 h 3964564"/>
              <a:gd name="connsiteX4" fmla="*/ 3411659 w 3411659"/>
              <a:gd name="connsiteY4" fmla="*/ 483430 h 3964564"/>
              <a:gd name="connsiteX5" fmla="*/ 2952331 w 3411659"/>
              <a:gd name="connsiteY5" fmla="*/ 580189 h 3964564"/>
              <a:gd name="connsiteX6" fmla="*/ 2952328 w 3411659"/>
              <a:gd name="connsiteY6" fmla="*/ 3964564 h 3964564"/>
              <a:gd name="connsiteX0" fmla="*/ 0 w 3600918"/>
              <a:gd name="connsiteY0" fmla="*/ 3899645 h 3971652"/>
              <a:gd name="connsiteX1" fmla="*/ 72008 w 3600918"/>
              <a:gd name="connsiteY1" fmla="*/ 443260 h 3971652"/>
              <a:gd name="connsiteX2" fmla="*/ 1434004 w 3600918"/>
              <a:gd name="connsiteY2" fmla="*/ 426723 h 3971652"/>
              <a:gd name="connsiteX3" fmla="*/ 3347864 w 3600918"/>
              <a:gd name="connsiteY3" fmla="*/ 447988 h 3971652"/>
              <a:gd name="connsiteX4" fmla="*/ 2952331 w 3600918"/>
              <a:gd name="connsiteY4" fmla="*/ 587277 h 3971652"/>
              <a:gd name="connsiteX5" fmla="*/ 2952328 w 3600918"/>
              <a:gd name="connsiteY5" fmla="*/ 3971652 h 3971652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61052 h 3545427"/>
              <a:gd name="connsiteX4" fmla="*/ 2952328 w 3041899"/>
              <a:gd name="connsiteY4" fmla="*/ 3545427 h 3545427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7036 h 3545427"/>
              <a:gd name="connsiteX4" fmla="*/ 2952328 w 3041899"/>
              <a:gd name="connsiteY4" fmla="*/ 3545427 h 3545427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2952331 w 3401942"/>
              <a:gd name="connsiteY3" fmla="*/ 17036 h 3545428"/>
              <a:gd name="connsiteX4" fmla="*/ 3312371 w 3401942"/>
              <a:gd name="connsiteY4" fmla="*/ 3545428 h 3545428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3240362 w 3401942"/>
              <a:gd name="connsiteY3" fmla="*/ 17035 h 3545428"/>
              <a:gd name="connsiteX4" fmla="*/ 3312371 w 3401942"/>
              <a:gd name="connsiteY4" fmla="*/ 3545428 h 3545428"/>
              <a:gd name="connsiteX0" fmla="*/ 0 w 4482059"/>
              <a:gd name="connsiteY0" fmla="*/ 3473420 h 3612322"/>
              <a:gd name="connsiteX1" fmla="*/ 72008 w 4482059"/>
              <a:gd name="connsiteY1" fmla="*/ 17035 h 3612322"/>
              <a:gd name="connsiteX2" fmla="*/ 1434004 w 4482059"/>
              <a:gd name="connsiteY2" fmla="*/ 498 h 3612322"/>
              <a:gd name="connsiteX3" fmla="*/ 3240362 w 4482059"/>
              <a:gd name="connsiteY3" fmla="*/ 17035 h 3612322"/>
              <a:gd name="connsiteX4" fmla="*/ 4392488 w 4482059"/>
              <a:gd name="connsiteY4" fmla="*/ 3612322 h 3612322"/>
              <a:gd name="connsiteX0" fmla="*/ 0 w 4482059"/>
              <a:gd name="connsiteY0" fmla="*/ 3473421 h 3612323"/>
              <a:gd name="connsiteX1" fmla="*/ 72008 w 4482059"/>
              <a:gd name="connsiteY1" fmla="*/ 17036 h 3612323"/>
              <a:gd name="connsiteX2" fmla="*/ 1434004 w 4482059"/>
              <a:gd name="connsiteY2" fmla="*/ 499 h 3612323"/>
              <a:gd name="connsiteX3" fmla="*/ 4320480 w 4482059"/>
              <a:gd name="connsiteY3" fmla="*/ 0 h 3612323"/>
              <a:gd name="connsiteX4" fmla="*/ 4392488 w 4482059"/>
              <a:gd name="connsiteY4" fmla="*/ 3612323 h 3612323"/>
              <a:gd name="connsiteX0" fmla="*/ 0 w 4320480"/>
              <a:gd name="connsiteY0" fmla="*/ 3473421 h 3612323"/>
              <a:gd name="connsiteX1" fmla="*/ 72008 w 4320480"/>
              <a:gd name="connsiteY1" fmla="*/ 17036 h 3612323"/>
              <a:gd name="connsiteX2" fmla="*/ 1434004 w 4320480"/>
              <a:gd name="connsiteY2" fmla="*/ 499 h 3612323"/>
              <a:gd name="connsiteX3" fmla="*/ 4320480 w 4320480"/>
              <a:gd name="connsiteY3" fmla="*/ 0 h 3612323"/>
              <a:gd name="connsiteX4" fmla="*/ 4176464 w 4320480"/>
              <a:gd name="connsiteY4" fmla="*/ 3612323 h 3612323"/>
              <a:gd name="connsiteX0" fmla="*/ 0 w 4266035"/>
              <a:gd name="connsiteY0" fmla="*/ 3473420 h 3612322"/>
              <a:gd name="connsiteX1" fmla="*/ 72008 w 4266035"/>
              <a:gd name="connsiteY1" fmla="*/ 17035 h 3612322"/>
              <a:gd name="connsiteX2" fmla="*/ 1434004 w 4266035"/>
              <a:gd name="connsiteY2" fmla="*/ 498 h 3612322"/>
              <a:gd name="connsiteX3" fmla="*/ 4176464 w 4266035"/>
              <a:gd name="connsiteY3" fmla="*/ 0 h 3612322"/>
              <a:gd name="connsiteX4" fmla="*/ 4176464 w 4266035"/>
              <a:gd name="connsiteY4" fmla="*/ 3612322 h 3612322"/>
              <a:gd name="connsiteX0" fmla="*/ 0 w 4266035"/>
              <a:gd name="connsiteY0" fmla="*/ 3473420 h 3612322"/>
              <a:gd name="connsiteX1" fmla="*/ 72008 w 4266035"/>
              <a:gd name="connsiteY1" fmla="*/ 17035 h 3612322"/>
              <a:gd name="connsiteX2" fmla="*/ 1434004 w 4266035"/>
              <a:gd name="connsiteY2" fmla="*/ 498 h 3612322"/>
              <a:gd name="connsiteX3" fmla="*/ 4176464 w 4266035"/>
              <a:gd name="connsiteY3" fmla="*/ 0 h 3612322"/>
              <a:gd name="connsiteX4" fmla="*/ 4176464 w 4266035"/>
              <a:gd name="connsiteY4" fmla="*/ 3612322 h 3612322"/>
              <a:gd name="connsiteX0" fmla="*/ 0 w 4410052"/>
              <a:gd name="connsiteY0" fmla="*/ 3473420 h 3612321"/>
              <a:gd name="connsiteX1" fmla="*/ 72008 w 4410052"/>
              <a:gd name="connsiteY1" fmla="*/ 17035 h 3612321"/>
              <a:gd name="connsiteX2" fmla="*/ 1434004 w 4410052"/>
              <a:gd name="connsiteY2" fmla="*/ 498 h 3612321"/>
              <a:gd name="connsiteX3" fmla="*/ 4176464 w 4410052"/>
              <a:gd name="connsiteY3" fmla="*/ 0 h 3612321"/>
              <a:gd name="connsiteX4" fmla="*/ 4320481 w 4410052"/>
              <a:gd name="connsiteY4" fmla="*/ 3612321 h 3612321"/>
              <a:gd name="connsiteX0" fmla="*/ 0 w 4331377"/>
              <a:gd name="connsiteY0" fmla="*/ 3473420 h 3612321"/>
              <a:gd name="connsiteX1" fmla="*/ 72008 w 4331377"/>
              <a:gd name="connsiteY1" fmla="*/ 17035 h 3612321"/>
              <a:gd name="connsiteX2" fmla="*/ 1434004 w 4331377"/>
              <a:gd name="connsiteY2" fmla="*/ 498 h 3612321"/>
              <a:gd name="connsiteX3" fmla="*/ 4176464 w 4331377"/>
              <a:gd name="connsiteY3" fmla="*/ 0 h 3612321"/>
              <a:gd name="connsiteX4" fmla="*/ 4320481 w 4331377"/>
              <a:gd name="connsiteY4" fmla="*/ 3612321 h 3612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31377" h="3612321">
                <a:moveTo>
                  <a:pt x="0" y="3473420"/>
                </a:moveTo>
                <a:lnTo>
                  <a:pt x="72008" y="17035"/>
                </a:lnTo>
                <a:cubicBezTo>
                  <a:pt x="116290" y="24027"/>
                  <a:pt x="1389176" y="0"/>
                  <a:pt x="1434004" y="498"/>
                </a:cubicBezTo>
                <a:lnTo>
                  <a:pt x="4176464" y="0"/>
                </a:lnTo>
                <a:cubicBezTo>
                  <a:pt x="4172509" y="536418"/>
                  <a:pt x="4331377" y="3062862"/>
                  <a:pt x="4320481" y="3612321"/>
                </a:cubicBezTo>
              </a:path>
            </a:pathLst>
          </a:custGeom>
          <a:noFill/>
          <a:ln w="57150" cap="flat" cmpd="sng" algn="ctr">
            <a:solidFill>
              <a:schemeClr val="accent2">
                <a:lumMod val="60000"/>
                <a:lumOff val="40000"/>
              </a:schemeClr>
            </a:solidFill>
            <a:prstDash val="dashDot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437" name="TextBox 436"/>
          <p:cNvSpPr txBox="1"/>
          <p:nvPr/>
        </p:nvSpPr>
        <p:spPr>
          <a:xfrm>
            <a:off x="280120" y="6168753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0066FF"/>
                </a:solidFill>
              </a:rPr>
              <a:t>Unprotected EC #4</a:t>
            </a:r>
            <a:endParaRPr lang="en-US" sz="1400" dirty="0">
              <a:solidFill>
                <a:srgbClr val="0066FF"/>
              </a:solidFill>
            </a:endParaRPr>
          </a:p>
        </p:txBody>
      </p:sp>
      <p:sp>
        <p:nvSpPr>
          <p:cNvPr id="438" name="TextBox 437"/>
          <p:cNvSpPr txBox="1"/>
          <p:nvPr/>
        </p:nvSpPr>
        <p:spPr>
          <a:xfrm>
            <a:off x="10289232" y="6384776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008000"/>
                </a:solidFill>
              </a:rPr>
              <a:t>Protected EC #2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9569152" y="6096744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40" name="Freeform 439"/>
          <p:cNvSpPr/>
          <p:nvPr/>
        </p:nvSpPr>
        <p:spPr bwMode="auto">
          <a:xfrm flipH="1">
            <a:off x="1216224" y="2280320"/>
            <a:ext cx="4266035" cy="3888432"/>
          </a:xfrm>
          <a:custGeom>
            <a:avLst/>
            <a:gdLst>
              <a:gd name="connsiteX0" fmla="*/ 67011 w 3262797"/>
              <a:gd name="connsiteY0" fmla="*/ 3530009 h 3615069"/>
              <a:gd name="connsiteX1" fmla="*/ 109542 w 3262797"/>
              <a:gd name="connsiteY1" fmla="*/ 2339162 h 3615069"/>
              <a:gd name="connsiteX2" fmla="*/ 130807 w 3262797"/>
              <a:gd name="connsiteY2" fmla="*/ 2275367 h 3615069"/>
              <a:gd name="connsiteX3" fmla="*/ 152072 w 3262797"/>
              <a:gd name="connsiteY3" fmla="*/ 2126511 h 3615069"/>
              <a:gd name="connsiteX4" fmla="*/ 173337 w 3262797"/>
              <a:gd name="connsiteY4" fmla="*/ 1998921 h 3615069"/>
              <a:gd name="connsiteX5" fmla="*/ 152072 w 3262797"/>
              <a:gd name="connsiteY5" fmla="*/ 489097 h 3615069"/>
              <a:gd name="connsiteX6" fmla="*/ 173337 w 3262797"/>
              <a:gd name="connsiteY6" fmla="*/ 148855 h 3615069"/>
              <a:gd name="connsiteX7" fmla="*/ 194602 w 3262797"/>
              <a:gd name="connsiteY7" fmla="*/ 63795 h 3615069"/>
              <a:gd name="connsiteX8" fmla="*/ 258397 w 3262797"/>
              <a:gd name="connsiteY8" fmla="*/ 0 h 3615069"/>
              <a:gd name="connsiteX9" fmla="*/ 534844 w 3262797"/>
              <a:gd name="connsiteY9" fmla="*/ 21265 h 3615069"/>
              <a:gd name="connsiteX10" fmla="*/ 662435 w 3262797"/>
              <a:gd name="connsiteY10" fmla="*/ 63795 h 3615069"/>
              <a:gd name="connsiteX11" fmla="*/ 2576295 w 3262797"/>
              <a:gd name="connsiteY11" fmla="*/ 85060 h 3615069"/>
              <a:gd name="connsiteX12" fmla="*/ 2640090 w 3262797"/>
              <a:gd name="connsiteY12" fmla="*/ 127590 h 3615069"/>
              <a:gd name="connsiteX13" fmla="*/ 2703886 w 3262797"/>
              <a:gd name="connsiteY13" fmla="*/ 148855 h 3615069"/>
              <a:gd name="connsiteX14" fmla="*/ 2831476 w 3262797"/>
              <a:gd name="connsiteY14" fmla="*/ 233916 h 3615069"/>
              <a:gd name="connsiteX15" fmla="*/ 2895272 w 3262797"/>
              <a:gd name="connsiteY15" fmla="*/ 276446 h 3615069"/>
              <a:gd name="connsiteX16" fmla="*/ 2937802 w 3262797"/>
              <a:gd name="connsiteY16" fmla="*/ 340241 h 3615069"/>
              <a:gd name="connsiteX17" fmla="*/ 2980332 w 3262797"/>
              <a:gd name="connsiteY17" fmla="*/ 382772 h 3615069"/>
              <a:gd name="connsiteX18" fmla="*/ 3022862 w 3262797"/>
              <a:gd name="connsiteY18" fmla="*/ 510362 h 3615069"/>
              <a:gd name="connsiteX19" fmla="*/ 3044128 w 3262797"/>
              <a:gd name="connsiteY19" fmla="*/ 999460 h 3615069"/>
              <a:gd name="connsiteX20" fmla="*/ 3065393 w 3262797"/>
              <a:gd name="connsiteY20" fmla="*/ 1063255 h 3615069"/>
              <a:gd name="connsiteX21" fmla="*/ 3086658 w 3262797"/>
              <a:gd name="connsiteY21" fmla="*/ 1212111 h 3615069"/>
              <a:gd name="connsiteX22" fmla="*/ 3107923 w 3262797"/>
              <a:gd name="connsiteY22" fmla="*/ 1275907 h 3615069"/>
              <a:gd name="connsiteX23" fmla="*/ 3171718 w 3262797"/>
              <a:gd name="connsiteY23" fmla="*/ 1509823 h 3615069"/>
              <a:gd name="connsiteX24" fmla="*/ 3214248 w 3262797"/>
              <a:gd name="connsiteY24" fmla="*/ 2551814 h 3615069"/>
              <a:gd name="connsiteX25" fmla="*/ 3235514 w 3262797"/>
              <a:gd name="connsiteY25" fmla="*/ 3189767 h 3615069"/>
              <a:gd name="connsiteX26" fmla="*/ 3256779 w 3262797"/>
              <a:gd name="connsiteY26" fmla="*/ 3253562 h 3615069"/>
              <a:gd name="connsiteX27" fmla="*/ 3256779 w 3262797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02376 w 4034366"/>
              <a:gd name="connsiteY2" fmla="*/ 2275367 h 3615069"/>
              <a:gd name="connsiteX3" fmla="*/ 923641 w 4034366"/>
              <a:gd name="connsiteY3" fmla="*/ 2126511 h 3615069"/>
              <a:gd name="connsiteX4" fmla="*/ 944906 w 4034366"/>
              <a:gd name="connsiteY4" fmla="*/ 1998921 h 3615069"/>
              <a:gd name="connsiteX5" fmla="*/ 923641 w 4034366"/>
              <a:gd name="connsiteY5" fmla="*/ 489097 h 3615069"/>
              <a:gd name="connsiteX6" fmla="*/ 944906 w 4034366"/>
              <a:gd name="connsiteY6" fmla="*/ 148855 h 3615069"/>
              <a:gd name="connsiteX7" fmla="*/ 966171 w 4034366"/>
              <a:gd name="connsiteY7" fmla="*/ 63795 h 3615069"/>
              <a:gd name="connsiteX8" fmla="*/ 1029966 w 4034366"/>
              <a:gd name="connsiteY8" fmla="*/ 0 h 3615069"/>
              <a:gd name="connsiteX9" fmla="*/ 1306413 w 4034366"/>
              <a:gd name="connsiteY9" fmla="*/ 21265 h 3615069"/>
              <a:gd name="connsiteX10" fmla="*/ 1434004 w 4034366"/>
              <a:gd name="connsiteY10" fmla="*/ 63795 h 3615069"/>
              <a:gd name="connsiteX11" fmla="*/ 3347864 w 4034366"/>
              <a:gd name="connsiteY11" fmla="*/ 85060 h 3615069"/>
              <a:gd name="connsiteX12" fmla="*/ 3411659 w 4034366"/>
              <a:gd name="connsiteY12" fmla="*/ 127590 h 3615069"/>
              <a:gd name="connsiteX13" fmla="*/ 3475455 w 4034366"/>
              <a:gd name="connsiteY13" fmla="*/ 148855 h 3615069"/>
              <a:gd name="connsiteX14" fmla="*/ 3603045 w 4034366"/>
              <a:gd name="connsiteY14" fmla="*/ 233916 h 3615069"/>
              <a:gd name="connsiteX15" fmla="*/ 3666841 w 4034366"/>
              <a:gd name="connsiteY15" fmla="*/ 276446 h 3615069"/>
              <a:gd name="connsiteX16" fmla="*/ 3709371 w 4034366"/>
              <a:gd name="connsiteY16" fmla="*/ 340241 h 3615069"/>
              <a:gd name="connsiteX17" fmla="*/ 3751901 w 4034366"/>
              <a:gd name="connsiteY17" fmla="*/ 382772 h 3615069"/>
              <a:gd name="connsiteX18" fmla="*/ 3794431 w 4034366"/>
              <a:gd name="connsiteY18" fmla="*/ 510362 h 3615069"/>
              <a:gd name="connsiteX19" fmla="*/ 3815697 w 4034366"/>
              <a:gd name="connsiteY19" fmla="*/ 999460 h 3615069"/>
              <a:gd name="connsiteX20" fmla="*/ 3836962 w 4034366"/>
              <a:gd name="connsiteY20" fmla="*/ 1063255 h 3615069"/>
              <a:gd name="connsiteX21" fmla="*/ 3858227 w 4034366"/>
              <a:gd name="connsiteY21" fmla="*/ 1212111 h 3615069"/>
              <a:gd name="connsiteX22" fmla="*/ 3879492 w 4034366"/>
              <a:gd name="connsiteY22" fmla="*/ 1275907 h 3615069"/>
              <a:gd name="connsiteX23" fmla="*/ 3943287 w 4034366"/>
              <a:gd name="connsiteY23" fmla="*/ 1509823 h 3615069"/>
              <a:gd name="connsiteX24" fmla="*/ 3985817 w 4034366"/>
              <a:gd name="connsiteY24" fmla="*/ 2551814 h 3615069"/>
              <a:gd name="connsiteX25" fmla="*/ 4007083 w 4034366"/>
              <a:gd name="connsiteY25" fmla="*/ 3189767 h 3615069"/>
              <a:gd name="connsiteX26" fmla="*/ 4028348 w 4034366"/>
              <a:gd name="connsiteY26" fmla="*/ 3253562 h 3615069"/>
              <a:gd name="connsiteX27" fmla="*/ 4028348 w 4034366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23641 w 4034366"/>
              <a:gd name="connsiteY2" fmla="*/ 2126511 h 3615069"/>
              <a:gd name="connsiteX3" fmla="*/ 944906 w 4034366"/>
              <a:gd name="connsiteY3" fmla="*/ 1998921 h 3615069"/>
              <a:gd name="connsiteX4" fmla="*/ 923641 w 4034366"/>
              <a:gd name="connsiteY4" fmla="*/ 489097 h 3615069"/>
              <a:gd name="connsiteX5" fmla="*/ 944906 w 4034366"/>
              <a:gd name="connsiteY5" fmla="*/ 148855 h 3615069"/>
              <a:gd name="connsiteX6" fmla="*/ 966171 w 4034366"/>
              <a:gd name="connsiteY6" fmla="*/ 63795 h 3615069"/>
              <a:gd name="connsiteX7" fmla="*/ 1029966 w 4034366"/>
              <a:gd name="connsiteY7" fmla="*/ 0 h 3615069"/>
              <a:gd name="connsiteX8" fmla="*/ 1306413 w 4034366"/>
              <a:gd name="connsiteY8" fmla="*/ 21265 h 3615069"/>
              <a:gd name="connsiteX9" fmla="*/ 1434004 w 4034366"/>
              <a:gd name="connsiteY9" fmla="*/ 63795 h 3615069"/>
              <a:gd name="connsiteX10" fmla="*/ 3347864 w 4034366"/>
              <a:gd name="connsiteY10" fmla="*/ 85060 h 3615069"/>
              <a:gd name="connsiteX11" fmla="*/ 3411659 w 4034366"/>
              <a:gd name="connsiteY11" fmla="*/ 127590 h 3615069"/>
              <a:gd name="connsiteX12" fmla="*/ 3475455 w 4034366"/>
              <a:gd name="connsiteY12" fmla="*/ 148855 h 3615069"/>
              <a:gd name="connsiteX13" fmla="*/ 3603045 w 4034366"/>
              <a:gd name="connsiteY13" fmla="*/ 233916 h 3615069"/>
              <a:gd name="connsiteX14" fmla="*/ 3666841 w 4034366"/>
              <a:gd name="connsiteY14" fmla="*/ 276446 h 3615069"/>
              <a:gd name="connsiteX15" fmla="*/ 3709371 w 4034366"/>
              <a:gd name="connsiteY15" fmla="*/ 340241 h 3615069"/>
              <a:gd name="connsiteX16" fmla="*/ 3751901 w 4034366"/>
              <a:gd name="connsiteY16" fmla="*/ 382772 h 3615069"/>
              <a:gd name="connsiteX17" fmla="*/ 3794431 w 4034366"/>
              <a:gd name="connsiteY17" fmla="*/ 510362 h 3615069"/>
              <a:gd name="connsiteX18" fmla="*/ 3815697 w 4034366"/>
              <a:gd name="connsiteY18" fmla="*/ 999460 h 3615069"/>
              <a:gd name="connsiteX19" fmla="*/ 3836962 w 4034366"/>
              <a:gd name="connsiteY19" fmla="*/ 1063255 h 3615069"/>
              <a:gd name="connsiteX20" fmla="*/ 3858227 w 4034366"/>
              <a:gd name="connsiteY20" fmla="*/ 1212111 h 3615069"/>
              <a:gd name="connsiteX21" fmla="*/ 3879492 w 4034366"/>
              <a:gd name="connsiteY21" fmla="*/ 1275907 h 3615069"/>
              <a:gd name="connsiteX22" fmla="*/ 3943287 w 4034366"/>
              <a:gd name="connsiteY22" fmla="*/ 1509823 h 3615069"/>
              <a:gd name="connsiteX23" fmla="*/ 3985817 w 4034366"/>
              <a:gd name="connsiteY23" fmla="*/ 2551814 h 3615069"/>
              <a:gd name="connsiteX24" fmla="*/ 4007083 w 4034366"/>
              <a:gd name="connsiteY24" fmla="*/ 3189767 h 3615069"/>
              <a:gd name="connsiteX25" fmla="*/ 4028348 w 4034366"/>
              <a:gd name="connsiteY25" fmla="*/ 3253562 h 3615069"/>
              <a:gd name="connsiteX26" fmla="*/ 4028348 w 4034366"/>
              <a:gd name="connsiteY26" fmla="*/ 3615069 h 3615069"/>
              <a:gd name="connsiteX0" fmla="*/ 0 w 4034366"/>
              <a:gd name="connsiteY0" fmla="*/ 3536717 h 3615069"/>
              <a:gd name="connsiteX1" fmla="*/ 923641 w 4034366"/>
              <a:gd name="connsiteY1" fmla="*/ 2126511 h 3615069"/>
              <a:gd name="connsiteX2" fmla="*/ 944906 w 4034366"/>
              <a:gd name="connsiteY2" fmla="*/ 1998921 h 3615069"/>
              <a:gd name="connsiteX3" fmla="*/ 923641 w 4034366"/>
              <a:gd name="connsiteY3" fmla="*/ 489097 h 3615069"/>
              <a:gd name="connsiteX4" fmla="*/ 944906 w 4034366"/>
              <a:gd name="connsiteY4" fmla="*/ 148855 h 3615069"/>
              <a:gd name="connsiteX5" fmla="*/ 966171 w 4034366"/>
              <a:gd name="connsiteY5" fmla="*/ 63795 h 3615069"/>
              <a:gd name="connsiteX6" fmla="*/ 1029966 w 4034366"/>
              <a:gd name="connsiteY6" fmla="*/ 0 h 3615069"/>
              <a:gd name="connsiteX7" fmla="*/ 1306413 w 4034366"/>
              <a:gd name="connsiteY7" fmla="*/ 21265 h 3615069"/>
              <a:gd name="connsiteX8" fmla="*/ 1434004 w 4034366"/>
              <a:gd name="connsiteY8" fmla="*/ 63795 h 3615069"/>
              <a:gd name="connsiteX9" fmla="*/ 3347864 w 4034366"/>
              <a:gd name="connsiteY9" fmla="*/ 85060 h 3615069"/>
              <a:gd name="connsiteX10" fmla="*/ 3411659 w 4034366"/>
              <a:gd name="connsiteY10" fmla="*/ 127590 h 3615069"/>
              <a:gd name="connsiteX11" fmla="*/ 3475455 w 4034366"/>
              <a:gd name="connsiteY11" fmla="*/ 148855 h 3615069"/>
              <a:gd name="connsiteX12" fmla="*/ 3603045 w 4034366"/>
              <a:gd name="connsiteY12" fmla="*/ 233916 h 3615069"/>
              <a:gd name="connsiteX13" fmla="*/ 3666841 w 4034366"/>
              <a:gd name="connsiteY13" fmla="*/ 276446 h 3615069"/>
              <a:gd name="connsiteX14" fmla="*/ 3709371 w 4034366"/>
              <a:gd name="connsiteY14" fmla="*/ 340241 h 3615069"/>
              <a:gd name="connsiteX15" fmla="*/ 3751901 w 4034366"/>
              <a:gd name="connsiteY15" fmla="*/ 382772 h 3615069"/>
              <a:gd name="connsiteX16" fmla="*/ 3794431 w 4034366"/>
              <a:gd name="connsiteY16" fmla="*/ 510362 h 3615069"/>
              <a:gd name="connsiteX17" fmla="*/ 3815697 w 4034366"/>
              <a:gd name="connsiteY17" fmla="*/ 999460 h 3615069"/>
              <a:gd name="connsiteX18" fmla="*/ 3836962 w 4034366"/>
              <a:gd name="connsiteY18" fmla="*/ 1063255 h 3615069"/>
              <a:gd name="connsiteX19" fmla="*/ 3858227 w 4034366"/>
              <a:gd name="connsiteY19" fmla="*/ 1212111 h 3615069"/>
              <a:gd name="connsiteX20" fmla="*/ 3879492 w 4034366"/>
              <a:gd name="connsiteY20" fmla="*/ 1275907 h 3615069"/>
              <a:gd name="connsiteX21" fmla="*/ 3943287 w 4034366"/>
              <a:gd name="connsiteY21" fmla="*/ 1509823 h 3615069"/>
              <a:gd name="connsiteX22" fmla="*/ 3985817 w 4034366"/>
              <a:gd name="connsiteY22" fmla="*/ 2551814 h 3615069"/>
              <a:gd name="connsiteX23" fmla="*/ 4007083 w 4034366"/>
              <a:gd name="connsiteY23" fmla="*/ 3189767 h 3615069"/>
              <a:gd name="connsiteX24" fmla="*/ 4028348 w 4034366"/>
              <a:gd name="connsiteY24" fmla="*/ 3253562 h 3615069"/>
              <a:gd name="connsiteX25" fmla="*/ 4028348 w 4034366"/>
              <a:gd name="connsiteY25" fmla="*/ 3615069 h 3615069"/>
              <a:gd name="connsiteX0" fmla="*/ 0 w 4034366"/>
              <a:gd name="connsiteY0" fmla="*/ 3536717 h 3615069"/>
              <a:gd name="connsiteX1" fmla="*/ 944906 w 4034366"/>
              <a:gd name="connsiteY1" fmla="*/ 1998921 h 3615069"/>
              <a:gd name="connsiteX2" fmla="*/ 923641 w 4034366"/>
              <a:gd name="connsiteY2" fmla="*/ 489097 h 3615069"/>
              <a:gd name="connsiteX3" fmla="*/ 944906 w 4034366"/>
              <a:gd name="connsiteY3" fmla="*/ 148855 h 3615069"/>
              <a:gd name="connsiteX4" fmla="*/ 966171 w 4034366"/>
              <a:gd name="connsiteY4" fmla="*/ 63795 h 3615069"/>
              <a:gd name="connsiteX5" fmla="*/ 1029966 w 4034366"/>
              <a:gd name="connsiteY5" fmla="*/ 0 h 3615069"/>
              <a:gd name="connsiteX6" fmla="*/ 1306413 w 4034366"/>
              <a:gd name="connsiteY6" fmla="*/ 21265 h 3615069"/>
              <a:gd name="connsiteX7" fmla="*/ 1434004 w 4034366"/>
              <a:gd name="connsiteY7" fmla="*/ 63795 h 3615069"/>
              <a:gd name="connsiteX8" fmla="*/ 3347864 w 4034366"/>
              <a:gd name="connsiteY8" fmla="*/ 85060 h 3615069"/>
              <a:gd name="connsiteX9" fmla="*/ 3411659 w 4034366"/>
              <a:gd name="connsiteY9" fmla="*/ 127590 h 3615069"/>
              <a:gd name="connsiteX10" fmla="*/ 3475455 w 4034366"/>
              <a:gd name="connsiteY10" fmla="*/ 148855 h 3615069"/>
              <a:gd name="connsiteX11" fmla="*/ 3603045 w 4034366"/>
              <a:gd name="connsiteY11" fmla="*/ 233916 h 3615069"/>
              <a:gd name="connsiteX12" fmla="*/ 3666841 w 4034366"/>
              <a:gd name="connsiteY12" fmla="*/ 276446 h 3615069"/>
              <a:gd name="connsiteX13" fmla="*/ 3709371 w 4034366"/>
              <a:gd name="connsiteY13" fmla="*/ 340241 h 3615069"/>
              <a:gd name="connsiteX14" fmla="*/ 3751901 w 4034366"/>
              <a:gd name="connsiteY14" fmla="*/ 382772 h 3615069"/>
              <a:gd name="connsiteX15" fmla="*/ 3794431 w 4034366"/>
              <a:gd name="connsiteY15" fmla="*/ 510362 h 3615069"/>
              <a:gd name="connsiteX16" fmla="*/ 3815697 w 4034366"/>
              <a:gd name="connsiteY16" fmla="*/ 999460 h 3615069"/>
              <a:gd name="connsiteX17" fmla="*/ 3836962 w 4034366"/>
              <a:gd name="connsiteY17" fmla="*/ 1063255 h 3615069"/>
              <a:gd name="connsiteX18" fmla="*/ 3858227 w 4034366"/>
              <a:gd name="connsiteY18" fmla="*/ 1212111 h 3615069"/>
              <a:gd name="connsiteX19" fmla="*/ 3879492 w 4034366"/>
              <a:gd name="connsiteY19" fmla="*/ 1275907 h 3615069"/>
              <a:gd name="connsiteX20" fmla="*/ 3943287 w 4034366"/>
              <a:gd name="connsiteY20" fmla="*/ 1509823 h 3615069"/>
              <a:gd name="connsiteX21" fmla="*/ 3985817 w 4034366"/>
              <a:gd name="connsiteY21" fmla="*/ 2551814 h 3615069"/>
              <a:gd name="connsiteX22" fmla="*/ 4007083 w 4034366"/>
              <a:gd name="connsiteY22" fmla="*/ 3189767 h 3615069"/>
              <a:gd name="connsiteX23" fmla="*/ 4028348 w 4034366"/>
              <a:gd name="connsiteY23" fmla="*/ 3253562 h 3615069"/>
              <a:gd name="connsiteX24" fmla="*/ 4028348 w 4034366"/>
              <a:gd name="connsiteY24" fmla="*/ 3615069 h 3615069"/>
              <a:gd name="connsiteX0" fmla="*/ 0 w 4034366"/>
              <a:gd name="connsiteY0" fmla="*/ 3536717 h 3615069"/>
              <a:gd name="connsiteX1" fmla="*/ 923641 w 4034366"/>
              <a:gd name="connsiteY1" fmla="*/ 489097 h 3615069"/>
              <a:gd name="connsiteX2" fmla="*/ 944906 w 4034366"/>
              <a:gd name="connsiteY2" fmla="*/ 148855 h 3615069"/>
              <a:gd name="connsiteX3" fmla="*/ 966171 w 4034366"/>
              <a:gd name="connsiteY3" fmla="*/ 63795 h 3615069"/>
              <a:gd name="connsiteX4" fmla="*/ 1029966 w 4034366"/>
              <a:gd name="connsiteY4" fmla="*/ 0 h 3615069"/>
              <a:gd name="connsiteX5" fmla="*/ 1306413 w 4034366"/>
              <a:gd name="connsiteY5" fmla="*/ 21265 h 3615069"/>
              <a:gd name="connsiteX6" fmla="*/ 1434004 w 4034366"/>
              <a:gd name="connsiteY6" fmla="*/ 63795 h 3615069"/>
              <a:gd name="connsiteX7" fmla="*/ 3347864 w 4034366"/>
              <a:gd name="connsiteY7" fmla="*/ 85060 h 3615069"/>
              <a:gd name="connsiteX8" fmla="*/ 3411659 w 4034366"/>
              <a:gd name="connsiteY8" fmla="*/ 127590 h 3615069"/>
              <a:gd name="connsiteX9" fmla="*/ 3475455 w 4034366"/>
              <a:gd name="connsiteY9" fmla="*/ 148855 h 3615069"/>
              <a:gd name="connsiteX10" fmla="*/ 3603045 w 4034366"/>
              <a:gd name="connsiteY10" fmla="*/ 233916 h 3615069"/>
              <a:gd name="connsiteX11" fmla="*/ 3666841 w 4034366"/>
              <a:gd name="connsiteY11" fmla="*/ 276446 h 3615069"/>
              <a:gd name="connsiteX12" fmla="*/ 3709371 w 4034366"/>
              <a:gd name="connsiteY12" fmla="*/ 340241 h 3615069"/>
              <a:gd name="connsiteX13" fmla="*/ 3751901 w 4034366"/>
              <a:gd name="connsiteY13" fmla="*/ 382772 h 3615069"/>
              <a:gd name="connsiteX14" fmla="*/ 3794431 w 4034366"/>
              <a:gd name="connsiteY14" fmla="*/ 510362 h 3615069"/>
              <a:gd name="connsiteX15" fmla="*/ 3815697 w 4034366"/>
              <a:gd name="connsiteY15" fmla="*/ 999460 h 3615069"/>
              <a:gd name="connsiteX16" fmla="*/ 3836962 w 4034366"/>
              <a:gd name="connsiteY16" fmla="*/ 1063255 h 3615069"/>
              <a:gd name="connsiteX17" fmla="*/ 3858227 w 4034366"/>
              <a:gd name="connsiteY17" fmla="*/ 1212111 h 3615069"/>
              <a:gd name="connsiteX18" fmla="*/ 3879492 w 4034366"/>
              <a:gd name="connsiteY18" fmla="*/ 1275907 h 3615069"/>
              <a:gd name="connsiteX19" fmla="*/ 3943287 w 4034366"/>
              <a:gd name="connsiteY19" fmla="*/ 1509823 h 3615069"/>
              <a:gd name="connsiteX20" fmla="*/ 3985817 w 4034366"/>
              <a:gd name="connsiteY20" fmla="*/ 2551814 h 3615069"/>
              <a:gd name="connsiteX21" fmla="*/ 4007083 w 4034366"/>
              <a:gd name="connsiteY21" fmla="*/ 3189767 h 3615069"/>
              <a:gd name="connsiteX22" fmla="*/ 4028348 w 4034366"/>
              <a:gd name="connsiteY22" fmla="*/ 3253562 h 3615069"/>
              <a:gd name="connsiteX23" fmla="*/ 4028348 w 4034366"/>
              <a:gd name="connsiteY23" fmla="*/ 3615069 h 3615069"/>
              <a:gd name="connsiteX0" fmla="*/ 0 w 4034366"/>
              <a:gd name="connsiteY0" fmla="*/ 3536717 h 3615069"/>
              <a:gd name="connsiteX1" fmla="*/ 944906 w 4034366"/>
              <a:gd name="connsiteY1" fmla="*/ 148855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936104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72008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29866 h 3608218"/>
              <a:gd name="connsiteX1" fmla="*/ 72008 w 4034366"/>
              <a:gd name="connsiteY1" fmla="*/ 145490 h 3608218"/>
              <a:gd name="connsiteX2" fmla="*/ 966171 w 4034366"/>
              <a:gd name="connsiteY2" fmla="*/ 56944 h 3608218"/>
              <a:gd name="connsiteX3" fmla="*/ 576064 w 4034366"/>
              <a:gd name="connsiteY3" fmla="*/ 1474 h 3608218"/>
              <a:gd name="connsiteX4" fmla="*/ 1306413 w 4034366"/>
              <a:gd name="connsiteY4" fmla="*/ 14414 h 3608218"/>
              <a:gd name="connsiteX5" fmla="*/ 1434004 w 4034366"/>
              <a:gd name="connsiteY5" fmla="*/ 56944 h 3608218"/>
              <a:gd name="connsiteX6" fmla="*/ 3347864 w 4034366"/>
              <a:gd name="connsiteY6" fmla="*/ 78209 h 3608218"/>
              <a:gd name="connsiteX7" fmla="*/ 3411659 w 4034366"/>
              <a:gd name="connsiteY7" fmla="*/ 120739 h 3608218"/>
              <a:gd name="connsiteX8" fmla="*/ 3475455 w 4034366"/>
              <a:gd name="connsiteY8" fmla="*/ 142004 h 3608218"/>
              <a:gd name="connsiteX9" fmla="*/ 3603045 w 4034366"/>
              <a:gd name="connsiteY9" fmla="*/ 227065 h 3608218"/>
              <a:gd name="connsiteX10" fmla="*/ 3666841 w 4034366"/>
              <a:gd name="connsiteY10" fmla="*/ 269595 h 3608218"/>
              <a:gd name="connsiteX11" fmla="*/ 3709371 w 4034366"/>
              <a:gd name="connsiteY11" fmla="*/ 333390 h 3608218"/>
              <a:gd name="connsiteX12" fmla="*/ 3751901 w 4034366"/>
              <a:gd name="connsiteY12" fmla="*/ 375921 h 3608218"/>
              <a:gd name="connsiteX13" fmla="*/ 3794431 w 4034366"/>
              <a:gd name="connsiteY13" fmla="*/ 503511 h 3608218"/>
              <a:gd name="connsiteX14" fmla="*/ 3815697 w 4034366"/>
              <a:gd name="connsiteY14" fmla="*/ 992609 h 3608218"/>
              <a:gd name="connsiteX15" fmla="*/ 3836962 w 4034366"/>
              <a:gd name="connsiteY15" fmla="*/ 1056404 h 3608218"/>
              <a:gd name="connsiteX16" fmla="*/ 3858227 w 4034366"/>
              <a:gd name="connsiteY16" fmla="*/ 1205260 h 3608218"/>
              <a:gd name="connsiteX17" fmla="*/ 3879492 w 4034366"/>
              <a:gd name="connsiteY17" fmla="*/ 1269056 h 3608218"/>
              <a:gd name="connsiteX18" fmla="*/ 3943287 w 4034366"/>
              <a:gd name="connsiteY18" fmla="*/ 1502972 h 3608218"/>
              <a:gd name="connsiteX19" fmla="*/ 3985817 w 4034366"/>
              <a:gd name="connsiteY19" fmla="*/ 2544963 h 3608218"/>
              <a:gd name="connsiteX20" fmla="*/ 4007083 w 4034366"/>
              <a:gd name="connsiteY20" fmla="*/ 3182916 h 3608218"/>
              <a:gd name="connsiteX21" fmla="*/ 4028348 w 4034366"/>
              <a:gd name="connsiteY21" fmla="*/ 3246711 h 3608218"/>
              <a:gd name="connsiteX22" fmla="*/ 4028348 w 4034366"/>
              <a:gd name="connsiteY22" fmla="*/ 3608218 h 3608218"/>
              <a:gd name="connsiteX0" fmla="*/ 0 w 4034366"/>
              <a:gd name="connsiteY0" fmla="*/ 3972441 h 4050793"/>
              <a:gd name="connsiteX1" fmla="*/ 72008 w 4034366"/>
              <a:gd name="connsiteY1" fmla="*/ 588065 h 4050793"/>
              <a:gd name="connsiteX2" fmla="*/ 576064 w 4034366"/>
              <a:gd name="connsiteY2" fmla="*/ 444049 h 4050793"/>
              <a:gd name="connsiteX3" fmla="*/ 1306413 w 4034366"/>
              <a:gd name="connsiteY3" fmla="*/ 456989 h 4050793"/>
              <a:gd name="connsiteX4" fmla="*/ 1434004 w 4034366"/>
              <a:gd name="connsiteY4" fmla="*/ 499519 h 4050793"/>
              <a:gd name="connsiteX5" fmla="*/ 3347864 w 4034366"/>
              <a:gd name="connsiteY5" fmla="*/ 520784 h 4050793"/>
              <a:gd name="connsiteX6" fmla="*/ 3411659 w 4034366"/>
              <a:gd name="connsiteY6" fmla="*/ 563314 h 4050793"/>
              <a:gd name="connsiteX7" fmla="*/ 3475455 w 4034366"/>
              <a:gd name="connsiteY7" fmla="*/ 584579 h 4050793"/>
              <a:gd name="connsiteX8" fmla="*/ 3603045 w 4034366"/>
              <a:gd name="connsiteY8" fmla="*/ 669640 h 4050793"/>
              <a:gd name="connsiteX9" fmla="*/ 3666841 w 4034366"/>
              <a:gd name="connsiteY9" fmla="*/ 712170 h 4050793"/>
              <a:gd name="connsiteX10" fmla="*/ 3709371 w 4034366"/>
              <a:gd name="connsiteY10" fmla="*/ 775965 h 4050793"/>
              <a:gd name="connsiteX11" fmla="*/ 3751901 w 4034366"/>
              <a:gd name="connsiteY11" fmla="*/ 818496 h 4050793"/>
              <a:gd name="connsiteX12" fmla="*/ 3794431 w 4034366"/>
              <a:gd name="connsiteY12" fmla="*/ 946086 h 4050793"/>
              <a:gd name="connsiteX13" fmla="*/ 3815697 w 4034366"/>
              <a:gd name="connsiteY13" fmla="*/ 1435184 h 4050793"/>
              <a:gd name="connsiteX14" fmla="*/ 3836962 w 4034366"/>
              <a:gd name="connsiteY14" fmla="*/ 1498979 h 4050793"/>
              <a:gd name="connsiteX15" fmla="*/ 3858227 w 4034366"/>
              <a:gd name="connsiteY15" fmla="*/ 1647835 h 4050793"/>
              <a:gd name="connsiteX16" fmla="*/ 3879492 w 4034366"/>
              <a:gd name="connsiteY16" fmla="*/ 1711631 h 4050793"/>
              <a:gd name="connsiteX17" fmla="*/ 3943287 w 4034366"/>
              <a:gd name="connsiteY17" fmla="*/ 1945547 h 4050793"/>
              <a:gd name="connsiteX18" fmla="*/ 3985817 w 4034366"/>
              <a:gd name="connsiteY18" fmla="*/ 2987538 h 4050793"/>
              <a:gd name="connsiteX19" fmla="*/ 4007083 w 4034366"/>
              <a:gd name="connsiteY19" fmla="*/ 3625491 h 4050793"/>
              <a:gd name="connsiteX20" fmla="*/ 4028348 w 4034366"/>
              <a:gd name="connsiteY20" fmla="*/ 3689286 h 4050793"/>
              <a:gd name="connsiteX21" fmla="*/ 4028348 w 4034366"/>
              <a:gd name="connsiteY21" fmla="*/ 4050793 h 4050793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1306413 w 4034366"/>
              <a:gd name="connsiteY2" fmla="*/ 454833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288032 w 4034366"/>
              <a:gd name="connsiteY2" fmla="*/ 513901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473420 h 3551772"/>
              <a:gd name="connsiteX1" fmla="*/ 288032 w 4034366"/>
              <a:gd name="connsiteY1" fmla="*/ 17036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51772"/>
              <a:gd name="connsiteX1" fmla="*/ 72008 w 4034366"/>
              <a:gd name="connsiteY1" fmla="*/ 17035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45427"/>
              <a:gd name="connsiteX1" fmla="*/ 72008 w 4034366"/>
              <a:gd name="connsiteY1" fmla="*/ 17035 h 3545427"/>
              <a:gd name="connsiteX2" fmla="*/ 1434004 w 4034366"/>
              <a:gd name="connsiteY2" fmla="*/ 498 h 3545427"/>
              <a:gd name="connsiteX3" fmla="*/ 3347864 w 4034366"/>
              <a:gd name="connsiteY3" fmla="*/ 21763 h 3545427"/>
              <a:gd name="connsiteX4" fmla="*/ 3411659 w 4034366"/>
              <a:gd name="connsiteY4" fmla="*/ 64293 h 3545427"/>
              <a:gd name="connsiteX5" fmla="*/ 3475455 w 4034366"/>
              <a:gd name="connsiteY5" fmla="*/ 85558 h 3545427"/>
              <a:gd name="connsiteX6" fmla="*/ 3603045 w 4034366"/>
              <a:gd name="connsiteY6" fmla="*/ 170619 h 3545427"/>
              <a:gd name="connsiteX7" fmla="*/ 3666841 w 4034366"/>
              <a:gd name="connsiteY7" fmla="*/ 213149 h 3545427"/>
              <a:gd name="connsiteX8" fmla="*/ 3709371 w 4034366"/>
              <a:gd name="connsiteY8" fmla="*/ 276944 h 3545427"/>
              <a:gd name="connsiteX9" fmla="*/ 3751901 w 4034366"/>
              <a:gd name="connsiteY9" fmla="*/ 319475 h 3545427"/>
              <a:gd name="connsiteX10" fmla="*/ 3794431 w 4034366"/>
              <a:gd name="connsiteY10" fmla="*/ 447065 h 3545427"/>
              <a:gd name="connsiteX11" fmla="*/ 3815697 w 4034366"/>
              <a:gd name="connsiteY11" fmla="*/ 936163 h 3545427"/>
              <a:gd name="connsiteX12" fmla="*/ 3836962 w 4034366"/>
              <a:gd name="connsiteY12" fmla="*/ 999958 h 3545427"/>
              <a:gd name="connsiteX13" fmla="*/ 3858227 w 4034366"/>
              <a:gd name="connsiteY13" fmla="*/ 1148814 h 3545427"/>
              <a:gd name="connsiteX14" fmla="*/ 3879492 w 4034366"/>
              <a:gd name="connsiteY14" fmla="*/ 1212610 h 3545427"/>
              <a:gd name="connsiteX15" fmla="*/ 3943287 w 4034366"/>
              <a:gd name="connsiteY15" fmla="*/ 1446526 h 3545427"/>
              <a:gd name="connsiteX16" fmla="*/ 3985817 w 4034366"/>
              <a:gd name="connsiteY16" fmla="*/ 2488517 h 3545427"/>
              <a:gd name="connsiteX17" fmla="*/ 4007083 w 4034366"/>
              <a:gd name="connsiteY17" fmla="*/ 3126470 h 3545427"/>
              <a:gd name="connsiteX18" fmla="*/ 4028348 w 4034366"/>
              <a:gd name="connsiteY18" fmla="*/ 3190265 h 3545427"/>
              <a:gd name="connsiteX19" fmla="*/ 2952328 w 4034366"/>
              <a:gd name="connsiteY19" fmla="*/ 3545427 h 3545427"/>
              <a:gd name="connsiteX0" fmla="*/ 0 w 4007083"/>
              <a:gd name="connsiteY0" fmla="*/ 3473420 h 3545427"/>
              <a:gd name="connsiteX1" fmla="*/ 72008 w 4007083"/>
              <a:gd name="connsiteY1" fmla="*/ 17035 h 3545427"/>
              <a:gd name="connsiteX2" fmla="*/ 1434004 w 4007083"/>
              <a:gd name="connsiteY2" fmla="*/ 498 h 3545427"/>
              <a:gd name="connsiteX3" fmla="*/ 3347864 w 4007083"/>
              <a:gd name="connsiteY3" fmla="*/ 21763 h 3545427"/>
              <a:gd name="connsiteX4" fmla="*/ 3411659 w 4007083"/>
              <a:gd name="connsiteY4" fmla="*/ 64293 h 3545427"/>
              <a:gd name="connsiteX5" fmla="*/ 3475455 w 4007083"/>
              <a:gd name="connsiteY5" fmla="*/ 85558 h 3545427"/>
              <a:gd name="connsiteX6" fmla="*/ 3603045 w 4007083"/>
              <a:gd name="connsiteY6" fmla="*/ 170619 h 3545427"/>
              <a:gd name="connsiteX7" fmla="*/ 3666841 w 4007083"/>
              <a:gd name="connsiteY7" fmla="*/ 213149 h 3545427"/>
              <a:gd name="connsiteX8" fmla="*/ 3709371 w 4007083"/>
              <a:gd name="connsiteY8" fmla="*/ 276944 h 3545427"/>
              <a:gd name="connsiteX9" fmla="*/ 3751901 w 4007083"/>
              <a:gd name="connsiteY9" fmla="*/ 319475 h 3545427"/>
              <a:gd name="connsiteX10" fmla="*/ 3794431 w 4007083"/>
              <a:gd name="connsiteY10" fmla="*/ 447065 h 3545427"/>
              <a:gd name="connsiteX11" fmla="*/ 3815697 w 4007083"/>
              <a:gd name="connsiteY11" fmla="*/ 936163 h 3545427"/>
              <a:gd name="connsiteX12" fmla="*/ 3836962 w 4007083"/>
              <a:gd name="connsiteY12" fmla="*/ 999958 h 3545427"/>
              <a:gd name="connsiteX13" fmla="*/ 3858227 w 4007083"/>
              <a:gd name="connsiteY13" fmla="*/ 1148814 h 3545427"/>
              <a:gd name="connsiteX14" fmla="*/ 3879492 w 4007083"/>
              <a:gd name="connsiteY14" fmla="*/ 1212610 h 3545427"/>
              <a:gd name="connsiteX15" fmla="*/ 3943287 w 4007083"/>
              <a:gd name="connsiteY15" fmla="*/ 1446526 h 3545427"/>
              <a:gd name="connsiteX16" fmla="*/ 3985817 w 4007083"/>
              <a:gd name="connsiteY16" fmla="*/ 2488517 h 3545427"/>
              <a:gd name="connsiteX17" fmla="*/ 4007083 w 4007083"/>
              <a:gd name="connsiteY17" fmla="*/ 3126470 h 3545427"/>
              <a:gd name="connsiteX18" fmla="*/ 2952328 w 4007083"/>
              <a:gd name="connsiteY18" fmla="*/ 3545427 h 3545427"/>
              <a:gd name="connsiteX0" fmla="*/ 0 w 3990126"/>
              <a:gd name="connsiteY0" fmla="*/ 3473420 h 3545427"/>
              <a:gd name="connsiteX1" fmla="*/ 72008 w 3990126"/>
              <a:gd name="connsiteY1" fmla="*/ 17035 h 3545427"/>
              <a:gd name="connsiteX2" fmla="*/ 1434004 w 3990126"/>
              <a:gd name="connsiteY2" fmla="*/ 498 h 3545427"/>
              <a:gd name="connsiteX3" fmla="*/ 3347864 w 3990126"/>
              <a:gd name="connsiteY3" fmla="*/ 21763 h 3545427"/>
              <a:gd name="connsiteX4" fmla="*/ 3411659 w 3990126"/>
              <a:gd name="connsiteY4" fmla="*/ 64293 h 3545427"/>
              <a:gd name="connsiteX5" fmla="*/ 3475455 w 3990126"/>
              <a:gd name="connsiteY5" fmla="*/ 85558 h 3545427"/>
              <a:gd name="connsiteX6" fmla="*/ 3603045 w 3990126"/>
              <a:gd name="connsiteY6" fmla="*/ 170619 h 3545427"/>
              <a:gd name="connsiteX7" fmla="*/ 3666841 w 3990126"/>
              <a:gd name="connsiteY7" fmla="*/ 213149 h 3545427"/>
              <a:gd name="connsiteX8" fmla="*/ 3709371 w 3990126"/>
              <a:gd name="connsiteY8" fmla="*/ 276944 h 3545427"/>
              <a:gd name="connsiteX9" fmla="*/ 3751901 w 3990126"/>
              <a:gd name="connsiteY9" fmla="*/ 319475 h 3545427"/>
              <a:gd name="connsiteX10" fmla="*/ 3794431 w 3990126"/>
              <a:gd name="connsiteY10" fmla="*/ 447065 h 3545427"/>
              <a:gd name="connsiteX11" fmla="*/ 3815697 w 3990126"/>
              <a:gd name="connsiteY11" fmla="*/ 936163 h 3545427"/>
              <a:gd name="connsiteX12" fmla="*/ 3836962 w 3990126"/>
              <a:gd name="connsiteY12" fmla="*/ 999958 h 3545427"/>
              <a:gd name="connsiteX13" fmla="*/ 3858227 w 3990126"/>
              <a:gd name="connsiteY13" fmla="*/ 1148814 h 3545427"/>
              <a:gd name="connsiteX14" fmla="*/ 3879492 w 3990126"/>
              <a:gd name="connsiteY14" fmla="*/ 1212610 h 3545427"/>
              <a:gd name="connsiteX15" fmla="*/ 3943287 w 3990126"/>
              <a:gd name="connsiteY15" fmla="*/ 1446526 h 3545427"/>
              <a:gd name="connsiteX16" fmla="*/ 3985817 w 3990126"/>
              <a:gd name="connsiteY16" fmla="*/ 2488517 h 3545427"/>
              <a:gd name="connsiteX17" fmla="*/ 2952328 w 3990126"/>
              <a:gd name="connsiteY17" fmla="*/ 3545427 h 3545427"/>
              <a:gd name="connsiteX0" fmla="*/ 0 w 3951440"/>
              <a:gd name="connsiteY0" fmla="*/ 3473420 h 3545427"/>
              <a:gd name="connsiteX1" fmla="*/ 72008 w 3951440"/>
              <a:gd name="connsiteY1" fmla="*/ 17035 h 3545427"/>
              <a:gd name="connsiteX2" fmla="*/ 1434004 w 3951440"/>
              <a:gd name="connsiteY2" fmla="*/ 498 h 3545427"/>
              <a:gd name="connsiteX3" fmla="*/ 3347864 w 3951440"/>
              <a:gd name="connsiteY3" fmla="*/ 21763 h 3545427"/>
              <a:gd name="connsiteX4" fmla="*/ 3411659 w 3951440"/>
              <a:gd name="connsiteY4" fmla="*/ 64293 h 3545427"/>
              <a:gd name="connsiteX5" fmla="*/ 3475455 w 3951440"/>
              <a:gd name="connsiteY5" fmla="*/ 85558 h 3545427"/>
              <a:gd name="connsiteX6" fmla="*/ 3603045 w 3951440"/>
              <a:gd name="connsiteY6" fmla="*/ 170619 h 3545427"/>
              <a:gd name="connsiteX7" fmla="*/ 3666841 w 3951440"/>
              <a:gd name="connsiteY7" fmla="*/ 213149 h 3545427"/>
              <a:gd name="connsiteX8" fmla="*/ 3709371 w 3951440"/>
              <a:gd name="connsiteY8" fmla="*/ 276944 h 3545427"/>
              <a:gd name="connsiteX9" fmla="*/ 3751901 w 3951440"/>
              <a:gd name="connsiteY9" fmla="*/ 319475 h 3545427"/>
              <a:gd name="connsiteX10" fmla="*/ 3794431 w 3951440"/>
              <a:gd name="connsiteY10" fmla="*/ 447065 h 3545427"/>
              <a:gd name="connsiteX11" fmla="*/ 3815697 w 3951440"/>
              <a:gd name="connsiteY11" fmla="*/ 936163 h 3545427"/>
              <a:gd name="connsiteX12" fmla="*/ 3836962 w 3951440"/>
              <a:gd name="connsiteY12" fmla="*/ 999958 h 3545427"/>
              <a:gd name="connsiteX13" fmla="*/ 3858227 w 3951440"/>
              <a:gd name="connsiteY13" fmla="*/ 1148814 h 3545427"/>
              <a:gd name="connsiteX14" fmla="*/ 3879492 w 3951440"/>
              <a:gd name="connsiteY14" fmla="*/ 1212610 h 3545427"/>
              <a:gd name="connsiteX15" fmla="*/ 3943287 w 3951440"/>
              <a:gd name="connsiteY15" fmla="*/ 1446526 h 3545427"/>
              <a:gd name="connsiteX16" fmla="*/ 2952328 w 3951440"/>
              <a:gd name="connsiteY16" fmla="*/ 3545427 h 3545427"/>
              <a:gd name="connsiteX0" fmla="*/ 0 w 3879492"/>
              <a:gd name="connsiteY0" fmla="*/ 3473420 h 3545427"/>
              <a:gd name="connsiteX1" fmla="*/ 72008 w 3879492"/>
              <a:gd name="connsiteY1" fmla="*/ 17035 h 3545427"/>
              <a:gd name="connsiteX2" fmla="*/ 1434004 w 3879492"/>
              <a:gd name="connsiteY2" fmla="*/ 498 h 3545427"/>
              <a:gd name="connsiteX3" fmla="*/ 3347864 w 3879492"/>
              <a:gd name="connsiteY3" fmla="*/ 21763 h 3545427"/>
              <a:gd name="connsiteX4" fmla="*/ 3411659 w 3879492"/>
              <a:gd name="connsiteY4" fmla="*/ 64293 h 3545427"/>
              <a:gd name="connsiteX5" fmla="*/ 3475455 w 3879492"/>
              <a:gd name="connsiteY5" fmla="*/ 85558 h 3545427"/>
              <a:gd name="connsiteX6" fmla="*/ 3603045 w 3879492"/>
              <a:gd name="connsiteY6" fmla="*/ 170619 h 3545427"/>
              <a:gd name="connsiteX7" fmla="*/ 3666841 w 3879492"/>
              <a:gd name="connsiteY7" fmla="*/ 213149 h 3545427"/>
              <a:gd name="connsiteX8" fmla="*/ 3709371 w 3879492"/>
              <a:gd name="connsiteY8" fmla="*/ 276944 h 3545427"/>
              <a:gd name="connsiteX9" fmla="*/ 3751901 w 3879492"/>
              <a:gd name="connsiteY9" fmla="*/ 319475 h 3545427"/>
              <a:gd name="connsiteX10" fmla="*/ 3794431 w 3879492"/>
              <a:gd name="connsiteY10" fmla="*/ 447065 h 3545427"/>
              <a:gd name="connsiteX11" fmla="*/ 3815697 w 3879492"/>
              <a:gd name="connsiteY11" fmla="*/ 936163 h 3545427"/>
              <a:gd name="connsiteX12" fmla="*/ 3836962 w 3879492"/>
              <a:gd name="connsiteY12" fmla="*/ 999958 h 3545427"/>
              <a:gd name="connsiteX13" fmla="*/ 3858227 w 3879492"/>
              <a:gd name="connsiteY13" fmla="*/ 1148814 h 3545427"/>
              <a:gd name="connsiteX14" fmla="*/ 3879492 w 3879492"/>
              <a:gd name="connsiteY14" fmla="*/ 1212610 h 3545427"/>
              <a:gd name="connsiteX15" fmla="*/ 2952328 w 3879492"/>
              <a:gd name="connsiteY15" fmla="*/ 3545427 h 3545427"/>
              <a:gd name="connsiteX0" fmla="*/ 0 w 3858227"/>
              <a:gd name="connsiteY0" fmla="*/ 3473420 h 3545427"/>
              <a:gd name="connsiteX1" fmla="*/ 72008 w 3858227"/>
              <a:gd name="connsiteY1" fmla="*/ 17035 h 3545427"/>
              <a:gd name="connsiteX2" fmla="*/ 1434004 w 3858227"/>
              <a:gd name="connsiteY2" fmla="*/ 498 h 3545427"/>
              <a:gd name="connsiteX3" fmla="*/ 3347864 w 3858227"/>
              <a:gd name="connsiteY3" fmla="*/ 21763 h 3545427"/>
              <a:gd name="connsiteX4" fmla="*/ 3411659 w 3858227"/>
              <a:gd name="connsiteY4" fmla="*/ 64293 h 3545427"/>
              <a:gd name="connsiteX5" fmla="*/ 3475455 w 3858227"/>
              <a:gd name="connsiteY5" fmla="*/ 85558 h 3545427"/>
              <a:gd name="connsiteX6" fmla="*/ 3603045 w 3858227"/>
              <a:gd name="connsiteY6" fmla="*/ 170619 h 3545427"/>
              <a:gd name="connsiteX7" fmla="*/ 3666841 w 3858227"/>
              <a:gd name="connsiteY7" fmla="*/ 213149 h 3545427"/>
              <a:gd name="connsiteX8" fmla="*/ 3709371 w 3858227"/>
              <a:gd name="connsiteY8" fmla="*/ 276944 h 3545427"/>
              <a:gd name="connsiteX9" fmla="*/ 3751901 w 3858227"/>
              <a:gd name="connsiteY9" fmla="*/ 319475 h 3545427"/>
              <a:gd name="connsiteX10" fmla="*/ 3794431 w 3858227"/>
              <a:gd name="connsiteY10" fmla="*/ 447065 h 3545427"/>
              <a:gd name="connsiteX11" fmla="*/ 3815697 w 3858227"/>
              <a:gd name="connsiteY11" fmla="*/ 936163 h 3545427"/>
              <a:gd name="connsiteX12" fmla="*/ 3836962 w 3858227"/>
              <a:gd name="connsiteY12" fmla="*/ 999958 h 3545427"/>
              <a:gd name="connsiteX13" fmla="*/ 3858227 w 3858227"/>
              <a:gd name="connsiteY13" fmla="*/ 1148814 h 3545427"/>
              <a:gd name="connsiteX14" fmla="*/ 2952328 w 3858227"/>
              <a:gd name="connsiteY14" fmla="*/ 3545427 h 3545427"/>
              <a:gd name="connsiteX0" fmla="*/ 0 w 3836962"/>
              <a:gd name="connsiteY0" fmla="*/ 3473420 h 3545427"/>
              <a:gd name="connsiteX1" fmla="*/ 72008 w 3836962"/>
              <a:gd name="connsiteY1" fmla="*/ 17035 h 3545427"/>
              <a:gd name="connsiteX2" fmla="*/ 1434004 w 3836962"/>
              <a:gd name="connsiteY2" fmla="*/ 498 h 3545427"/>
              <a:gd name="connsiteX3" fmla="*/ 3347864 w 3836962"/>
              <a:gd name="connsiteY3" fmla="*/ 21763 h 3545427"/>
              <a:gd name="connsiteX4" fmla="*/ 3411659 w 3836962"/>
              <a:gd name="connsiteY4" fmla="*/ 64293 h 3545427"/>
              <a:gd name="connsiteX5" fmla="*/ 3475455 w 3836962"/>
              <a:gd name="connsiteY5" fmla="*/ 85558 h 3545427"/>
              <a:gd name="connsiteX6" fmla="*/ 3603045 w 3836962"/>
              <a:gd name="connsiteY6" fmla="*/ 170619 h 3545427"/>
              <a:gd name="connsiteX7" fmla="*/ 3666841 w 3836962"/>
              <a:gd name="connsiteY7" fmla="*/ 213149 h 3545427"/>
              <a:gd name="connsiteX8" fmla="*/ 3709371 w 3836962"/>
              <a:gd name="connsiteY8" fmla="*/ 276944 h 3545427"/>
              <a:gd name="connsiteX9" fmla="*/ 3751901 w 3836962"/>
              <a:gd name="connsiteY9" fmla="*/ 319475 h 3545427"/>
              <a:gd name="connsiteX10" fmla="*/ 3794431 w 3836962"/>
              <a:gd name="connsiteY10" fmla="*/ 447065 h 3545427"/>
              <a:gd name="connsiteX11" fmla="*/ 3815697 w 3836962"/>
              <a:gd name="connsiteY11" fmla="*/ 936163 h 3545427"/>
              <a:gd name="connsiteX12" fmla="*/ 3836962 w 3836962"/>
              <a:gd name="connsiteY12" fmla="*/ 999958 h 3545427"/>
              <a:gd name="connsiteX13" fmla="*/ 2952328 w 3836962"/>
              <a:gd name="connsiteY13" fmla="*/ 3545427 h 3545427"/>
              <a:gd name="connsiteX0" fmla="*/ 0 w 3815697"/>
              <a:gd name="connsiteY0" fmla="*/ 3473420 h 3545427"/>
              <a:gd name="connsiteX1" fmla="*/ 72008 w 3815697"/>
              <a:gd name="connsiteY1" fmla="*/ 17035 h 3545427"/>
              <a:gd name="connsiteX2" fmla="*/ 1434004 w 3815697"/>
              <a:gd name="connsiteY2" fmla="*/ 498 h 3545427"/>
              <a:gd name="connsiteX3" fmla="*/ 3347864 w 3815697"/>
              <a:gd name="connsiteY3" fmla="*/ 21763 h 3545427"/>
              <a:gd name="connsiteX4" fmla="*/ 3411659 w 3815697"/>
              <a:gd name="connsiteY4" fmla="*/ 64293 h 3545427"/>
              <a:gd name="connsiteX5" fmla="*/ 3475455 w 3815697"/>
              <a:gd name="connsiteY5" fmla="*/ 85558 h 3545427"/>
              <a:gd name="connsiteX6" fmla="*/ 3603045 w 3815697"/>
              <a:gd name="connsiteY6" fmla="*/ 170619 h 3545427"/>
              <a:gd name="connsiteX7" fmla="*/ 3666841 w 3815697"/>
              <a:gd name="connsiteY7" fmla="*/ 213149 h 3545427"/>
              <a:gd name="connsiteX8" fmla="*/ 3709371 w 3815697"/>
              <a:gd name="connsiteY8" fmla="*/ 276944 h 3545427"/>
              <a:gd name="connsiteX9" fmla="*/ 3751901 w 3815697"/>
              <a:gd name="connsiteY9" fmla="*/ 319475 h 3545427"/>
              <a:gd name="connsiteX10" fmla="*/ 3794431 w 3815697"/>
              <a:gd name="connsiteY10" fmla="*/ 447065 h 3545427"/>
              <a:gd name="connsiteX11" fmla="*/ 3815697 w 3815697"/>
              <a:gd name="connsiteY11" fmla="*/ 936163 h 3545427"/>
              <a:gd name="connsiteX12" fmla="*/ 2952328 w 3815697"/>
              <a:gd name="connsiteY12" fmla="*/ 3545427 h 3545427"/>
              <a:gd name="connsiteX0" fmla="*/ 0 w 3794431"/>
              <a:gd name="connsiteY0" fmla="*/ 3473420 h 3545427"/>
              <a:gd name="connsiteX1" fmla="*/ 72008 w 3794431"/>
              <a:gd name="connsiteY1" fmla="*/ 17035 h 3545427"/>
              <a:gd name="connsiteX2" fmla="*/ 1434004 w 3794431"/>
              <a:gd name="connsiteY2" fmla="*/ 498 h 3545427"/>
              <a:gd name="connsiteX3" fmla="*/ 3347864 w 3794431"/>
              <a:gd name="connsiteY3" fmla="*/ 21763 h 3545427"/>
              <a:gd name="connsiteX4" fmla="*/ 3411659 w 3794431"/>
              <a:gd name="connsiteY4" fmla="*/ 64293 h 3545427"/>
              <a:gd name="connsiteX5" fmla="*/ 3475455 w 3794431"/>
              <a:gd name="connsiteY5" fmla="*/ 85558 h 3545427"/>
              <a:gd name="connsiteX6" fmla="*/ 3603045 w 3794431"/>
              <a:gd name="connsiteY6" fmla="*/ 170619 h 3545427"/>
              <a:gd name="connsiteX7" fmla="*/ 3666841 w 3794431"/>
              <a:gd name="connsiteY7" fmla="*/ 213149 h 3545427"/>
              <a:gd name="connsiteX8" fmla="*/ 3709371 w 3794431"/>
              <a:gd name="connsiteY8" fmla="*/ 276944 h 3545427"/>
              <a:gd name="connsiteX9" fmla="*/ 3751901 w 3794431"/>
              <a:gd name="connsiteY9" fmla="*/ 319475 h 3545427"/>
              <a:gd name="connsiteX10" fmla="*/ 3794431 w 3794431"/>
              <a:gd name="connsiteY10" fmla="*/ 447065 h 3545427"/>
              <a:gd name="connsiteX11" fmla="*/ 2952328 w 3794431"/>
              <a:gd name="connsiteY11" fmla="*/ 3545427 h 3545427"/>
              <a:gd name="connsiteX0" fmla="*/ 0 w 3751901"/>
              <a:gd name="connsiteY0" fmla="*/ 3473420 h 3545427"/>
              <a:gd name="connsiteX1" fmla="*/ 72008 w 3751901"/>
              <a:gd name="connsiteY1" fmla="*/ 17035 h 3545427"/>
              <a:gd name="connsiteX2" fmla="*/ 1434004 w 3751901"/>
              <a:gd name="connsiteY2" fmla="*/ 498 h 3545427"/>
              <a:gd name="connsiteX3" fmla="*/ 3347864 w 3751901"/>
              <a:gd name="connsiteY3" fmla="*/ 21763 h 3545427"/>
              <a:gd name="connsiteX4" fmla="*/ 3411659 w 3751901"/>
              <a:gd name="connsiteY4" fmla="*/ 64293 h 3545427"/>
              <a:gd name="connsiteX5" fmla="*/ 3475455 w 3751901"/>
              <a:gd name="connsiteY5" fmla="*/ 85558 h 3545427"/>
              <a:gd name="connsiteX6" fmla="*/ 3603045 w 3751901"/>
              <a:gd name="connsiteY6" fmla="*/ 170619 h 3545427"/>
              <a:gd name="connsiteX7" fmla="*/ 3666841 w 3751901"/>
              <a:gd name="connsiteY7" fmla="*/ 213149 h 3545427"/>
              <a:gd name="connsiteX8" fmla="*/ 3709371 w 3751901"/>
              <a:gd name="connsiteY8" fmla="*/ 276944 h 3545427"/>
              <a:gd name="connsiteX9" fmla="*/ 3751901 w 3751901"/>
              <a:gd name="connsiteY9" fmla="*/ 319475 h 3545427"/>
              <a:gd name="connsiteX10" fmla="*/ 2952328 w 3751901"/>
              <a:gd name="connsiteY10" fmla="*/ 3545427 h 3545427"/>
              <a:gd name="connsiteX0" fmla="*/ 0 w 3709371"/>
              <a:gd name="connsiteY0" fmla="*/ 3473420 h 3545427"/>
              <a:gd name="connsiteX1" fmla="*/ 72008 w 3709371"/>
              <a:gd name="connsiteY1" fmla="*/ 17035 h 3545427"/>
              <a:gd name="connsiteX2" fmla="*/ 1434004 w 3709371"/>
              <a:gd name="connsiteY2" fmla="*/ 498 h 3545427"/>
              <a:gd name="connsiteX3" fmla="*/ 3347864 w 3709371"/>
              <a:gd name="connsiteY3" fmla="*/ 21763 h 3545427"/>
              <a:gd name="connsiteX4" fmla="*/ 3411659 w 3709371"/>
              <a:gd name="connsiteY4" fmla="*/ 64293 h 3545427"/>
              <a:gd name="connsiteX5" fmla="*/ 3475455 w 3709371"/>
              <a:gd name="connsiteY5" fmla="*/ 85558 h 3545427"/>
              <a:gd name="connsiteX6" fmla="*/ 3603045 w 3709371"/>
              <a:gd name="connsiteY6" fmla="*/ 170619 h 3545427"/>
              <a:gd name="connsiteX7" fmla="*/ 3666841 w 3709371"/>
              <a:gd name="connsiteY7" fmla="*/ 213149 h 3545427"/>
              <a:gd name="connsiteX8" fmla="*/ 3709371 w 3709371"/>
              <a:gd name="connsiteY8" fmla="*/ 276944 h 3545427"/>
              <a:gd name="connsiteX9" fmla="*/ 2952328 w 3709371"/>
              <a:gd name="connsiteY9" fmla="*/ 3545427 h 3545427"/>
              <a:gd name="connsiteX0" fmla="*/ 0 w 3666841"/>
              <a:gd name="connsiteY0" fmla="*/ 3473420 h 3545427"/>
              <a:gd name="connsiteX1" fmla="*/ 72008 w 3666841"/>
              <a:gd name="connsiteY1" fmla="*/ 17035 h 3545427"/>
              <a:gd name="connsiteX2" fmla="*/ 1434004 w 3666841"/>
              <a:gd name="connsiteY2" fmla="*/ 498 h 3545427"/>
              <a:gd name="connsiteX3" fmla="*/ 3347864 w 3666841"/>
              <a:gd name="connsiteY3" fmla="*/ 21763 h 3545427"/>
              <a:gd name="connsiteX4" fmla="*/ 3411659 w 3666841"/>
              <a:gd name="connsiteY4" fmla="*/ 64293 h 3545427"/>
              <a:gd name="connsiteX5" fmla="*/ 3475455 w 3666841"/>
              <a:gd name="connsiteY5" fmla="*/ 85558 h 3545427"/>
              <a:gd name="connsiteX6" fmla="*/ 3603045 w 3666841"/>
              <a:gd name="connsiteY6" fmla="*/ 170619 h 3545427"/>
              <a:gd name="connsiteX7" fmla="*/ 3666841 w 3666841"/>
              <a:gd name="connsiteY7" fmla="*/ 213149 h 3545427"/>
              <a:gd name="connsiteX8" fmla="*/ 2952328 w 3666841"/>
              <a:gd name="connsiteY8" fmla="*/ 3545427 h 3545427"/>
              <a:gd name="connsiteX0" fmla="*/ 0 w 3603045"/>
              <a:gd name="connsiteY0" fmla="*/ 3473420 h 3545427"/>
              <a:gd name="connsiteX1" fmla="*/ 72008 w 3603045"/>
              <a:gd name="connsiteY1" fmla="*/ 17035 h 3545427"/>
              <a:gd name="connsiteX2" fmla="*/ 1434004 w 3603045"/>
              <a:gd name="connsiteY2" fmla="*/ 498 h 3545427"/>
              <a:gd name="connsiteX3" fmla="*/ 3347864 w 3603045"/>
              <a:gd name="connsiteY3" fmla="*/ 21763 h 3545427"/>
              <a:gd name="connsiteX4" fmla="*/ 3411659 w 3603045"/>
              <a:gd name="connsiteY4" fmla="*/ 64293 h 3545427"/>
              <a:gd name="connsiteX5" fmla="*/ 3475455 w 3603045"/>
              <a:gd name="connsiteY5" fmla="*/ 85558 h 3545427"/>
              <a:gd name="connsiteX6" fmla="*/ 3603045 w 3603045"/>
              <a:gd name="connsiteY6" fmla="*/ 170619 h 3545427"/>
              <a:gd name="connsiteX7" fmla="*/ 2952328 w 3603045"/>
              <a:gd name="connsiteY7" fmla="*/ 3545427 h 3545427"/>
              <a:gd name="connsiteX0" fmla="*/ 0 w 3475455"/>
              <a:gd name="connsiteY0" fmla="*/ 3473420 h 3545427"/>
              <a:gd name="connsiteX1" fmla="*/ 72008 w 3475455"/>
              <a:gd name="connsiteY1" fmla="*/ 17035 h 3545427"/>
              <a:gd name="connsiteX2" fmla="*/ 1434004 w 3475455"/>
              <a:gd name="connsiteY2" fmla="*/ 498 h 3545427"/>
              <a:gd name="connsiteX3" fmla="*/ 3347864 w 3475455"/>
              <a:gd name="connsiteY3" fmla="*/ 21763 h 3545427"/>
              <a:gd name="connsiteX4" fmla="*/ 3411659 w 3475455"/>
              <a:gd name="connsiteY4" fmla="*/ 64293 h 3545427"/>
              <a:gd name="connsiteX5" fmla="*/ 3475455 w 3475455"/>
              <a:gd name="connsiteY5" fmla="*/ 85558 h 3545427"/>
              <a:gd name="connsiteX6" fmla="*/ 2952328 w 3475455"/>
              <a:gd name="connsiteY6" fmla="*/ 3545427 h 3545427"/>
              <a:gd name="connsiteX0" fmla="*/ 0 w 3488471"/>
              <a:gd name="connsiteY0" fmla="*/ 3889013 h 3961020"/>
              <a:gd name="connsiteX1" fmla="*/ 72008 w 3488471"/>
              <a:gd name="connsiteY1" fmla="*/ 432628 h 3961020"/>
              <a:gd name="connsiteX2" fmla="*/ 1434004 w 3488471"/>
              <a:gd name="connsiteY2" fmla="*/ 416091 h 3961020"/>
              <a:gd name="connsiteX3" fmla="*/ 3347864 w 3488471"/>
              <a:gd name="connsiteY3" fmla="*/ 437356 h 3961020"/>
              <a:gd name="connsiteX4" fmla="*/ 3411659 w 3488471"/>
              <a:gd name="connsiteY4" fmla="*/ 479886 h 3961020"/>
              <a:gd name="connsiteX5" fmla="*/ 3475455 w 3488471"/>
              <a:gd name="connsiteY5" fmla="*/ 501151 h 3961020"/>
              <a:gd name="connsiteX6" fmla="*/ 2952331 w 3488471"/>
              <a:gd name="connsiteY6" fmla="*/ 576645 h 3961020"/>
              <a:gd name="connsiteX7" fmla="*/ 2952328 w 3488471"/>
              <a:gd name="connsiteY7" fmla="*/ 3961020 h 3961020"/>
              <a:gd name="connsiteX0" fmla="*/ 0 w 3411659"/>
              <a:gd name="connsiteY0" fmla="*/ 3892557 h 3964564"/>
              <a:gd name="connsiteX1" fmla="*/ 72008 w 3411659"/>
              <a:gd name="connsiteY1" fmla="*/ 436172 h 3964564"/>
              <a:gd name="connsiteX2" fmla="*/ 1434004 w 3411659"/>
              <a:gd name="connsiteY2" fmla="*/ 419635 h 3964564"/>
              <a:gd name="connsiteX3" fmla="*/ 3347864 w 3411659"/>
              <a:gd name="connsiteY3" fmla="*/ 440900 h 3964564"/>
              <a:gd name="connsiteX4" fmla="*/ 3411659 w 3411659"/>
              <a:gd name="connsiteY4" fmla="*/ 483430 h 3964564"/>
              <a:gd name="connsiteX5" fmla="*/ 2952331 w 3411659"/>
              <a:gd name="connsiteY5" fmla="*/ 580189 h 3964564"/>
              <a:gd name="connsiteX6" fmla="*/ 2952328 w 3411659"/>
              <a:gd name="connsiteY6" fmla="*/ 3964564 h 3964564"/>
              <a:gd name="connsiteX0" fmla="*/ 0 w 3600918"/>
              <a:gd name="connsiteY0" fmla="*/ 3899645 h 3971652"/>
              <a:gd name="connsiteX1" fmla="*/ 72008 w 3600918"/>
              <a:gd name="connsiteY1" fmla="*/ 443260 h 3971652"/>
              <a:gd name="connsiteX2" fmla="*/ 1434004 w 3600918"/>
              <a:gd name="connsiteY2" fmla="*/ 426723 h 3971652"/>
              <a:gd name="connsiteX3" fmla="*/ 3347864 w 3600918"/>
              <a:gd name="connsiteY3" fmla="*/ 447988 h 3971652"/>
              <a:gd name="connsiteX4" fmla="*/ 2952331 w 3600918"/>
              <a:gd name="connsiteY4" fmla="*/ 587277 h 3971652"/>
              <a:gd name="connsiteX5" fmla="*/ 2952328 w 3600918"/>
              <a:gd name="connsiteY5" fmla="*/ 3971652 h 3971652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61052 h 3545427"/>
              <a:gd name="connsiteX4" fmla="*/ 2952328 w 3041899"/>
              <a:gd name="connsiteY4" fmla="*/ 3545427 h 3545427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7036 h 3545427"/>
              <a:gd name="connsiteX4" fmla="*/ 2952328 w 3041899"/>
              <a:gd name="connsiteY4" fmla="*/ 3545427 h 3545427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2952331 w 3401942"/>
              <a:gd name="connsiteY3" fmla="*/ 17036 h 3545428"/>
              <a:gd name="connsiteX4" fmla="*/ 3312371 w 3401942"/>
              <a:gd name="connsiteY4" fmla="*/ 3545428 h 3545428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3240362 w 3401942"/>
              <a:gd name="connsiteY3" fmla="*/ 17035 h 3545428"/>
              <a:gd name="connsiteX4" fmla="*/ 3312371 w 3401942"/>
              <a:gd name="connsiteY4" fmla="*/ 3545428 h 3545428"/>
              <a:gd name="connsiteX0" fmla="*/ 0 w 4482059"/>
              <a:gd name="connsiteY0" fmla="*/ 3473420 h 3612322"/>
              <a:gd name="connsiteX1" fmla="*/ 72008 w 4482059"/>
              <a:gd name="connsiteY1" fmla="*/ 17035 h 3612322"/>
              <a:gd name="connsiteX2" fmla="*/ 1434004 w 4482059"/>
              <a:gd name="connsiteY2" fmla="*/ 498 h 3612322"/>
              <a:gd name="connsiteX3" fmla="*/ 3240362 w 4482059"/>
              <a:gd name="connsiteY3" fmla="*/ 17035 h 3612322"/>
              <a:gd name="connsiteX4" fmla="*/ 4392488 w 4482059"/>
              <a:gd name="connsiteY4" fmla="*/ 3612322 h 3612322"/>
              <a:gd name="connsiteX0" fmla="*/ 0 w 4482059"/>
              <a:gd name="connsiteY0" fmla="*/ 3473421 h 3612323"/>
              <a:gd name="connsiteX1" fmla="*/ 72008 w 4482059"/>
              <a:gd name="connsiteY1" fmla="*/ 17036 h 3612323"/>
              <a:gd name="connsiteX2" fmla="*/ 1434004 w 4482059"/>
              <a:gd name="connsiteY2" fmla="*/ 499 h 3612323"/>
              <a:gd name="connsiteX3" fmla="*/ 4320480 w 4482059"/>
              <a:gd name="connsiteY3" fmla="*/ 0 h 3612323"/>
              <a:gd name="connsiteX4" fmla="*/ 4392488 w 4482059"/>
              <a:gd name="connsiteY4" fmla="*/ 3612323 h 3612323"/>
              <a:gd name="connsiteX0" fmla="*/ 0 w 4320480"/>
              <a:gd name="connsiteY0" fmla="*/ 3473421 h 3612323"/>
              <a:gd name="connsiteX1" fmla="*/ 72008 w 4320480"/>
              <a:gd name="connsiteY1" fmla="*/ 17036 h 3612323"/>
              <a:gd name="connsiteX2" fmla="*/ 1434004 w 4320480"/>
              <a:gd name="connsiteY2" fmla="*/ 499 h 3612323"/>
              <a:gd name="connsiteX3" fmla="*/ 4320480 w 4320480"/>
              <a:gd name="connsiteY3" fmla="*/ 0 h 3612323"/>
              <a:gd name="connsiteX4" fmla="*/ 4176464 w 4320480"/>
              <a:gd name="connsiteY4" fmla="*/ 3612323 h 3612323"/>
              <a:gd name="connsiteX0" fmla="*/ 0 w 4266035"/>
              <a:gd name="connsiteY0" fmla="*/ 3473420 h 3612322"/>
              <a:gd name="connsiteX1" fmla="*/ 72008 w 4266035"/>
              <a:gd name="connsiteY1" fmla="*/ 17035 h 3612322"/>
              <a:gd name="connsiteX2" fmla="*/ 1434004 w 4266035"/>
              <a:gd name="connsiteY2" fmla="*/ 498 h 3612322"/>
              <a:gd name="connsiteX3" fmla="*/ 4176464 w 4266035"/>
              <a:gd name="connsiteY3" fmla="*/ 0 h 3612322"/>
              <a:gd name="connsiteX4" fmla="*/ 4176464 w 4266035"/>
              <a:gd name="connsiteY4" fmla="*/ 3612322 h 3612322"/>
              <a:gd name="connsiteX0" fmla="*/ 0 w 4266035"/>
              <a:gd name="connsiteY0" fmla="*/ 3473420 h 3612322"/>
              <a:gd name="connsiteX1" fmla="*/ 72008 w 4266035"/>
              <a:gd name="connsiteY1" fmla="*/ 17035 h 3612322"/>
              <a:gd name="connsiteX2" fmla="*/ 1434004 w 4266035"/>
              <a:gd name="connsiteY2" fmla="*/ 498 h 3612322"/>
              <a:gd name="connsiteX3" fmla="*/ 4176464 w 4266035"/>
              <a:gd name="connsiteY3" fmla="*/ 0 h 3612322"/>
              <a:gd name="connsiteX4" fmla="*/ 4176464 w 4266035"/>
              <a:gd name="connsiteY4" fmla="*/ 3612322 h 3612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6035" h="3612322">
                <a:moveTo>
                  <a:pt x="0" y="3473420"/>
                </a:moveTo>
                <a:lnTo>
                  <a:pt x="72008" y="17035"/>
                </a:lnTo>
                <a:cubicBezTo>
                  <a:pt x="116290" y="24027"/>
                  <a:pt x="1389176" y="0"/>
                  <a:pt x="1434004" y="498"/>
                </a:cubicBezTo>
                <a:lnTo>
                  <a:pt x="4176464" y="0"/>
                </a:lnTo>
                <a:cubicBezTo>
                  <a:pt x="4172509" y="536418"/>
                  <a:pt x="4266035" y="3050771"/>
                  <a:pt x="4176464" y="3612322"/>
                </a:cubicBezTo>
              </a:path>
            </a:pathLst>
          </a:custGeom>
          <a:noFill/>
          <a:ln w="57150" cap="flat" cmpd="sng" algn="ctr">
            <a:solidFill>
              <a:srgbClr val="0066FF"/>
            </a:solidFill>
            <a:prstDash val="lgDashDotDot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grpSp>
        <p:nvGrpSpPr>
          <p:cNvPr id="444" name="Group 249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445" name="Isosceles Triangle 44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6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58" name="Flowchart: Delay 45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Flowchart: Delay 45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7" name="Isosceles Triangle 44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8" name="Isosceles Triangle 44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56" name="Flowchart: Delay 45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7" name="Flowchart: Delay 45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0" name="Isosceles Triangle 44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1" name="Isosceles Triangle 45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5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53" name="Isosceles Triangle 45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60" name="Group 193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461" name="Isosceles Triangle 46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62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474" name="Flowchart: Delay 4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5" name="Flowchart: Delay 4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3" name="Isosceles Triangle 46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4" name="Isosceles Triangle 46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65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472" name="Flowchart: Delay 47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3" name="Flowchart: Delay 47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6" name="Isosceles Triangle 46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7" name="Isosceles Triangle 46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68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470" name="Flowchart: Delay 4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71" name="Flowchart: Delay 4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69" name="Isosceles Triangle 46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76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77" name="Isosceles Triangle 47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78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90" name="Flowchart: Delay 4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1" name="Flowchart: Delay 4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79" name="Isosceles Triangle 47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0" name="Isosceles Triangle 47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81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8" name="Flowchart: Delay 48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9" name="Flowchart: Delay 48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2" name="Isosceles Triangle 48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3" name="Isosceles Triangle 48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84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86" name="Flowchart: Delay 48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7" name="Flowchart: Delay 48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85" name="Isosceles Triangle 48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92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93" name="Isosceles Triangle 492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4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6" name="Flowchart: Delay 5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Flowchart: Delay 5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5" name="Isosceles Triangle 494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6" name="Isosceles Triangle 495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97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4" name="Flowchart: Delay 5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5" name="Flowchart: Delay 5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98" name="Isosceles Triangle 497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9" name="Isosceles Triangle 498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00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502" name="Flowchart: Delay 5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3" name="Flowchart: Delay 5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501" name="Isosceles Triangle 500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47" name="Freeform 346"/>
          <p:cNvSpPr/>
          <p:nvPr/>
        </p:nvSpPr>
        <p:spPr bwMode="auto">
          <a:xfrm>
            <a:off x="2920316" y="2465016"/>
            <a:ext cx="7728956" cy="4207791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728956" h="7038603">
                <a:moveTo>
                  <a:pt x="2328355" y="7038603"/>
                </a:moveTo>
                <a:cubicBezTo>
                  <a:pt x="2298352" y="5608239"/>
                  <a:pt x="2357369" y="1345954"/>
                  <a:pt x="2184339" y="172854"/>
                </a:cubicBezTo>
                <a:cubicBezTo>
                  <a:pt x="2115188" y="62213"/>
                  <a:pt x="1395780" y="35204"/>
                  <a:pt x="1290177" y="1"/>
                </a:cubicBezTo>
                <a:lnTo>
                  <a:pt x="822344" y="21267"/>
                </a:lnTo>
                <a:cubicBezTo>
                  <a:pt x="758289" y="25400"/>
                  <a:pt x="693899" y="29944"/>
                  <a:pt x="630958" y="42532"/>
                </a:cubicBezTo>
                <a:cubicBezTo>
                  <a:pt x="586998" y="51324"/>
                  <a:pt x="503368" y="85062"/>
                  <a:pt x="503368" y="85062"/>
                </a:cubicBezTo>
                <a:cubicBezTo>
                  <a:pt x="496280" y="134681"/>
                  <a:pt x="491933" y="184769"/>
                  <a:pt x="482103" y="233918"/>
                </a:cubicBezTo>
                <a:cubicBezTo>
                  <a:pt x="470639" y="291235"/>
                  <a:pt x="439572" y="404039"/>
                  <a:pt x="439572" y="404039"/>
                </a:cubicBezTo>
                <a:cubicBezTo>
                  <a:pt x="432484" y="503276"/>
                  <a:pt x="435597" y="603774"/>
                  <a:pt x="418307" y="701750"/>
                </a:cubicBezTo>
                <a:cubicBezTo>
                  <a:pt x="413865" y="726919"/>
                  <a:pt x="380789" y="740485"/>
                  <a:pt x="375777" y="765546"/>
                </a:cubicBezTo>
                <a:cubicBezTo>
                  <a:pt x="359038" y="849244"/>
                  <a:pt x="359676" y="935528"/>
                  <a:pt x="354512" y="1020727"/>
                </a:cubicBezTo>
                <a:cubicBezTo>
                  <a:pt x="324737" y="1512016"/>
                  <a:pt x="381492" y="1322559"/>
                  <a:pt x="311982" y="1531090"/>
                </a:cubicBezTo>
                <a:cubicBezTo>
                  <a:pt x="319070" y="1750829"/>
                  <a:pt x="321052" y="1970793"/>
                  <a:pt x="333247" y="2190308"/>
                </a:cubicBezTo>
                <a:cubicBezTo>
                  <a:pt x="365145" y="2757378"/>
                  <a:pt x="280234" y="4611594"/>
                  <a:pt x="312132" y="5231827"/>
                </a:cubicBezTo>
                <a:cubicBezTo>
                  <a:pt x="404281" y="5908767"/>
                  <a:pt x="0" y="6226176"/>
                  <a:pt x="888197" y="6436346"/>
                </a:cubicBezTo>
                <a:cubicBezTo>
                  <a:pt x="2449215" y="6826600"/>
                  <a:pt x="4104318" y="6265524"/>
                  <a:pt x="5713321" y="6251946"/>
                </a:cubicBezTo>
                <a:cubicBezTo>
                  <a:pt x="5812808" y="6251106"/>
                  <a:pt x="5911796" y="6237769"/>
                  <a:pt x="6011033" y="6230681"/>
                </a:cubicBezTo>
                <a:cubicBezTo>
                  <a:pt x="6156851" y="6182073"/>
                  <a:pt x="5975879" y="6239468"/>
                  <a:pt x="6181154" y="6188150"/>
                </a:cubicBezTo>
                <a:cubicBezTo>
                  <a:pt x="6202900" y="6182714"/>
                  <a:pt x="6222759" y="6170055"/>
                  <a:pt x="6244949" y="6166885"/>
                </a:cubicBezTo>
                <a:cubicBezTo>
                  <a:pt x="6322456" y="6155813"/>
                  <a:pt x="6400893" y="6152708"/>
                  <a:pt x="6478865" y="6145620"/>
                </a:cubicBezTo>
                <a:cubicBezTo>
                  <a:pt x="6507219" y="6138532"/>
                  <a:pt x="6539608" y="6140567"/>
                  <a:pt x="6563926" y="6124355"/>
                </a:cubicBezTo>
                <a:cubicBezTo>
                  <a:pt x="6585191" y="6110178"/>
                  <a:pt x="6588384" y="6078632"/>
                  <a:pt x="6606456" y="6060560"/>
                </a:cubicBezTo>
                <a:cubicBezTo>
                  <a:pt x="6624528" y="6042488"/>
                  <a:pt x="6648986" y="6032206"/>
                  <a:pt x="6670251" y="6018029"/>
                </a:cubicBezTo>
                <a:cubicBezTo>
                  <a:pt x="6684428" y="5975499"/>
                  <a:pt x="6714441" y="5935239"/>
                  <a:pt x="6712782" y="5890439"/>
                </a:cubicBezTo>
                <a:cubicBezTo>
                  <a:pt x="6690687" y="5293881"/>
                  <a:pt x="6752082" y="5497970"/>
                  <a:pt x="6670251" y="5252485"/>
                </a:cubicBezTo>
                <a:cubicBezTo>
                  <a:pt x="6663163" y="5202866"/>
                  <a:pt x="6658816" y="5152778"/>
                  <a:pt x="6648986" y="5103629"/>
                </a:cubicBezTo>
                <a:cubicBezTo>
                  <a:pt x="6645417" y="4698680"/>
                  <a:pt x="6648861" y="3524136"/>
                  <a:pt x="6648836" y="2822792"/>
                </a:cubicBezTo>
                <a:cubicBezTo>
                  <a:pt x="6666532" y="2295113"/>
                  <a:pt x="6641748" y="1320867"/>
                  <a:pt x="6648836" y="895565"/>
                </a:cubicBezTo>
                <a:cubicBezTo>
                  <a:pt x="6652405" y="449909"/>
                  <a:pt x="6696010" y="665751"/>
                  <a:pt x="6720844" y="534211"/>
                </a:cubicBezTo>
                <a:cubicBezTo>
                  <a:pt x="6810268" y="414157"/>
                  <a:pt x="7080884" y="534211"/>
                  <a:pt x="7224900" y="534211"/>
                </a:cubicBezTo>
                <a:cubicBezTo>
                  <a:pt x="7368916" y="534211"/>
                  <a:pt x="7608227" y="419283"/>
                  <a:pt x="7584940" y="534210"/>
                </a:cubicBezTo>
                <a:cubicBezTo>
                  <a:pt x="7664823" y="1101071"/>
                  <a:pt x="7670601" y="4824146"/>
                  <a:pt x="7728956" y="6074991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8" name="TextBox 507"/>
          <p:cNvSpPr txBox="1"/>
          <p:nvPr/>
        </p:nvSpPr>
        <p:spPr>
          <a:xfrm>
            <a:off x="0" y="2764631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09" name="TextBox 508"/>
          <p:cNvSpPr txBox="1"/>
          <p:nvPr/>
        </p:nvSpPr>
        <p:spPr>
          <a:xfrm>
            <a:off x="0" y="348587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510" name="TextBox 509"/>
          <p:cNvSpPr txBox="1"/>
          <p:nvPr/>
        </p:nvSpPr>
        <p:spPr>
          <a:xfrm>
            <a:off x="0" y="3125832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511" name="TextBox 510"/>
          <p:cNvSpPr txBox="1"/>
          <p:nvPr/>
        </p:nvSpPr>
        <p:spPr>
          <a:xfrm>
            <a:off x="0" y="4297705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ENNI Link MEP</a:t>
            </a:r>
            <a:endParaRPr lang="en-GB" sz="1100" b="0" dirty="0"/>
          </a:p>
        </p:txBody>
      </p:sp>
      <p:sp>
        <p:nvSpPr>
          <p:cNvPr id="512" name="TextBox 511"/>
          <p:cNvSpPr txBox="1"/>
          <p:nvPr/>
        </p:nvSpPr>
        <p:spPr>
          <a:xfrm>
            <a:off x="7192888" y="436855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Link MEP</a:t>
            </a:r>
            <a:endParaRPr lang="en-GB" sz="1100" b="0" dirty="0"/>
          </a:p>
        </p:txBody>
      </p:sp>
      <p:sp>
        <p:nvSpPr>
          <p:cNvPr id="513" name="TextBox 512"/>
          <p:cNvSpPr txBox="1"/>
          <p:nvPr/>
        </p:nvSpPr>
        <p:spPr>
          <a:xfrm>
            <a:off x="11153328" y="6096744"/>
            <a:ext cx="16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Unprotected EC #3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15" name="TextBox 514"/>
          <p:cNvSpPr txBox="1"/>
          <p:nvPr/>
        </p:nvSpPr>
        <p:spPr>
          <a:xfrm>
            <a:off x="784176" y="7176864"/>
            <a:ext cx="4968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Protected EC #1 has its NO MEP, SP MIP and ENNI MEP functions on the ENNI Link 2 Port. In addition EC NO MIP functions are present on the left/right Intra-DAS Ports.</a:t>
            </a:r>
          </a:p>
          <a:p>
            <a:endParaRPr lang="en-GB" sz="1800" b="0" dirty="0" smtClean="0"/>
          </a:p>
          <a:p>
            <a:r>
              <a:rPr lang="en-GB" sz="1800" b="0" dirty="0" smtClean="0">
                <a:solidFill>
                  <a:srgbClr val="0066FF"/>
                </a:solidFill>
              </a:rPr>
              <a:t>Unprotected EC #4 has its NO MEP, SP MIP and ENNI MEP functions on ENNI Link 1 Port.  </a:t>
            </a:r>
            <a:endParaRPr lang="en-US" sz="1800" b="0" dirty="0">
              <a:solidFill>
                <a:srgbClr val="0066FF"/>
              </a:solidFill>
            </a:endParaRPr>
          </a:p>
        </p:txBody>
      </p:sp>
      <p:sp>
        <p:nvSpPr>
          <p:cNvPr id="516" name="TextBox 515"/>
          <p:cNvSpPr txBox="1"/>
          <p:nvPr/>
        </p:nvSpPr>
        <p:spPr>
          <a:xfrm>
            <a:off x="7264896" y="7176864"/>
            <a:ext cx="4968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dirty="0" smtClean="0">
                <a:solidFill>
                  <a:srgbClr val="008000"/>
                </a:solidFill>
              </a:rPr>
              <a:t>Protected EC #2’s has its NO MEP, SP MIP and ENNI MEP functions on the ENNI Link 2 Port.</a:t>
            </a:r>
          </a:p>
          <a:p>
            <a:endParaRPr lang="en-GB" sz="1800" b="0" dirty="0" smtClean="0"/>
          </a:p>
          <a:p>
            <a:r>
              <a:rPr lang="en-GB" sz="1800" b="0" dirty="0" smtClean="0">
                <a:solidFill>
                  <a:schemeClr val="accent2">
                    <a:lumMod val="75000"/>
                  </a:schemeClr>
                </a:solidFill>
              </a:rPr>
              <a:t>Unprotected EC #3 has its NO MEP, SP MIP and ENNI MEP functions on ENNI Link 2 Port.  </a:t>
            </a:r>
            <a:endParaRPr lang="en-US" sz="1800" b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20" name="TextBox 519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194" name="TextBox 193"/>
          <p:cNvSpPr txBox="1"/>
          <p:nvPr/>
        </p:nvSpPr>
        <p:spPr>
          <a:xfrm>
            <a:off x="6232600" y="9163471"/>
            <a:ext cx="3552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See also backup slides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Rectangle 343"/>
          <p:cNvSpPr/>
          <p:nvPr/>
        </p:nvSpPr>
        <p:spPr bwMode="auto">
          <a:xfrm flipH="1">
            <a:off x="10073208" y="2712368"/>
            <a:ext cx="1944216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 flipH="1">
            <a:off x="8056984" y="2712368"/>
            <a:ext cx="1944216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0" name="Group 193"/>
          <p:cNvGrpSpPr/>
          <p:nvPr/>
        </p:nvGrpSpPr>
        <p:grpSpPr>
          <a:xfrm>
            <a:off x="9137104" y="3000400"/>
            <a:ext cx="792088" cy="792088"/>
            <a:chOff x="8993088" y="4152528"/>
            <a:chExt cx="792088" cy="792088"/>
          </a:xfrm>
        </p:grpSpPr>
        <p:sp>
          <p:nvSpPr>
            <p:cNvPr id="384" name="Isosceles Triangle 383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1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97" name="Flowchart: Delay 39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8" name="Flowchart: Delay 39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6" name="Isosceles Triangle 385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7" name="Isosceles Triangle 386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2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95" name="Flowchart: Delay 39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6" name="Flowchart: Delay 39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89" name="Isosceles Triangle 388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0" name="Isosceles Triangle 389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93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93" name="Flowchart: Delay 39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94" name="Flowchart: Delay 39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2" name="Isosceles Triangle 391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40" name="Group 249"/>
          <p:cNvGrpSpPr/>
          <p:nvPr/>
        </p:nvGrpSpPr>
        <p:grpSpPr>
          <a:xfrm>
            <a:off x="812899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41" name="Isosceles Triangle 44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2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54" name="Flowchart: Delay 45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5" name="Flowchart: Delay 45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3" name="Isosceles Triangle 44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4" name="Isosceles Triangle 44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5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52" name="Flowchart: Delay 45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3" name="Flowchart: Delay 45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6" name="Isosceles Triangle 44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7" name="Isosceles Triangle 44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48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50" name="Flowchart: Delay 44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1" name="Flowchart: Delay 45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49" name="Isosceles Triangle 44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9" name="Group 303"/>
          <p:cNvGrpSpPr/>
          <p:nvPr/>
        </p:nvGrpSpPr>
        <p:grpSpPr>
          <a:xfrm>
            <a:off x="10145216" y="2980655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305" name="Isosceles Triangle 30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0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18" name="Flowchart: Delay 31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lowchart: Delay 31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07" name="Isosceles Triangle 30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8" name="Isosceles Triangle 30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1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16" name="Flowchart: Delay 31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lowchart: Delay 31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0" name="Isosceles Triangle 30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1" name="Isosceles Triangle 31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2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314" name="Flowchart: Delay 31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5" name="Flowchart: Delay 31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3" name="Isosceles Triangle 31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9" name="Group 193"/>
          <p:cNvGrpSpPr/>
          <p:nvPr/>
        </p:nvGrpSpPr>
        <p:grpSpPr>
          <a:xfrm>
            <a:off x="11153328" y="2980655"/>
            <a:ext cx="792088" cy="792088"/>
            <a:chOff x="8993088" y="4152528"/>
            <a:chExt cx="792088" cy="792088"/>
          </a:xfrm>
        </p:grpSpPr>
        <p:sp>
          <p:nvSpPr>
            <p:cNvPr id="195" name="Isosceles Triangle 19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33" name="Group 178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208" name="Flowchart: Delay 20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9" name="Flowchart: Delay 20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197" name="Isosceles Triangle 19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Isosceles Triangle 19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7" name="Group 183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206" name="Flowchart: Delay 2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7" name="Flowchart: Delay 2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0" name="Isosceles Triangle 19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Isosceles Triangle 20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58" name="Group 188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204" name="Flowchart: Delay 20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05" name="Flowchart: Delay 20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03" name="Isosceles Triangle 20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5" name="Rectangle 374"/>
          <p:cNvSpPr/>
          <p:nvPr/>
        </p:nvSpPr>
        <p:spPr bwMode="auto">
          <a:xfrm flipH="1">
            <a:off x="10073208" y="3864496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Rectangle 382"/>
          <p:cNvSpPr/>
          <p:nvPr/>
        </p:nvSpPr>
        <p:spPr bwMode="auto">
          <a:xfrm flipH="1">
            <a:off x="10073208" y="4080520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5" name="Rectangle 384"/>
          <p:cNvSpPr/>
          <p:nvPr/>
        </p:nvSpPr>
        <p:spPr bwMode="auto">
          <a:xfrm flipH="1">
            <a:off x="10073208" y="4296544"/>
            <a:ext cx="194421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Rectangle 387"/>
          <p:cNvSpPr/>
          <p:nvPr/>
        </p:nvSpPr>
        <p:spPr bwMode="auto">
          <a:xfrm flipH="1">
            <a:off x="10073208" y="4656584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Rectangle 390"/>
          <p:cNvSpPr/>
          <p:nvPr/>
        </p:nvSpPr>
        <p:spPr bwMode="auto">
          <a:xfrm flipH="1">
            <a:off x="10073208" y="4872608"/>
            <a:ext cx="194421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06" name="Straight Connector 405"/>
          <p:cNvCxnSpPr/>
          <p:nvPr/>
        </p:nvCxnSpPr>
        <p:spPr bwMode="auto">
          <a:xfrm flipH="1" flipV="1">
            <a:off x="11009312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7" name="TextBox 406"/>
          <p:cNvSpPr txBox="1"/>
          <p:nvPr/>
        </p:nvSpPr>
        <p:spPr>
          <a:xfrm flipH="1">
            <a:off x="11009312" y="535750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410" name="Isosceles Triangle 409"/>
          <p:cNvSpPr/>
          <p:nvPr/>
        </p:nvSpPr>
        <p:spPr bwMode="auto">
          <a:xfrm flipV="1">
            <a:off x="10793288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1019447" y="535750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360" name="Rectangle 359"/>
          <p:cNvSpPr/>
          <p:nvPr/>
        </p:nvSpPr>
        <p:spPr bwMode="auto">
          <a:xfrm>
            <a:off x="784174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>
            <a:off x="784174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>
            <a:off x="784174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7" name="Rectangle 366"/>
          <p:cNvSpPr/>
          <p:nvPr/>
        </p:nvSpPr>
        <p:spPr bwMode="auto">
          <a:xfrm>
            <a:off x="784174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784174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9" name="Straight Connector 368"/>
          <p:cNvCxnSpPr/>
          <p:nvPr/>
        </p:nvCxnSpPr>
        <p:spPr bwMode="auto">
          <a:xfrm flipV="1">
            <a:off x="1720280" y="508863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1" name="Isosceles Triangle 410"/>
          <p:cNvSpPr/>
          <p:nvPr/>
        </p:nvSpPr>
        <p:spPr bwMode="auto">
          <a:xfrm flipV="1">
            <a:off x="1584176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5" name="Rectangle 344"/>
          <p:cNvSpPr/>
          <p:nvPr/>
        </p:nvSpPr>
        <p:spPr bwMode="auto">
          <a:xfrm>
            <a:off x="784174" y="2712368"/>
            <a:ext cx="1944217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PB </a:t>
            </a:r>
            <a:r>
              <a:rPr lang="en-GB" dirty="0" smtClean="0"/>
              <a:t>Portal </a:t>
            </a:r>
            <a:r>
              <a:rPr lang="en-GB" dirty="0" smtClean="0"/>
              <a:t>DRNI </a:t>
            </a:r>
            <a:r>
              <a:rPr lang="en-GB" dirty="0" smtClean="0"/>
              <a:t>Data </a:t>
            </a:r>
            <a:r>
              <a:rPr lang="en-GB" dirty="0" smtClean="0"/>
              <a:t>Plane Model </a:t>
            </a:r>
            <a:r>
              <a:rPr lang="en-GB" dirty="0" smtClean="0"/>
              <a:t>II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i="1" dirty="0" smtClean="0"/>
              <a:t>Protected EC: NO MEP, EC SP MIP, EC ENNI MEP on Active Gateway</a:t>
            </a:r>
            <a:br>
              <a:rPr lang="en-GB" sz="2000" i="1" dirty="0" smtClean="0"/>
            </a:br>
            <a:r>
              <a:rPr lang="en-GB" sz="2000" i="1" dirty="0" smtClean="0"/>
              <a:t>Unprotected EC: NO MEP, EC SP MIP, EC ENNI MEP on ENNI Link Port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800400" y="2712368"/>
            <a:ext cx="1944215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H="1" flipV="1">
            <a:off x="3808511" y="5068887"/>
            <a:ext cx="1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9065096" y="5068887"/>
            <a:ext cx="217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 flipH="1">
            <a:off x="7051050" y="2208312"/>
            <a:ext cx="4966374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784175" y="2208312"/>
            <a:ext cx="496855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1" name="Group 249"/>
          <p:cNvGrpSpPr/>
          <p:nvPr/>
        </p:nvGrpSpPr>
        <p:grpSpPr>
          <a:xfrm>
            <a:off x="1864296" y="2980655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51" name="Isosceles Triangle 250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2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4" name="Flowchart: Delay 26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5" name="Flowchart: Delay 26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3" name="Isosceles Triangle 252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Isosceles Triangle 253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3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2" name="Flowchart: Delay 2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3" name="Flowchart: Delay 2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6" name="Isosceles Triangle 255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Isosceles Triangle 256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60" name="Flowchart: Delay 25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61" name="Flowchart: Delay 26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59" name="Isosceles Triangle 258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5" name="Group 265"/>
          <p:cNvGrpSpPr/>
          <p:nvPr/>
        </p:nvGrpSpPr>
        <p:grpSpPr>
          <a:xfrm>
            <a:off x="856184" y="2980655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267" name="Isosceles Triangle 266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6" name="Group 267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80" name="Flowchart: Delay 2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1" name="Flowchart: Delay 2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69" name="Isosceles Triangle 268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Isosceles Triangle 269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7" name="Group 270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8" name="Flowchart: Delay 2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9" name="Flowchart: Delay 2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2" name="Isosceles Triangle 271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Isosceles Triangle 272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8" name="Group 273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276" name="Flowchart: Delay 27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7" name="Flowchart: Delay 27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5" name="Isosceles Triangle 274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33" name="Straight Connector 332"/>
          <p:cNvCxnSpPr/>
          <p:nvPr/>
        </p:nvCxnSpPr>
        <p:spPr bwMode="auto">
          <a:xfrm flipH="1" flipV="1">
            <a:off x="3808514" y="6221015"/>
            <a:ext cx="5256582" cy="1974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5392688" y="5952728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282" name="TextBox 281"/>
          <p:cNvSpPr txBox="1"/>
          <p:nvPr/>
        </p:nvSpPr>
        <p:spPr>
          <a:xfrm>
            <a:off x="4744616" y="2954814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NO MEP</a:t>
            </a:r>
            <a:endParaRPr lang="en-GB" sz="1100" b="0" dirty="0"/>
          </a:p>
        </p:txBody>
      </p:sp>
      <p:sp>
        <p:nvSpPr>
          <p:cNvPr id="284" name="TextBox 283"/>
          <p:cNvSpPr txBox="1"/>
          <p:nvPr/>
        </p:nvSpPr>
        <p:spPr>
          <a:xfrm>
            <a:off x="4744616" y="3530878"/>
            <a:ext cx="1224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ENNI MEP</a:t>
            </a:r>
            <a:endParaRPr lang="en-GB" sz="1100" b="0" dirty="0"/>
          </a:p>
        </p:txBody>
      </p:sp>
      <p:sp>
        <p:nvSpPr>
          <p:cNvPr id="286" name="TextBox 285"/>
          <p:cNvSpPr txBox="1"/>
          <p:nvPr/>
        </p:nvSpPr>
        <p:spPr>
          <a:xfrm>
            <a:off x="4744616" y="324284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EC SP MIP</a:t>
            </a:r>
            <a:endParaRPr lang="en-GB" sz="1100" b="0" dirty="0"/>
          </a:p>
        </p:txBody>
      </p:sp>
      <p:sp>
        <p:nvSpPr>
          <p:cNvPr id="332" name="TextBox 331"/>
          <p:cNvSpPr txBox="1"/>
          <p:nvPr/>
        </p:nvSpPr>
        <p:spPr>
          <a:xfrm>
            <a:off x="4744616" y="432296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smtClean="0"/>
              <a:t>Link MEP</a:t>
            </a:r>
            <a:endParaRPr lang="en-GB" sz="1100" b="0" dirty="0"/>
          </a:p>
        </p:txBody>
      </p:sp>
      <p:grpSp>
        <p:nvGrpSpPr>
          <p:cNvPr id="86" name="Group 249"/>
          <p:cNvGrpSpPr/>
          <p:nvPr/>
        </p:nvGrpSpPr>
        <p:grpSpPr>
          <a:xfrm>
            <a:off x="2872408" y="3000400"/>
            <a:ext cx="792088" cy="792088"/>
            <a:chOff x="8993088" y="4152528"/>
            <a:chExt cx="792088" cy="792088"/>
          </a:xfrm>
        </p:grpSpPr>
        <p:sp>
          <p:nvSpPr>
            <p:cNvPr id="326" name="Isosceles Triangle 325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7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</p:grpSpPr>
          <p:sp>
            <p:nvSpPr>
              <p:cNvPr id="381" name="Flowchart: Delay 38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2" name="Flowchart: Delay 38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50" name="Isosceles Triangle 349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2" name="Isosceles Triangle 351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8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</p:grpSpPr>
          <p:sp>
            <p:nvSpPr>
              <p:cNvPr id="379" name="Flowchart: Delay 37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80" name="Flowchart: Delay 37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5" name="Isosceles Triangle 364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4" name="Isosceles Triangle 373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89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</p:grpSpPr>
          <p:sp>
            <p:nvSpPr>
              <p:cNvPr id="377" name="Flowchart: Delay 37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8" name="Flowchart: Delay 37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76" name="Isosceles Triangle 375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solidFill>
              <a:srgbClr val="FFFF99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0" name="TextBox 319"/>
          <p:cNvSpPr txBox="1"/>
          <p:nvPr/>
        </p:nvSpPr>
        <p:spPr>
          <a:xfrm>
            <a:off x="6976864" y="3242846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EC ENNI MIP</a:t>
            </a:r>
            <a:endParaRPr lang="en-GB" sz="1100" b="0" dirty="0"/>
          </a:p>
        </p:txBody>
      </p:sp>
      <p:sp>
        <p:nvSpPr>
          <p:cNvPr id="325" name="TextBox 324"/>
          <p:cNvSpPr txBox="1"/>
          <p:nvPr/>
        </p:nvSpPr>
        <p:spPr>
          <a:xfrm>
            <a:off x="7264896" y="436855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b="0" dirty="0" smtClean="0"/>
              <a:t>Link MEP</a:t>
            </a:r>
            <a:endParaRPr lang="en-GB" sz="1100" b="0" dirty="0"/>
          </a:p>
        </p:txBody>
      </p:sp>
      <p:sp>
        <p:nvSpPr>
          <p:cNvPr id="342" name="TextBox 341"/>
          <p:cNvSpPr txBox="1"/>
          <p:nvPr/>
        </p:nvSpPr>
        <p:spPr>
          <a:xfrm>
            <a:off x="11945416" y="4276799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ENNI Link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343" name="TextBox 342"/>
          <p:cNvSpPr txBox="1"/>
          <p:nvPr/>
        </p:nvSpPr>
        <p:spPr>
          <a:xfrm>
            <a:off x="11801400" y="3144416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SP/ENNI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MIP</a:t>
            </a:r>
            <a:endParaRPr lang="en-GB" sz="1100" b="0" dirty="0"/>
          </a:p>
        </p:txBody>
      </p:sp>
      <p:sp>
        <p:nvSpPr>
          <p:cNvPr id="347" name="Rectangle 346"/>
          <p:cNvSpPr/>
          <p:nvPr/>
        </p:nvSpPr>
        <p:spPr bwMode="auto">
          <a:xfrm flipH="1">
            <a:off x="9067274" y="2712368"/>
            <a:ext cx="1942038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9" name="Rectangle 348"/>
          <p:cNvSpPr/>
          <p:nvPr/>
        </p:nvSpPr>
        <p:spPr bwMode="auto">
          <a:xfrm flipH="1">
            <a:off x="1792286" y="2712368"/>
            <a:ext cx="1944217" cy="216024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Half-DAS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2" name="Rectangle 411"/>
          <p:cNvSpPr/>
          <p:nvPr/>
        </p:nvSpPr>
        <p:spPr bwMode="auto">
          <a:xfrm>
            <a:off x="2800400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3" name="Rectangle 412"/>
          <p:cNvSpPr/>
          <p:nvPr/>
        </p:nvSpPr>
        <p:spPr bwMode="auto">
          <a:xfrm>
            <a:off x="2800400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4" name="Rectangle 413"/>
          <p:cNvSpPr/>
          <p:nvPr/>
        </p:nvSpPr>
        <p:spPr bwMode="auto">
          <a:xfrm>
            <a:off x="2800400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5" name="Rectangle 414"/>
          <p:cNvSpPr/>
          <p:nvPr/>
        </p:nvSpPr>
        <p:spPr bwMode="auto">
          <a:xfrm>
            <a:off x="2800400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6" name="Rectangle 415"/>
          <p:cNvSpPr/>
          <p:nvPr/>
        </p:nvSpPr>
        <p:spPr bwMode="auto">
          <a:xfrm>
            <a:off x="2800400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Isosceles Triangle 416"/>
          <p:cNvSpPr/>
          <p:nvPr/>
        </p:nvSpPr>
        <p:spPr bwMode="auto">
          <a:xfrm flipV="1">
            <a:off x="3600402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8056983" y="3864496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8056983" y="4080520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Rectangle 419"/>
          <p:cNvSpPr/>
          <p:nvPr/>
        </p:nvSpPr>
        <p:spPr bwMode="auto">
          <a:xfrm>
            <a:off x="8056983" y="4296544"/>
            <a:ext cx="1944217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1" name="Rectangle 420"/>
          <p:cNvSpPr/>
          <p:nvPr/>
        </p:nvSpPr>
        <p:spPr bwMode="auto">
          <a:xfrm>
            <a:off x="8056983" y="4656584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2" name="Rectangle 421"/>
          <p:cNvSpPr/>
          <p:nvPr/>
        </p:nvSpPr>
        <p:spPr bwMode="auto">
          <a:xfrm>
            <a:off x="8056983" y="4872608"/>
            <a:ext cx="1944217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3" name="Isosceles Triangle 422"/>
          <p:cNvSpPr/>
          <p:nvPr/>
        </p:nvSpPr>
        <p:spPr bwMode="auto">
          <a:xfrm flipV="1">
            <a:off x="8856985" y="436855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24" name="Group 249"/>
          <p:cNvGrpSpPr/>
          <p:nvPr/>
        </p:nvGrpSpPr>
        <p:grpSpPr>
          <a:xfrm>
            <a:off x="3808512" y="3000400"/>
            <a:ext cx="792088" cy="792088"/>
            <a:chOff x="8993088" y="4152528"/>
            <a:chExt cx="792088" cy="792088"/>
          </a:xfrm>
          <a:solidFill>
            <a:srgbClr val="FFFF99"/>
          </a:solidFill>
        </p:grpSpPr>
        <p:sp>
          <p:nvSpPr>
            <p:cNvPr id="425" name="Isosceles Triangle 424"/>
            <p:cNvSpPr/>
            <p:nvPr/>
          </p:nvSpPr>
          <p:spPr bwMode="auto">
            <a:xfrm>
              <a:off x="8993088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6" name="Group 251"/>
            <p:cNvGrpSpPr/>
            <p:nvPr/>
          </p:nvGrpSpPr>
          <p:grpSpPr>
            <a:xfrm>
              <a:off x="8993088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38" name="Flowchart: Delay 43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9" name="Flowchart: Delay 43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27" name="Isosceles Triangle 426"/>
            <p:cNvSpPr/>
            <p:nvPr/>
          </p:nvSpPr>
          <p:spPr bwMode="auto">
            <a:xfrm flipV="1">
              <a:off x="8993088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8" name="Isosceles Triangle 427"/>
            <p:cNvSpPr/>
            <p:nvPr/>
          </p:nvSpPr>
          <p:spPr bwMode="auto">
            <a:xfrm>
              <a:off x="9281120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29" name="Group 254"/>
            <p:cNvGrpSpPr/>
            <p:nvPr/>
          </p:nvGrpSpPr>
          <p:grpSpPr>
            <a:xfrm>
              <a:off x="9281120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36" name="Flowchart: Delay 43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7" name="Flowchart: Delay 43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0" name="Isosceles Triangle 429"/>
            <p:cNvSpPr/>
            <p:nvPr/>
          </p:nvSpPr>
          <p:spPr bwMode="auto">
            <a:xfrm flipV="1">
              <a:off x="9281120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31" name="Isosceles Triangle 430"/>
            <p:cNvSpPr/>
            <p:nvPr/>
          </p:nvSpPr>
          <p:spPr bwMode="auto">
            <a:xfrm>
              <a:off x="9569152" y="4152528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432" name="Group 257"/>
            <p:cNvGrpSpPr/>
            <p:nvPr/>
          </p:nvGrpSpPr>
          <p:grpSpPr>
            <a:xfrm>
              <a:off x="9569152" y="4440560"/>
              <a:ext cx="216024" cy="216023"/>
              <a:chOff x="9209112" y="7464897"/>
              <a:chExt cx="432048" cy="216023"/>
            </a:xfrm>
            <a:grpFill/>
          </p:grpSpPr>
          <p:sp>
            <p:nvSpPr>
              <p:cNvPr id="434" name="Flowchart: Delay 43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5" name="Flowchart: Delay 43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grpFill/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433" name="Isosceles Triangle 432"/>
            <p:cNvSpPr/>
            <p:nvPr/>
          </p:nvSpPr>
          <p:spPr bwMode="auto">
            <a:xfrm flipV="1">
              <a:off x="9569152" y="4728592"/>
              <a:ext cx="216024" cy="216024"/>
            </a:xfrm>
            <a:prstGeom prst="triangle">
              <a:avLst/>
            </a:prstGeom>
            <a:grpFill/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60" name="Freeform 459"/>
          <p:cNvSpPr/>
          <p:nvPr/>
        </p:nvSpPr>
        <p:spPr bwMode="auto">
          <a:xfrm>
            <a:off x="7624933" y="2424336"/>
            <a:ext cx="3384379" cy="3960439"/>
          </a:xfrm>
          <a:custGeom>
            <a:avLst/>
            <a:gdLst>
              <a:gd name="connsiteX0" fmla="*/ 67011 w 3262797"/>
              <a:gd name="connsiteY0" fmla="*/ 3530009 h 3615069"/>
              <a:gd name="connsiteX1" fmla="*/ 109542 w 3262797"/>
              <a:gd name="connsiteY1" fmla="*/ 2339162 h 3615069"/>
              <a:gd name="connsiteX2" fmla="*/ 130807 w 3262797"/>
              <a:gd name="connsiteY2" fmla="*/ 2275367 h 3615069"/>
              <a:gd name="connsiteX3" fmla="*/ 152072 w 3262797"/>
              <a:gd name="connsiteY3" fmla="*/ 2126511 h 3615069"/>
              <a:gd name="connsiteX4" fmla="*/ 173337 w 3262797"/>
              <a:gd name="connsiteY4" fmla="*/ 1998921 h 3615069"/>
              <a:gd name="connsiteX5" fmla="*/ 152072 w 3262797"/>
              <a:gd name="connsiteY5" fmla="*/ 489097 h 3615069"/>
              <a:gd name="connsiteX6" fmla="*/ 173337 w 3262797"/>
              <a:gd name="connsiteY6" fmla="*/ 148855 h 3615069"/>
              <a:gd name="connsiteX7" fmla="*/ 194602 w 3262797"/>
              <a:gd name="connsiteY7" fmla="*/ 63795 h 3615069"/>
              <a:gd name="connsiteX8" fmla="*/ 258397 w 3262797"/>
              <a:gd name="connsiteY8" fmla="*/ 0 h 3615069"/>
              <a:gd name="connsiteX9" fmla="*/ 534844 w 3262797"/>
              <a:gd name="connsiteY9" fmla="*/ 21265 h 3615069"/>
              <a:gd name="connsiteX10" fmla="*/ 662435 w 3262797"/>
              <a:gd name="connsiteY10" fmla="*/ 63795 h 3615069"/>
              <a:gd name="connsiteX11" fmla="*/ 2576295 w 3262797"/>
              <a:gd name="connsiteY11" fmla="*/ 85060 h 3615069"/>
              <a:gd name="connsiteX12" fmla="*/ 2640090 w 3262797"/>
              <a:gd name="connsiteY12" fmla="*/ 127590 h 3615069"/>
              <a:gd name="connsiteX13" fmla="*/ 2703886 w 3262797"/>
              <a:gd name="connsiteY13" fmla="*/ 148855 h 3615069"/>
              <a:gd name="connsiteX14" fmla="*/ 2831476 w 3262797"/>
              <a:gd name="connsiteY14" fmla="*/ 233916 h 3615069"/>
              <a:gd name="connsiteX15" fmla="*/ 2895272 w 3262797"/>
              <a:gd name="connsiteY15" fmla="*/ 276446 h 3615069"/>
              <a:gd name="connsiteX16" fmla="*/ 2937802 w 3262797"/>
              <a:gd name="connsiteY16" fmla="*/ 340241 h 3615069"/>
              <a:gd name="connsiteX17" fmla="*/ 2980332 w 3262797"/>
              <a:gd name="connsiteY17" fmla="*/ 382772 h 3615069"/>
              <a:gd name="connsiteX18" fmla="*/ 3022862 w 3262797"/>
              <a:gd name="connsiteY18" fmla="*/ 510362 h 3615069"/>
              <a:gd name="connsiteX19" fmla="*/ 3044128 w 3262797"/>
              <a:gd name="connsiteY19" fmla="*/ 999460 h 3615069"/>
              <a:gd name="connsiteX20" fmla="*/ 3065393 w 3262797"/>
              <a:gd name="connsiteY20" fmla="*/ 1063255 h 3615069"/>
              <a:gd name="connsiteX21" fmla="*/ 3086658 w 3262797"/>
              <a:gd name="connsiteY21" fmla="*/ 1212111 h 3615069"/>
              <a:gd name="connsiteX22" fmla="*/ 3107923 w 3262797"/>
              <a:gd name="connsiteY22" fmla="*/ 1275907 h 3615069"/>
              <a:gd name="connsiteX23" fmla="*/ 3171718 w 3262797"/>
              <a:gd name="connsiteY23" fmla="*/ 1509823 h 3615069"/>
              <a:gd name="connsiteX24" fmla="*/ 3214248 w 3262797"/>
              <a:gd name="connsiteY24" fmla="*/ 2551814 h 3615069"/>
              <a:gd name="connsiteX25" fmla="*/ 3235514 w 3262797"/>
              <a:gd name="connsiteY25" fmla="*/ 3189767 h 3615069"/>
              <a:gd name="connsiteX26" fmla="*/ 3256779 w 3262797"/>
              <a:gd name="connsiteY26" fmla="*/ 3253562 h 3615069"/>
              <a:gd name="connsiteX27" fmla="*/ 3256779 w 3262797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02376 w 4034366"/>
              <a:gd name="connsiteY2" fmla="*/ 2275367 h 3615069"/>
              <a:gd name="connsiteX3" fmla="*/ 923641 w 4034366"/>
              <a:gd name="connsiteY3" fmla="*/ 2126511 h 3615069"/>
              <a:gd name="connsiteX4" fmla="*/ 944906 w 4034366"/>
              <a:gd name="connsiteY4" fmla="*/ 1998921 h 3615069"/>
              <a:gd name="connsiteX5" fmla="*/ 923641 w 4034366"/>
              <a:gd name="connsiteY5" fmla="*/ 489097 h 3615069"/>
              <a:gd name="connsiteX6" fmla="*/ 944906 w 4034366"/>
              <a:gd name="connsiteY6" fmla="*/ 148855 h 3615069"/>
              <a:gd name="connsiteX7" fmla="*/ 966171 w 4034366"/>
              <a:gd name="connsiteY7" fmla="*/ 63795 h 3615069"/>
              <a:gd name="connsiteX8" fmla="*/ 1029966 w 4034366"/>
              <a:gd name="connsiteY8" fmla="*/ 0 h 3615069"/>
              <a:gd name="connsiteX9" fmla="*/ 1306413 w 4034366"/>
              <a:gd name="connsiteY9" fmla="*/ 21265 h 3615069"/>
              <a:gd name="connsiteX10" fmla="*/ 1434004 w 4034366"/>
              <a:gd name="connsiteY10" fmla="*/ 63795 h 3615069"/>
              <a:gd name="connsiteX11" fmla="*/ 3347864 w 4034366"/>
              <a:gd name="connsiteY11" fmla="*/ 85060 h 3615069"/>
              <a:gd name="connsiteX12" fmla="*/ 3411659 w 4034366"/>
              <a:gd name="connsiteY12" fmla="*/ 127590 h 3615069"/>
              <a:gd name="connsiteX13" fmla="*/ 3475455 w 4034366"/>
              <a:gd name="connsiteY13" fmla="*/ 148855 h 3615069"/>
              <a:gd name="connsiteX14" fmla="*/ 3603045 w 4034366"/>
              <a:gd name="connsiteY14" fmla="*/ 233916 h 3615069"/>
              <a:gd name="connsiteX15" fmla="*/ 3666841 w 4034366"/>
              <a:gd name="connsiteY15" fmla="*/ 276446 h 3615069"/>
              <a:gd name="connsiteX16" fmla="*/ 3709371 w 4034366"/>
              <a:gd name="connsiteY16" fmla="*/ 340241 h 3615069"/>
              <a:gd name="connsiteX17" fmla="*/ 3751901 w 4034366"/>
              <a:gd name="connsiteY17" fmla="*/ 382772 h 3615069"/>
              <a:gd name="connsiteX18" fmla="*/ 3794431 w 4034366"/>
              <a:gd name="connsiteY18" fmla="*/ 510362 h 3615069"/>
              <a:gd name="connsiteX19" fmla="*/ 3815697 w 4034366"/>
              <a:gd name="connsiteY19" fmla="*/ 999460 h 3615069"/>
              <a:gd name="connsiteX20" fmla="*/ 3836962 w 4034366"/>
              <a:gd name="connsiteY20" fmla="*/ 1063255 h 3615069"/>
              <a:gd name="connsiteX21" fmla="*/ 3858227 w 4034366"/>
              <a:gd name="connsiteY21" fmla="*/ 1212111 h 3615069"/>
              <a:gd name="connsiteX22" fmla="*/ 3879492 w 4034366"/>
              <a:gd name="connsiteY22" fmla="*/ 1275907 h 3615069"/>
              <a:gd name="connsiteX23" fmla="*/ 3943287 w 4034366"/>
              <a:gd name="connsiteY23" fmla="*/ 1509823 h 3615069"/>
              <a:gd name="connsiteX24" fmla="*/ 3985817 w 4034366"/>
              <a:gd name="connsiteY24" fmla="*/ 2551814 h 3615069"/>
              <a:gd name="connsiteX25" fmla="*/ 4007083 w 4034366"/>
              <a:gd name="connsiteY25" fmla="*/ 3189767 h 3615069"/>
              <a:gd name="connsiteX26" fmla="*/ 4028348 w 4034366"/>
              <a:gd name="connsiteY26" fmla="*/ 3253562 h 3615069"/>
              <a:gd name="connsiteX27" fmla="*/ 4028348 w 4034366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23641 w 4034366"/>
              <a:gd name="connsiteY2" fmla="*/ 2126511 h 3615069"/>
              <a:gd name="connsiteX3" fmla="*/ 944906 w 4034366"/>
              <a:gd name="connsiteY3" fmla="*/ 1998921 h 3615069"/>
              <a:gd name="connsiteX4" fmla="*/ 923641 w 4034366"/>
              <a:gd name="connsiteY4" fmla="*/ 489097 h 3615069"/>
              <a:gd name="connsiteX5" fmla="*/ 944906 w 4034366"/>
              <a:gd name="connsiteY5" fmla="*/ 148855 h 3615069"/>
              <a:gd name="connsiteX6" fmla="*/ 966171 w 4034366"/>
              <a:gd name="connsiteY6" fmla="*/ 63795 h 3615069"/>
              <a:gd name="connsiteX7" fmla="*/ 1029966 w 4034366"/>
              <a:gd name="connsiteY7" fmla="*/ 0 h 3615069"/>
              <a:gd name="connsiteX8" fmla="*/ 1306413 w 4034366"/>
              <a:gd name="connsiteY8" fmla="*/ 21265 h 3615069"/>
              <a:gd name="connsiteX9" fmla="*/ 1434004 w 4034366"/>
              <a:gd name="connsiteY9" fmla="*/ 63795 h 3615069"/>
              <a:gd name="connsiteX10" fmla="*/ 3347864 w 4034366"/>
              <a:gd name="connsiteY10" fmla="*/ 85060 h 3615069"/>
              <a:gd name="connsiteX11" fmla="*/ 3411659 w 4034366"/>
              <a:gd name="connsiteY11" fmla="*/ 127590 h 3615069"/>
              <a:gd name="connsiteX12" fmla="*/ 3475455 w 4034366"/>
              <a:gd name="connsiteY12" fmla="*/ 148855 h 3615069"/>
              <a:gd name="connsiteX13" fmla="*/ 3603045 w 4034366"/>
              <a:gd name="connsiteY13" fmla="*/ 233916 h 3615069"/>
              <a:gd name="connsiteX14" fmla="*/ 3666841 w 4034366"/>
              <a:gd name="connsiteY14" fmla="*/ 276446 h 3615069"/>
              <a:gd name="connsiteX15" fmla="*/ 3709371 w 4034366"/>
              <a:gd name="connsiteY15" fmla="*/ 340241 h 3615069"/>
              <a:gd name="connsiteX16" fmla="*/ 3751901 w 4034366"/>
              <a:gd name="connsiteY16" fmla="*/ 382772 h 3615069"/>
              <a:gd name="connsiteX17" fmla="*/ 3794431 w 4034366"/>
              <a:gd name="connsiteY17" fmla="*/ 510362 h 3615069"/>
              <a:gd name="connsiteX18" fmla="*/ 3815697 w 4034366"/>
              <a:gd name="connsiteY18" fmla="*/ 999460 h 3615069"/>
              <a:gd name="connsiteX19" fmla="*/ 3836962 w 4034366"/>
              <a:gd name="connsiteY19" fmla="*/ 1063255 h 3615069"/>
              <a:gd name="connsiteX20" fmla="*/ 3858227 w 4034366"/>
              <a:gd name="connsiteY20" fmla="*/ 1212111 h 3615069"/>
              <a:gd name="connsiteX21" fmla="*/ 3879492 w 4034366"/>
              <a:gd name="connsiteY21" fmla="*/ 1275907 h 3615069"/>
              <a:gd name="connsiteX22" fmla="*/ 3943287 w 4034366"/>
              <a:gd name="connsiteY22" fmla="*/ 1509823 h 3615069"/>
              <a:gd name="connsiteX23" fmla="*/ 3985817 w 4034366"/>
              <a:gd name="connsiteY23" fmla="*/ 2551814 h 3615069"/>
              <a:gd name="connsiteX24" fmla="*/ 4007083 w 4034366"/>
              <a:gd name="connsiteY24" fmla="*/ 3189767 h 3615069"/>
              <a:gd name="connsiteX25" fmla="*/ 4028348 w 4034366"/>
              <a:gd name="connsiteY25" fmla="*/ 3253562 h 3615069"/>
              <a:gd name="connsiteX26" fmla="*/ 4028348 w 4034366"/>
              <a:gd name="connsiteY26" fmla="*/ 3615069 h 3615069"/>
              <a:gd name="connsiteX0" fmla="*/ 0 w 4034366"/>
              <a:gd name="connsiteY0" fmla="*/ 3536717 h 3615069"/>
              <a:gd name="connsiteX1" fmla="*/ 923641 w 4034366"/>
              <a:gd name="connsiteY1" fmla="*/ 2126511 h 3615069"/>
              <a:gd name="connsiteX2" fmla="*/ 944906 w 4034366"/>
              <a:gd name="connsiteY2" fmla="*/ 1998921 h 3615069"/>
              <a:gd name="connsiteX3" fmla="*/ 923641 w 4034366"/>
              <a:gd name="connsiteY3" fmla="*/ 489097 h 3615069"/>
              <a:gd name="connsiteX4" fmla="*/ 944906 w 4034366"/>
              <a:gd name="connsiteY4" fmla="*/ 148855 h 3615069"/>
              <a:gd name="connsiteX5" fmla="*/ 966171 w 4034366"/>
              <a:gd name="connsiteY5" fmla="*/ 63795 h 3615069"/>
              <a:gd name="connsiteX6" fmla="*/ 1029966 w 4034366"/>
              <a:gd name="connsiteY6" fmla="*/ 0 h 3615069"/>
              <a:gd name="connsiteX7" fmla="*/ 1306413 w 4034366"/>
              <a:gd name="connsiteY7" fmla="*/ 21265 h 3615069"/>
              <a:gd name="connsiteX8" fmla="*/ 1434004 w 4034366"/>
              <a:gd name="connsiteY8" fmla="*/ 63795 h 3615069"/>
              <a:gd name="connsiteX9" fmla="*/ 3347864 w 4034366"/>
              <a:gd name="connsiteY9" fmla="*/ 85060 h 3615069"/>
              <a:gd name="connsiteX10" fmla="*/ 3411659 w 4034366"/>
              <a:gd name="connsiteY10" fmla="*/ 127590 h 3615069"/>
              <a:gd name="connsiteX11" fmla="*/ 3475455 w 4034366"/>
              <a:gd name="connsiteY11" fmla="*/ 148855 h 3615069"/>
              <a:gd name="connsiteX12" fmla="*/ 3603045 w 4034366"/>
              <a:gd name="connsiteY12" fmla="*/ 233916 h 3615069"/>
              <a:gd name="connsiteX13" fmla="*/ 3666841 w 4034366"/>
              <a:gd name="connsiteY13" fmla="*/ 276446 h 3615069"/>
              <a:gd name="connsiteX14" fmla="*/ 3709371 w 4034366"/>
              <a:gd name="connsiteY14" fmla="*/ 340241 h 3615069"/>
              <a:gd name="connsiteX15" fmla="*/ 3751901 w 4034366"/>
              <a:gd name="connsiteY15" fmla="*/ 382772 h 3615069"/>
              <a:gd name="connsiteX16" fmla="*/ 3794431 w 4034366"/>
              <a:gd name="connsiteY16" fmla="*/ 510362 h 3615069"/>
              <a:gd name="connsiteX17" fmla="*/ 3815697 w 4034366"/>
              <a:gd name="connsiteY17" fmla="*/ 999460 h 3615069"/>
              <a:gd name="connsiteX18" fmla="*/ 3836962 w 4034366"/>
              <a:gd name="connsiteY18" fmla="*/ 1063255 h 3615069"/>
              <a:gd name="connsiteX19" fmla="*/ 3858227 w 4034366"/>
              <a:gd name="connsiteY19" fmla="*/ 1212111 h 3615069"/>
              <a:gd name="connsiteX20" fmla="*/ 3879492 w 4034366"/>
              <a:gd name="connsiteY20" fmla="*/ 1275907 h 3615069"/>
              <a:gd name="connsiteX21" fmla="*/ 3943287 w 4034366"/>
              <a:gd name="connsiteY21" fmla="*/ 1509823 h 3615069"/>
              <a:gd name="connsiteX22" fmla="*/ 3985817 w 4034366"/>
              <a:gd name="connsiteY22" fmla="*/ 2551814 h 3615069"/>
              <a:gd name="connsiteX23" fmla="*/ 4007083 w 4034366"/>
              <a:gd name="connsiteY23" fmla="*/ 3189767 h 3615069"/>
              <a:gd name="connsiteX24" fmla="*/ 4028348 w 4034366"/>
              <a:gd name="connsiteY24" fmla="*/ 3253562 h 3615069"/>
              <a:gd name="connsiteX25" fmla="*/ 4028348 w 4034366"/>
              <a:gd name="connsiteY25" fmla="*/ 3615069 h 3615069"/>
              <a:gd name="connsiteX0" fmla="*/ 0 w 4034366"/>
              <a:gd name="connsiteY0" fmla="*/ 3536717 h 3615069"/>
              <a:gd name="connsiteX1" fmla="*/ 944906 w 4034366"/>
              <a:gd name="connsiteY1" fmla="*/ 1998921 h 3615069"/>
              <a:gd name="connsiteX2" fmla="*/ 923641 w 4034366"/>
              <a:gd name="connsiteY2" fmla="*/ 489097 h 3615069"/>
              <a:gd name="connsiteX3" fmla="*/ 944906 w 4034366"/>
              <a:gd name="connsiteY3" fmla="*/ 148855 h 3615069"/>
              <a:gd name="connsiteX4" fmla="*/ 966171 w 4034366"/>
              <a:gd name="connsiteY4" fmla="*/ 63795 h 3615069"/>
              <a:gd name="connsiteX5" fmla="*/ 1029966 w 4034366"/>
              <a:gd name="connsiteY5" fmla="*/ 0 h 3615069"/>
              <a:gd name="connsiteX6" fmla="*/ 1306413 w 4034366"/>
              <a:gd name="connsiteY6" fmla="*/ 21265 h 3615069"/>
              <a:gd name="connsiteX7" fmla="*/ 1434004 w 4034366"/>
              <a:gd name="connsiteY7" fmla="*/ 63795 h 3615069"/>
              <a:gd name="connsiteX8" fmla="*/ 3347864 w 4034366"/>
              <a:gd name="connsiteY8" fmla="*/ 85060 h 3615069"/>
              <a:gd name="connsiteX9" fmla="*/ 3411659 w 4034366"/>
              <a:gd name="connsiteY9" fmla="*/ 127590 h 3615069"/>
              <a:gd name="connsiteX10" fmla="*/ 3475455 w 4034366"/>
              <a:gd name="connsiteY10" fmla="*/ 148855 h 3615069"/>
              <a:gd name="connsiteX11" fmla="*/ 3603045 w 4034366"/>
              <a:gd name="connsiteY11" fmla="*/ 233916 h 3615069"/>
              <a:gd name="connsiteX12" fmla="*/ 3666841 w 4034366"/>
              <a:gd name="connsiteY12" fmla="*/ 276446 h 3615069"/>
              <a:gd name="connsiteX13" fmla="*/ 3709371 w 4034366"/>
              <a:gd name="connsiteY13" fmla="*/ 340241 h 3615069"/>
              <a:gd name="connsiteX14" fmla="*/ 3751901 w 4034366"/>
              <a:gd name="connsiteY14" fmla="*/ 382772 h 3615069"/>
              <a:gd name="connsiteX15" fmla="*/ 3794431 w 4034366"/>
              <a:gd name="connsiteY15" fmla="*/ 510362 h 3615069"/>
              <a:gd name="connsiteX16" fmla="*/ 3815697 w 4034366"/>
              <a:gd name="connsiteY16" fmla="*/ 999460 h 3615069"/>
              <a:gd name="connsiteX17" fmla="*/ 3836962 w 4034366"/>
              <a:gd name="connsiteY17" fmla="*/ 1063255 h 3615069"/>
              <a:gd name="connsiteX18" fmla="*/ 3858227 w 4034366"/>
              <a:gd name="connsiteY18" fmla="*/ 1212111 h 3615069"/>
              <a:gd name="connsiteX19" fmla="*/ 3879492 w 4034366"/>
              <a:gd name="connsiteY19" fmla="*/ 1275907 h 3615069"/>
              <a:gd name="connsiteX20" fmla="*/ 3943287 w 4034366"/>
              <a:gd name="connsiteY20" fmla="*/ 1509823 h 3615069"/>
              <a:gd name="connsiteX21" fmla="*/ 3985817 w 4034366"/>
              <a:gd name="connsiteY21" fmla="*/ 2551814 h 3615069"/>
              <a:gd name="connsiteX22" fmla="*/ 4007083 w 4034366"/>
              <a:gd name="connsiteY22" fmla="*/ 3189767 h 3615069"/>
              <a:gd name="connsiteX23" fmla="*/ 4028348 w 4034366"/>
              <a:gd name="connsiteY23" fmla="*/ 3253562 h 3615069"/>
              <a:gd name="connsiteX24" fmla="*/ 4028348 w 4034366"/>
              <a:gd name="connsiteY24" fmla="*/ 3615069 h 3615069"/>
              <a:gd name="connsiteX0" fmla="*/ 0 w 4034366"/>
              <a:gd name="connsiteY0" fmla="*/ 3536717 h 3615069"/>
              <a:gd name="connsiteX1" fmla="*/ 923641 w 4034366"/>
              <a:gd name="connsiteY1" fmla="*/ 489097 h 3615069"/>
              <a:gd name="connsiteX2" fmla="*/ 944906 w 4034366"/>
              <a:gd name="connsiteY2" fmla="*/ 148855 h 3615069"/>
              <a:gd name="connsiteX3" fmla="*/ 966171 w 4034366"/>
              <a:gd name="connsiteY3" fmla="*/ 63795 h 3615069"/>
              <a:gd name="connsiteX4" fmla="*/ 1029966 w 4034366"/>
              <a:gd name="connsiteY4" fmla="*/ 0 h 3615069"/>
              <a:gd name="connsiteX5" fmla="*/ 1306413 w 4034366"/>
              <a:gd name="connsiteY5" fmla="*/ 21265 h 3615069"/>
              <a:gd name="connsiteX6" fmla="*/ 1434004 w 4034366"/>
              <a:gd name="connsiteY6" fmla="*/ 63795 h 3615069"/>
              <a:gd name="connsiteX7" fmla="*/ 3347864 w 4034366"/>
              <a:gd name="connsiteY7" fmla="*/ 85060 h 3615069"/>
              <a:gd name="connsiteX8" fmla="*/ 3411659 w 4034366"/>
              <a:gd name="connsiteY8" fmla="*/ 127590 h 3615069"/>
              <a:gd name="connsiteX9" fmla="*/ 3475455 w 4034366"/>
              <a:gd name="connsiteY9" fmla="*/ 148855 h 3615069"/>
              <a:gd name="connsiteX10" fmla="*/ 3603045 w 4034366"/>
              <a:gd name="connsiteY10" fmla="*/ 233916 h 3615069"/>
              <a:gd name="connsiteX11" fmla="*/ 3666841 w 4034366"/>
              <a:gd name="connsiteY11" fmla="*/ 276446 h 3615069"/>
              <a:gd name="connsiteX12" fmla="*/ 3709371 w 4034366"/>
              <a:gd name="connsiteY12" fmla="*/ 340241 h 3615069"/>
              <a:gd name="connsiteX13" fmla="*/ 3751901 w 4034366"/>
              <a:gd name="connsiteY13" fmla="*/ 382772 h 3615069"/>
              <a:gd name="connsiteX14" fmla="*/ 3794431 w 4034366"/>
              <a:gd name="connsiteY14" fmla="*/ 510362 h 3615069"/>
              <a:gd name="connsiteX15" fmla="*/ 3815697 w 4034366"/>
              <a:gd name="connsiteY15" fmla="*/ 999460 h 3615069"/>
              <a:gd name="connsiteX16" fmla="*/ 3836962 w 4034366"/>
              <a:gd name="connsiteY16" fmla="*/ 1063255 h 3615069"/>
              <a:gd name="connsiteX17" fmla="*/ 3858227 w 4034366"/>
              <a:gd name="connsiteY17" fmla="*/ 1212111 h 3615069"/>
              <a:gd name="connsiteX18" fmla="*/ 3879492 w 4034366"/>
              <a:gd name="connsiteY18" fmla="*/ 1275907 h 3615069"/>
              <a:gd name="connsiteX19" fmla="*/ 3943287 w 4034366"/>
              <a:gd name="connsiteY19" fmla="*/ 1509823 h 3615069"/>
              <a:gd name="connsiteX20" fmla="*/ 3985817 w 4034366"/>
              <a:gd name="connsiteY20" fmla="*/ 2551814 h 3615069"/>
              <a:gd name="connsiteX21" fmla="*/ 4007083 w 4034366"/>
              <a:gd name="connsiteY21" fmla="*/ 3189767 h 3615069"/>
              <a:gd name="connsiteX22" fmla="*/ 4028348 w 4034366"/>
              <a:gd name="connsiteY22" fmla="*/ 3253562 h 3615069"/>
              <a:gd name="connsiteX23" fmla="*/ 4028348 w 4034366"/>
              <a:gd name="connsiteY23" fmla="*/ 3615069 h 3615069"/>
              <a:gd name="connsiteX0" fmla="*/ 0 w 4034366"/>
              <a:gd name="connsiteY0" fmla="*/ 3536717 h 3615069"/>
              <a:gd name="connsiteX1" fmla="*/ 944906 w 4034366"/>
              <a:gd name="connsiteY1" fmla="*/ 148855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936104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72008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29866 h 3608218"/>
              <a:gd name="connsiteX1" fmla="*/ 72008 w 4034366"/>
              <a:gd name="connsiteY1" fmla="*/ 145490 h 3608218"/>
              <a:gd name="connsiteX2" fmla="*/ 966171 w 4034366"/>
              <a:gd name="connsiteY2" fmla="*/ 56944 h 3608218"/>
              <a:gd name="connsiteX3" fmla="*/ 576064 w 4034366"/>
              <a:gd name="connsiteY3" fmla="*/ 1474 h 3608218"/>
              <a:gd name="connsiteX4" fmla="*/ 1306413 w 4034366"/>
              <a:gd name="connsiteY4" fmla="*/ 14414 h 3608218"/>
              <a:gd name="connsiteX5" fmla="*/ 1434004 w 4034366"/>
              <a:gd name="connsiteY5" fmla="*/ 56944 h 3608218"/>
              <a:gd name="connsiteX6" fmla="*/ 3347864 w 4034366"/>
              <a:gd name="connsiteY6" fmla="*/ 78209 h 3608218"/>
              <a:gd name="connsiteX7" fmla="*/ 3411659 w 4034366"/>
              <a:gd name="connsiteY7" fmla="*/ 120739 h 3608218"/>
              <a:gd name="connsiteX8" fmla="*/ 3475455 w 4034366"/>
              <a:gd name="connsiteY8" fmla="*/ 142004 h 3608218"/>
              <a:gd name="connsiteX9" fmla="*/ 3603045 w 4034366"/>
              <a:gd name="connsiteY9" fmla="*/ 227065 h 3608218"/>
              <a:gd name="connsiteX10" fmla="*/ 3666841 w 4034366"/>
              <a:gd name="connsiteY10" fmla="*/ 269595 h 3608218"/>
              <a:gd name="connsiteX11" fmla="*/ 3709371 w 4034366"/>
              <a:gd name="connsiteY11" fmla="*/ 333390 h 3608218"/>
              <a:gd name="connsiteX12" fmla="*/ 3751901 w 4034366"/>
              <a:gd name="connsiteY12" fmla="*/ 375921 h 3608218"/>
              <a:gd name="connsiteX13" fmla="*/ 3794431 w 4034366"/>
              <a:gd name="connsiteY13" fmla="*/ 503511 h 3608218"/>
              <a:gd name="connsiteX14" fmla="*/ 3815697 w 4034366"/>
              <a:gd name="connsiteY14" fmla="*/ 992609 h 3608218"/>
              <a:gd name="connsiteX15" fmla="*/ 3836962 w 4034366"/>
              <a:gd name="connsiteY15" fmla="*/ 1056404 h 3608218"/>
              <a:gd name="connsiteX16" fmla="*/ 3858227 w 4034366"/>
              <a:gd name="connsiteY16" fmla="*/ 1205260 h 3608218"/>
              <a:gd name="connsiteX17" fmla="*/ 3879492 w 4034366"/>
              <a:gd name="connsiteY17" fmla="*/ 1269056 h 3608218"/>
              <a:gd name="connsiteX18" fmla="*/ 3943287 w 4034366"/>
              <a:gd name="connsiteY18" fmla="*/ 1502972 h 3608218"/>
              <a:gd name="connsiteX19" fmla="*/ 3985817 w 4034366"/>
              <a:gd name="connsiteY19" fmla="*/ 2544963 h 3608218"/>
              <a:gd name="connsiteX20" fmla="*/ 4007083 w 4034366"/>
              <a:gd name="connsiteY20" fmla="*/ 3182916 h 3608218"/>
              <a:gd name="connsiteX21" fmla="*/ 4028348 w 4034366"/>
              <a:gd name="connsiteY21" fmla="*/ 3246711 h 3608218"/>
              <a:gd name="connsiteX22" fmla="*/ 4028348 w 4034366"/>
              <a:gd name="connsiteY22" fmla="*/ 3608218 h 3608218"/>
              <a:gd name="connsiteX0" fmla="*/ 0 w 4034366"/>
              <a:gd name="connsiteY0" fmla="*/ 3972441 h 4050793"/>
              <a:gd name="connsiteX1" fmla="*/ 72008 w 4034366"/>
              <a:gd name="connsiteY1" fmla="*/ 588065 h 4050793"/>
              <a:gd name="connsiteX2" fmla="*/ 576064 w 4034366"/>
              <a:gd name="connsiteY2" fmla="*/ 444049 h 4050793"/>
              <a:gd name="connsiteX3" fmla="*/ 1306413 w 4034366"/>
              <a:gd name="connsiteY3" fmla="*/ 456989 h 4050793"/>
              <a:gd name="connsiteX4" fmla="*/ 1434004 w 4034366"/>
              <a:gd name="connsiteY4" fmla="*/ 499519 h 4050793"/>
              <a:gd name="connsiteX5" fmla="*/ 3347864 w 4034366"/>
              <a:gd name="connsiteY5" fmla="*/ 520784 h 4050793"/>
              <a:gd name="connsiteX6" fmla="*/ 3411659 w 4034366"/>
              <a:gd name="connsiteY6" fmla="*/ 563314 h 4050793"/>
              <a:gd name="connsiteX7" fmla="*/ 3475455 w 4034366"/>
              <a:gd name="connsiteY7" fmla="*/ 584579 h 4050793"/>
              <a:gd name="connsiteX8" fmla="*/ 3603045 w 4034366"/>
              <a:gd name="connsiteY8" fmla="*/ 669640 h 4050793"/>
              <a:gd name="connsiteX9" fmla="*/ 3666841 w 4034366"/>
              <a:gd name="connsiteY9" fmla="*/ 712170 h 4050793"/>
              <a:gd name="connsiteX10" fmla="*/ 3709371 w 4034366"/>
              <a:gd name="connsiteY10" fmla="*/ 775965 h 4050793"/>
              <a:gd name="connsiteX11" fmla="*/ 3751901 w 4034366"/>
              <a:gd name="connsiteY11" fmla="*/ 818496 h 4050793"/>
              <a:gd name="connsiteX12" fmla="*/ 3794431 w 4034366"/>
              <a:gd name="connsiteY12" fmla="*/ 946086 h 4050793"/>
              <a:gd name="connsiteX13" fmla="*/ 3815697 w 4034366"/>
              <a:gd name="connsiteY13" fmla="*/ 1435184 h 4050793"/>
              <a:gd name="connsiteX14" fmla="*/ 3836962 w 4034366"/>
              <a:gd name="connsiteY14" fmla="*/ 1498979 h 4050793"/>
              <a:gd name="connsiteX15" fmla="*/ 3858227 w 4034366"/>
              <a:gd name="connsiteY15" fmla="*/ 1647835 h 4050793"/>
              <a:gd name="connsiteX16" fmla="*/ 3879492 w 4034366"/>
              <a:gd name="connsiteY16" fmla="*/ 1711631 h 4050793"/>
              <a:gd name="connsiteX17" fmla="*/ 3943287 w 4034366"/>
              <a:gd name="connsiteY17" fmla="*/ 1945547 h 4050793"/>
              <a:gd name="connsiteX18" fmla="*/ 3985817 w 4034366"/>
              <a:gd name="connsiteY18" fmla="*/ 2987538 h 4050793"/>
              <a:gd name="connsiteX19" fmla="*/ 4007083 w 4034366"/>
              <a:gd name="connsiteY19" fmla="*/ 3625491 h 4050793"/>
              <a:gd name="connsiteX20" fmla="*/ 4028348 w 4034366"/>
              <a:gd name="connsiteY20" fmla="*/ 3689286 h 4050793"/>
              <a:gd name="connsiteX21" fmla="*/ 4028348 w 4034366"/>
              <a:gd name="connsiteY21" fmla="*/ 4050793 h 4050793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1306413 w 4034366"/>
              <a:gd name="connsiteY2" fmla="*/ 454833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288032 w 4034366"/>
              <a:gd name="connsiteY2" fmla="*/ 513901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473420 h 3551772"/>
              <a:gd name="connsiteX1" fmla="*/ 288032 w 4034366"/>
              <a:gd name="connsiteY1" fmla="*/ 17036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51772"/>
              <a:gd name="connsiteX1" fmla="*/ 72008 w 4034366"/>
              <a:gd name="connsiteY1" fmla="*/ 17035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45427"/>
              <a:gd name="connsiteX1" fmla="*/ 72008 w 4034366"/>
              <a:gd name="connsiteY1" fmla="*/ 17035 h 3545427"/>
              <a:gd name="connsiteX2" fmla="*/ 1434004 w 4034366"/>
              <a:gd name="connsiteY2" fmla="*/ 498 h 3545427"/>
              <a:gd name="connsiteX3" fmla="*/ 3347864 w 4034366"/>
              <a:gd name="connsiteY3" fmla="*/ 21763 h 3545427"/>
              <a:gd name="connsiteX4" fmla="*/ 3411659 w 4034366"/>
              <a:gd name="connsiteY4" fmla="*/ 64293 h 3545427"/>
              <a:gd name="connsiteX5" fmla="*/ 3475455 w 4034366"/>
              <a:gd name="connsiteY5" fmla="*/ 85558 h 3545427"/>
              <a:gd name="connsiteX6" fmla="*/ 3603045 w 4034366"/>
              <a:gd name="connsiteY6" fmla="*/ 170619 h 3545427"/>
              <a:gd name="connsiteX7" fmla="*/ 3666841 w 4034366"/>
              <a:gd name="connsiteY7" fmla="*/ 213149 h 3545427"/>
              <a:gd name="connsiteX8" fmla="*/ 3709371 w 4034366"/>
              <a:gd name="connsiteY8" fmla="*/ 276944 h 3545427"/>
              <a:gd name="connsiteX9" fmla="*/ 3751901 w 4034366"/>
              <a:gd name="connsiteY9" fmla="*/ 319475 h 3545427"/>
              <a:gd name="connsiteX10" fmla="*/ 3794431 w 4034366"/>
              <a:gd name="connsiteY10" fmla="*/ 447065 h 3545427"/>
              <a:gd name="connsiteX11" fmla="*/ 3815697 w 4034366"/>
              <a:gd name="connsiteY11" fmla="*/ 936163 h 3545427"/>
              <a:gd name="connsiteX12" fmla="*/ 3836962 w 4034366"/>
              <a:gd name="connsiteY12" fmla="*/ 999958 h 3545427"/>
              <a:gd name="connsiteX13" fmla="*/ 3858227 w 4034366"/>
              <a:gd name="connsiteY13" fmla="*/ 1148814 h 3545427"/>
              <a:gd name="connsiteX14" fmla="*/ 3879492 w 4034366"/>
              <a:gd name="connsiteY14" fmla="*/ 1212610 h 3545427"/>
              <a:gd name="connsiteX15" fmla="*/ 3943287 w 4034366"/>
              <a:gd name="connsiteY15" fmla="*/ 1446526 h 3545427"/>
              <a:gd name="connsiteX16" fmla="*/ 3985817 w 4034366"/>
              <a:gd name="connsiteY16" fmla="*/ 2488517 h 3545427"/>
              <a:gd name="connsiteX17" fmla="*/ 4007083 w 4034366"/>
              <a:gd name="connsiteY17" fmla="*/ 3126470 h 3545427"/>
              <a:gd name="connsiteX18" fmla="*/ 4028348 w 4034366"/>
              <a:gd name="connsiteY18" fmla="*/ 3190265 h 3545427"/>
              <a:gd name="connsiteX19" fmla="*/ 2952328 w 4034366"/>
              <a:gd name="connsiteY19" fmla="*/ 3545427 h 3545427"/>
              <a:gd name="connsiteX0" fmla="*/ 0 w 4007083"/>
              <a:gd name="connsiteY0" fmla="*/ 3473420 h 3545427"/>
              <a:gd name="connsiteX1" fmla="*/ 72008 w 4007083"/>
              <a:gd name="connsiteY1" fmla="*/ 17035 h 3545427"/>
              <a:gd name="connsiteX2" fmla="*/ 1434004 w 4007083"/>
              <a:gd name="connsiteY2" fmla="*/ 498 h 3545427"/>
              <a:gd name="connsiteX3" fmla="*/ 3347864 w 4007083"/>
              <a:gd name="connsiteY3" fmla="*/ 21763 h 3545427"/>
              <a:gd name="connsiteX4" fmla="*/ 3411659 w 4007083"/>
              <a:gd name="connsiteY4" fmla="*/ 64293 h 3545427"/>
              <a:gd name="connsiteX5" fmla="*/ 3475455 w 4007083"/>
              <a:gd name="connsiteY5" fmla="*/ 85558 h 3545427"/>
              <a:gd name="connsiteX6" fmla="*/ 3603045 w 4007083"/>
              <a:gd name="connsiteY6" fmla="*/ 170619 h 3545427"/>
              <a:gd name="connsiteX7" fmla="*/ 3666841 w 4007083"/>
              <a:gd name="connsiteY7" fmla="*/ 213149 h 3545427"/>
              <a:gd name="connsiteX8" fmla="*/ 3709371 w 4007083"/>
              <a:gd name="connsiteY8" fmla="*/ 276944 h 3545427"/>
              <a:gd name="connsiteX9" fmla="*/ 3751901 w 4007083"/>
              <a:gd name="connsiteY9" fmla="*/ 319475 h 3545427"/>
              <a:gd name="connsiteX10" fmla="*/ 3794431 w 4007083"/>
              <a:gd name="connsiteY10" fmla="*/ 447065 h 3545427"/>
              <a:gd name="connsiteX11" fmla="*/ 3815697 w 4007083"/>
              <a:gd name="connsiteY11" fmla="*/ 936163 h 3545427"/>
              <a:gd name="connsiteX12" fmla="*/ 3836962 w 4007083"/>
              <a:gd name="connsiteY12" fmla="*/ 999958 h 3545427"/>
              <a:gd name="connsiteX13" fmla="*/ 3858227 w 4007083"/>
              <a:gd name="connsiteY13" fmla="*/ 1148814 h 3545427"/>
              <a:gd name="connsiteX14" fmla="*/ 3879492 w 4007083"/>
              <a:gd name="connsiteY14" fmla="*/ 1212610 h 3545427"/>
              <a:gd name="connsiteX15" fmla="*/ 3943287 w 4007083"/>
              <a:gd name="connsiteY15" fmla="*/ 1446526 h 3545427"/>
              <a:gd name="connsiteX16" fmla="*/ 3985817 w 4007083"/>
              <a:gd name="connsiteY16" fmla="*/ 2488517 h 3545427"/>
              <a:gd name="connsiteX17" fmla="*/ 4007083 w 4007083"/>
              <a:gd name="connsiteY17" fmla="*/ 3126470 h 3545427"/>
              <a:gd name="connsiteX18" fmla="*/ 2952328 w 4007083"/>
              <a:gd name="connsiteY18" fmla="*/ 3545427 h 3545427"/>
              <a:gd name="connsiteX0" fmla="*/ 0 w 3990126"/>
              <a:gd name="connsiteY0" fmla="*/ 3473420 h 3545427"/>
              <a:gd name="connsiteX1" fmla="*/ 72008 w 3990126"/>
              <a:gd name="connsiteY1" fmla="*/ 17035 h 3545427"/>
              <a:gd name="connsiteX2" fmla="*/ 1434004 w 3990126"/>
              <a:gd name="connsiteY2" fmla="*/ 498 h 3545427"/>
              <a:gd name="connsiteX3" fmla="*/ 3347864 w 3990126"/>
              <a:gd name="connsiteY3" fmla="*/ 21763 h 3545427"/>
              <a:gd name="connsiteX4" fmla="*/ 3411659 w 3990126"/>
              <a:gd name="connsiteY4" fmla="*/ 64293 h 3545427"/>
              <a:gd name="connsiteX5" fmla="*/ 3475455 w 3990126"/>
              <a:gd name="connsiteY5" fmla="*/ 85558 h 3545427"/>
              <a:gd name="connsiteX6" fmla="*/ 3603045 w 3990126"/>
              <a:gd name="connsiteY6" fmla="*/ 170619 h 3545427"/>
              <a:gd name="connsiteX7" fmla="*/ 3666841 w 3990126"/>
              <a:gd name="connsiteY7" fmla="*/ 213149 h 3545427"/>
              <a:gd name="connsiteX8" fmla="*/ 3709371 w 3990126"/>
              <a:gd name="connsiteY8" fmla="*/ 276944 h 3545427"/>
              <a:gd name="connsiteX9" fmla="*/ 3751901 w 3990126"/>
              <a:gd name="connsiteY9" fmla="*/ 319475 h 3545427"/>
              <a:gd name="connsiteX10" fmla="*/ 3794431 w 3990126"/>
              <a:gd name="connsiteY10" fmla="*/ 447065 h 3545427"/>
              <a:gd name="connsiteX11" fmla="*/ 3815697 w 3990126"/>
              <a:gd name="connsiteY11" fmla="*/ 936163 h 3545427"/>
              <a:gd name="connsiteX12" fmla="*/ 3836962 w 3990126"/>
              <a:gd name="connsiteY12" fmla="*/ 999958 h 3545427"/>
              <a:gd name="connsiteX13" fmla="*/ 3858227 w 3990126"/>
              <a:gd name="connsiteY13" fmla="*/ 1148814 h 3545427"/>
              <a:gd name="connsiteX14" fmla="*/ 3879492 w 3990126"/>
              <a:gd name="connsiteY14" fmla="*/ 1212610 h 3545427"/>
              <a:gd name="connsiteX15" fmla="*/ 3943287 w 3990126"/>
              <a:gd name="connsiteY15" fmla="*/ 1446526 h 3545427"/>
              <a:gd name="connsiteX16" fmla="*/ 3985817 w 3990126"/>
              <a:gd name="connsiteY16" fmla="*/ 2488517 h 3545427"/>
              <a:gd name="connsiteX17" fmla="*/ 2952328 w 3990126"/>
              <a:gd name="connsiteY17" fmla="*/ 3545427 h 3545427"/>
              <a:gd name="connsiteX0" fmla="*/ 0 w 3951440"/>
              <a:gd name="connsiteY0" fmla="*/ 3473420 h 3545427"/>
              <a:gd name="connsiteX1" fmla="*/ 72008 w 3951440"/>
              <a:gd name="connsiteY1" fmla="*/ 17035 h 3545427"/>
              <a:gd name="connsiteX2" fmla="*/ 1434004 w 3951440"/>
              <a:gd name="connsiteY2" fmla="*/ 498 h 3545427"/>
              <a:gd name="connsiteX3" fmla="*/ 3347864 w 3951440"/>
              <a:gd name="connsiteY3" fmla="*/ 21763 h 3545427"/>
              <a:gd name="connsiteX4" fmla="*/ 3411659 w 3951440"/>
              <a:gd name="connsiteY4" fmla="*/ 64293 h 3545427"/>
              <a:gd name="connsiteX5" fmla="*/ 3475455 w 3951440"/>
              <a:gd name="connsiteY5" fmla="*/ 85558 h 3545427"/>
              <a:gd name="connsiteX6" fmla="*/ 3603045 w 3951440"/>
              <a:gd name="connsiteY6" fmla="*/ 170619 h 3545427"/>
              <a:gd name="connsiteX7" fmla="*/ 3666841 w 3951440"/>
              <a:gd name="connsiteY7" fmla="*/ 213149 h 3545427"/>
              <a:gd name="connsiteX8" fmla="*/ 3709371 w 3951440"/>
              <a:gd name="connsiteY8" fmla="*/ 276944 h 3545427"/>
              <a:gd name="connsiteX9" fmla="*/ 3751901 w 3951440"/>
              <a:gd name="connsiteY9" fmla="*/ 319475 h 3545427"/>
              <a:gd name="connsiteX10" fmla="*/ 3794431 w 3951440"/>
              <a:gd name="connsiteY10" fmla="*/ 447065 h 3545427"/>
              <a:gd name="connsiteX11" fmla="*/ 3815697 w 3951440"/>
              <a:gd name="connsiteY11" fmla="*/ 936163 h 3545427"/>
              <a:gd name="connsiteX12" fmla="*/ 3836962 w 3951440"/>
              <a:gd name="connsiteY12" fmla="*/ 999958 h 3545427"/>
              <a:gd name="connsiteX13" fmla="*/ 3858227 w 3951440"/>
              <a:gd name="connsiteY13" fmla="*/ 1148814 h 3545427"/>
              <a:gd name="connsiteX14" fmla="*/ 3879492 w 3951440"/>
              <a:gd name="connsiteY14" fmla="*/ 1212610 h 3545427"/>
              <a:gd name="connsiteX15" fmla="*/ 3943287 w 3951440"/>
              <a:gd name="connsiteY15" fmla="*/ 1446526 h 3545427"/>
              <a:gd name="connsiteX16" fmla="*/ 2952328 w 3951440"/>
              <a:gd name="connsiteY16" fmla="*/ 3545427 h 3545427"/>
              <a:gd name="connsiteX0" fmla="*/ 0 w 3879492"/>
              <a:gd name="connsiteY0" fmla="*/ 3473420 h 3545427"/>
              <a:gd name="connsiteX1" fmla="*/ 72008 w 3879492"/>
              <a:gd name="connsiteY1" fmla="*/ 17035 h 3545427"/>
              <a:gd name="connsiteX2" fmla="*/ 1434004 w 3879492"/>
              <a:gd name="connsiteY2" fmla="*/ 498 h 3545427"/>
              <a:gd name="connsiteX3" fmla="*/ 3347864 w 3879492"/>
              <a:gd name="connsiteY3" fmla="*/ 21763 h 3545427"/>
              <a:gd name="connsiteX4" fmla="*/ 3411659 w 3879492"/>
              <a:gd name="connsiteY4" fmla="*/ 64293 h 3545427"/>
              <a:gd name="connsiteX5" fmla="*/ 3475455 w 3879492"/>
              <a:gd name="connsiteY5" fmla="*/ 85558 h 3545427"/>
              <a:gd name="connsiteX6" fmla="*/ 3603045 w 3879492"/>
              <a:gd name="connsiteY6" fmla="*/ 170619 h 3545427"/>
              <a:gd name="connsiteX7" fmla="*/ 3666841 w 3879492"/>
              <a:gd name="connsiteY7" fmla="*/ 213149 h 3545427"/>
              <a:gd name="connsiteX8" fmla="*/ 3709371 w 3879492"/>
              <a:gd name="connsiteY8" fmla="*/ 276944 h 3545427"/>
              <a:gd name="connsiteX9" fmla="*/ 3751901 w 3879492"/>
              <a:gd name="connsiteY9" fmla="*/ 319475 h 3545427"/>
              <a:gd name="connsiteX10" fmla="*/ 3794431 w 3879492"/>
              <a:gd name="connsiteY10" fmla="*/ 447065 h 3545427"/>
              <a:gd name="connsiteX11" fmla="*/ 3815697 w 3879492"/>
              <a:gd name="connsiteY11" fmla="*/ 936163 h 3545427"/>
              <a:gd name="connsiteX12" fmla="*/ 3836962 w 3879492"/>
              <a:gd name="connsiteY12" fmla="*/ 999958 h 3545427"/>
              <a:gd name="connsiteX13" fmla="*/ 3858227 w 3879492"/>
              <a:gd name="connsiteY13" fmla="*/ 1148814 h 3545427"/>
              <a:gd name="connsiteX14" fmla="*/ 3879492 w 3879492"/>
              <a:gd name="connsiteY14" fmla="*/ 1212610 h 3545427"/>
              <a:gd name="connsiteX15" fmla="*/ 2952328 w 3879492"/>
              <a:gd name="connsiteY15" fmla="*/ 3545427 h 3545427"/>
              <a:gd name="connsiteX0" fmla="*/ 0 w 3858227"/>
              <a:gd name="connsiteY0" fmla="*/ 3473420 h 3545427"/>
              <a:gd name="connsiteX1" fmla="*/ 72008 w 3858227"/>
              <a:gd name="connsiteY1" fmla="*/ 17035 h 3545427"/>
              <a:gd name="connsiteX2" fmla="*/ 1434004 w 3858227"/>
              <a:gd name="connsiteY2" fmla="*/ 498 h 3545427"/>
              <a:gd name="connsiteX3" fmla="*/ 3347864 w 3858227"/>
              <a:gd name="connsiteY3" fmla="*/ 21763 h 3545427"/>
              <a:gd name="connsiteX4" fmla="*/ 3411659 w 3858227"/>
              <a:gd name="connsiteY4" fmla="*/ 64293 h 3545427"/>
              <a:gd name="connsiteX5" fmla="*/ 3475455 w 3858227"/>
              <a:gd name="connsiteY5" fmla="*/ 85558 h 3545427"/>
              <a:gd name="connsiteX6" fmla="*/ 3603045 w 3858227"/>
              <a:gd name="connsiteY6" fmla="*/ 170619 h 3545427"/>
              <a:gd name="connsiteX7" fmla="*/ 3666841 w 3858227"/>
              <a:gd name="connsiteY7" fmla="*/ 213149 h 3545427"/>
              <a:gd name="connsiteX8" fmla="*/ 3709371 w 3858227"/>
              <a:gd name="connsiteY8" fmla="*/ 276944 h 3545427"/>
              <a:gd name="connsiteX9" fmla="*/ 3751901 w 3858227"/>
              <a:gd name="connsiteY9" fmla="*/ 319475 h 3545427"/>
              <a:gd name="connsiteX10" fmla="*/ 3794431 w 3858227"/>
              <a:gd name="connsiteY10" fmla="*/ 447065 h 3545427"/>
              <a:gd name="connsiteX11" fmla="*/ 3815697 w 3858227"/>
              <a:gd name="connsiteY11" fmla="*/ 936163 h 3545427"/>
              <a:gd name="connsiteX12" fmla="*/ 3836962 w 3858227"/>
              <a:gd name="connsiteY12" fmla="*/ 999958 h 3545427"/>
              <a:gd name="connsiteX13" fmla="*/ 3858227 w 3858227"/>
              <a:gd name="connsiteY13" fmla="*/ 1148814 h 3545427"/>
              <a:gd name="connsiteX14" fmla="*/ 2952328 w 3858227"/>
              <a:gd name="connsiteY14" fmla="*/ 3545427 h 3545427"/>
              <a:gd name="connsiteX0" fmla="*/ 0 w 3836962"/>
              <a:gd name="connsiteY0" fmla="*/ 3473420 h 3545427"/>
              <a:gd name="connsiteX1" fmla="*/ 72008 w 3836962"/>
              <a:gd name="connsiteY1" fmla="*/ 17035 h 3545427"/>
              <a:gd name="connsiteX2" fmla="*/ 1434004 w 3836962"/>
              <a:gd name="connsiteY2" fmla="*/ 498 h 3545427"/>
              <a:gd name="connsiteX3" fmla="*/ 3347864 w 3836962"/>
              <a:gd name="connsiteY3" fmla="*/ 21763 h 3545427"/>
              <a:gd name="connsiteX4" fmla="*/ 3411659 w 3836962"/>
              <a:gd name="connsiteY4" fmla="*/ 64293 h 3545427"/>
              <a:gd name="connsiteX5" fmla="*/ 3475455 w 3836962"/>
              <a:gd name="connsiteY5" fmla="*/ 85558 h 3545427"/>
              <a:gd name="connsiteX6" fmla="*/ 3603045 w 3836962"/>
              <a:gd name="connsiteY6" fmla="*/ 170619 h 3545427"/>
              <a:gd name="connsiteX7" fmla="*/ 3666841 w 3836962"/>
              <a:gd name="connsiteY7" fmla="*/ 213149 h 3545427"/>
              <a:gd name="connsiteX8" fmla="*/ 3709371 w 3836962"/>
              <a:gd name="connsiteY8" fmla="*/ 276944 h 3545427"/>
              <a:gd name="connsiteX9" fmla="*/ 3751901 w 3836962"/>
              <a:gd name="connsiteY9" fmla="*/ 319475 h 3545427"/>
              <a:gd name="connsiteX10" fmla="*/ 3794431 w 3836962"/>
              <a:gd name="connsiteY10" fmla="*/ 447065 h 3545427"/>
              <a:gd name="connsiteX11" fmla="*/ 3815697 w 3836962"/>
              <a:gd name="connsiteY11" fmla="*/ 936163 h 3545427"/>
              <a:gd name="connsiteX12" fmla="*/ 3836962 w 3836962"/>
              <a:gd name="connsiteY12" fmla="*/ 999958 h 3545427"/>
              <a:gd name="connsiteX13" fmla="*/ 2952328 w 3836962"/>
              <a:gd name="connsiteY13" fmla="*/ 3545427 h 3545427"/>
              <a:gd name="connsiteX0" fmla="*/ 0 w 3815697"/>
              <a:gd name="connsiteY0" fmla="*/ 3473420 h 3545427"/>
              <a:gd name="connsiteX1" fmla="*/ 72008 w 3815697"/>
              <a:gd name="connsiteY1" fmla="*/ 17035 h 3545427"/>
              <a:gd name="connsiteX2" fmla="*/ 1434004 w 3815697"/>
              <a:gd name="connsiteY2" fmla="*/ 498 h 3545427"/>
              <a:gd name="connsiteX3" fmla="*/ 3347864 w 3815697"/>
              <a:gd name="connsiteY3" fmla="*/ 21763 h 3545427"/>
              <a:gd name="connsiteX4" fmla="*/ 3411659 w 3815697"/>
              <a:gd name="connsiteY4" fmla="*/ 64293 h 3545427"/>
              <a:gd name="connsiteX5" fmla="*/ 3475455 w 3815697"/>
              <a:gd name="connsiteY5" fmla="*/ 85558 h 3545427"/>
              <a:gd name="connsiteX6" fmla="*/ 3603045 w 3815697"/>
              <a:gd name="connsiteY6" fmla="*/ 170619 h 3545427"/>
              <a:gd name="connsiteX7" fmla="*/ 3666841 w 3815697"/>
              <a:gd name="connsiteY7" fmla="*/ 213149 h 3545427"/>
              <a:gd name="connsiteX8" fmla="*/ 3709371 w 3815697"/>
              <a:gd name="connsiteY8" fmla="*/ 276944 h 3545427"/>
              <a:gd name="connsiteX9" fmla="*/ 3751901 w 3815697"/>
              <a:gd name="connsiteY9" fmla="*/ 319475 h 3545427"/>
              <a:gd name="connsiteX10" fmla="*/ 3794431 w 3815697"/>
              <a:gd name="connsiteY10" fmla="*/ 447065 h 3545427"/>
              <a:gd name="connsiteX11" fmla="*/ 3815697 w 3815697"/>
              <a:gd name="connsiteY11" fmla="*/ 936163 h 3545427"/>
              <a:gd name="connsiteX12" fmla="*/ 2952328 w 3815697"/>
              <a:gd name="connsiteY12" fmla="*/ 3545427 h 3545427"/>
              <a:gd name="connsiteX0" fmla="*/ 0 w 3794431"/>
              <a:gd name="connsiteY0" fmla="*/ 3473420 h 3545427"/>
              <a:gd name="connsiteX1" fmla="*/ 72008 w 3794431"/>
              <a:gd name="connsiteY1" fmla="*/ 17035 h 3545427"/>
              <a:gd name="connsiteX2" fmla="*/ 1434004 w 3794431"/>
              <a:gd name="connsiteY2" fmla="*/ 498 h 3545427"/>
              <a:gd name="connsiteX3" fmla="*/ 3347864 w 3794431"/>
              <a:gd name="connsiteY3" fmla="*/ 21763 h 3545427"/>
              <a:gd name="connsiteX4" fmla="*/ 3411659 w 3794431"/>
              <a:gd name="connsiteY4" fmla="*/ 64293 h 3545427"/>
              <a:gd name="connsiteX5" fmla="*/ 3475455 w 3794431"/>
              <a:gd name="connsiteY5" fmla="*/ 85558 h 3545427"/>
              <a:gd name="connsiteX6" fmla="*/ 3603045 w 3794431"/>
              <a:gd name="connsiteY6" fmla="*/ 170619 h 3545427"/>
              <a:gd name="connsiteX7" fmla="*/ 3666841 w 3794431"/>
              <a:gd name="connsiteY7" fmla="*/ 213149 h 3545427"/>
              <a:gd name="connsiteX8" fmla="*/ 3709371 w 3794431"/>
              <a:gd name="connsiteY8" fmla="*/ 276944 h 3545427"/>
              <a:gd name="connsiteX9" fmla="*/ 3751901 w 3794431"/>
              <a:gd name="connsiteY9" fmla="*/ 319475 h 3545427"/>
              <a:gd name="connsiteX10" fmla="*/ 3794431 w 3794431"/>
              <a:gd name="connsiteY10" fmla="*/ 447065 h 3545427"/>
              <a:gd name="connsiteX11" fmla="*/ 2952328 w 3794431"/>
              <a:gd name="connsiteY11" fmla="*/ 3545427 h 3545427"/>
              <a:gd name="connsiteX0" fmla="*/ 0 w 3751901"/>
              <a:gd name="connsiteY0" fmla="*/ 3473420 h 3545427"/>
              <a:gd name="connsiteX1" fmla="*/ 72008 w 3751901"/>
              <a:gd name="connsiteY1" fmla="*/ 17035 h 3545427"/>
              <a:gd name="connsiteX2" fmla="*/ 1434004 w 3751901"/>
              <a:gd name="connsiteY2" fmla="*/ 498 h 3545427"/>
              <a:gd name="connsiteX3" fmla="*/ 3347864 w 3751901"/>
              <a:gd name="connsiteY3" fmla="*/ 21763 h 3545427"/>
              <a:gd name="connsiteX4" fmla="*/ 3411659 w 3751901"/>
              <a:gd name="connsiteY4" fmla="*/ 64293 h 3545427"/>
              <a:gd name="connsiteX5" fmla="*/ 3475455 w 3751901"/>
              <a:gd name="connsiteY5" fmla="*/ 85558 h 3545427"/>
              <a:gd name="connsiteX6" fmla="*/ 3603045 w 3751901"/>
              <a:gd name="connsiteY6" fmla="*/ 170619 h 3545427"/>
              <a:gd name="connsiteX7" fmla="*/ 3666841 w 3751901"/>
              <a:gd name="connsiteY7" fmla="*/ 213149 h 3545427"/>
              <a:gd name="connsiteX8" fmla="*/ 3709371 w 3751901"/>
              <a:gd name="connsiteY8" fmla="*/ 276944 h 3545427"/>
              <a:gd name="connsiteX9" fmla="*/ 3751901 w 3751901"/>
              <a:gd name="connsiteY9" fmla="*/ 319475 h 3545427"/>
              <a:gd name="connsiteX10" fmla="*/ 2952328 w 3751901"/>
              <a:gd name="connsiteY10" fmla="*/ 3545427 h 3545427"/>
              <a:gd name="connsiteX0" fmla="*/ 0 w 3709371"/>
              <a:gd name="connsiteY0" fmla="*/ 3473420 h 3545427"/>
              <a:gd name="connsiteX1" fmla="*/ 72008 w 3709371"/>
              <a:gd name="connsiteY1" fmla="*/ 17035 h 3545427"/>
              <a:gd name="connsiteX2" fmla="*/ 1434004 w 3709371"/>
              <a:gd name="connsiteY2" fmla="*/ 498 h 3545427"/>
              <a:gd name="connsiteX3" fmla="*/ 3347864 w 3709371"/>
              <a:gd name="connsiteY3" fmla="*/ 21763 h 3545427"/>
              <a:gd name="connsiteX4" fmla="*/ 3411659 w 3709371"/>
              <a:gd name="connsiteY4" fmla="*/ 64293 h 3545427"/>
              <a:gd name="connsiteX5" fmla="*/ 3475455 w 3709371"/>
              <a:gd name="connsiteY5" fmla="*/ 85558 h 3545427"/>
              <a:gd name="connsiteX6" fmla="*/ 3603045 w 3709371"/>
              <a:gd name="connsiteY6" fmla="*/ 170619 h 3545427"/>
              <a:gd name="connsiteX7" fmla="*/ 3666841 w 3709371"/>
              <a:gd name="connsiteY7" fmla="*/ 213149 h 3545427"/>
              <a:gd name="connsiteX8" fmla="*/ 3709371 w 3709371"/>
              <a:gd name="connsiteY8" fmla="*/ 276944 h 3545427"/>
              <a:gd name="connsiteX9" fmla="*/ 2952328 w 3709371"/>
              <a:gd name="connsiteY9" fmla="*/ 3545427 h 3545427"/>
              <a:gd name="connsiteX0" fmla="*/ 0 w 3666841"/>
              <a:gd name="connsiteY0" fmla="*/ 3473420 h 3545427"/>
              <a:gd name="connsiteX1" fmla="*/ 72008 w 3666841"/>
              <a:gd name="connsiteY1" fmla="*/ 17035 h 3545427"/>
              <a:gd name="connsiteX2" fmla="*/ 1434004 w 3666841"/>
              <a:gd name="connsiteY2" fmla="*/ 498 h 3545427"/>
              <a:gd name="connsiteX3" fmla="*/ 3347864 w 3666841"/>
              <a:gd name="connsiteY3" fmla="*/ 21763 h 3545427"/>
              <a:gd name="connsiteX4" fmla="*/ 3411659 w 3666841"/>
              <a:gd name="connsiteY4" fmla="*/ 64293 h 3545427"/>
              <a:gd name="connsiteX5" fmla="*/ 3475455 w 3666841"/>
              <a:gd name="connsiteY5" fmla="*/ 85558 h 3545427"/>
              <a:gd name="connsiteX6" fmla="*/ 3603045 w 3666841"/>
              <a:gd name="connsiteY6" fmla="*/ 170619 h 3545427"/>
              <a:gd name="connsiteX7" fmla="*/ 3666841 w 3666841"/>
              <a:gd name="connsiteY7" fmla="*/ 213149 h 3545427"/>
              <a:gd name="connsiteX8" fmla="*/ 2952328 w 3666841"/>
              <a:gd name="connsiteY8" fmla="*/ 3545427 h 3545427"/>
              <a:gd name="connsiteX0" fmla="*/ 0 w 3603045"/>
              <a:gd name="connsiteY0" fmla="*/ 3473420 h 3545427"/>
              <a:gd name="connsiteX1" fmla="*/ 72008 w 3603045"/>
              <a:gd name="connsiteY1" fmla="*/ 17035 h 3545427"/>
              <a:gd name="connsiteX2" fmla="*/ 1434004 w 3603045"/>
              <a:gd name="connsiteY2" fmla="*/ 498 h 3545427"/>
              <a:gd name="connsiteX3" fmla="*/ 3347864 w 3603045"/>
              <a:gd name="connsiteY3" fmla="*/ 21763 h 3545427"/>
              <a:gd name="connsiteX4" fmla="*/ 3411659 w 3603045"/>
              <a:gd name="connsiteY4" fmla="*/ 64293 h 3545427"/>
              <a:gd name="connsiteX5" fmla="*/ 3475455 w 3603045"/>
              <a:gd name="connsiteY5" fmla="*/ 85558 h 3545427"/>
              <a:gd name="connsiteX6" fmla="*/ 3603045 w 3603045"/>
              <a:gd name="connsiteY6" fmla="*/ 170619 h 3545427"/>
              <a:gd name="connsiteX7" fmla="*/ 2952328 w 3603045"/>
              <a:gd name="connsiteY7" fmla="*/ 3545427 h 3545427"/>
              <a:gd name="connsiteX0" fmla="*/ 0 w 3475455"/>
              <a:gd name="connsiteY0" fmla="*/ 3473420 h 3545427"/>
              <a:gd name="connsiteX1" fmla="*/ 72008 w 3475455"/>
              <a:gd name="connsiteY1" fmla="*/ 17035 h 3545427"/>
              <a:gd name="connsiteX2" fmla="*/ 1434004 w 3475455"/>
              <a:gd name="connsiteY2" fmla="*/ 498 h 3545427"/>
              <a:gd name="connsiteX3" fmla="*/ 3347864 w 3475455"/>
              <a:gd name="connsiteY3" fmla="*/ 21763 h 3545427"/>
              <a:gd name="connsiteX4" fmla="*/ 3411659 w 3475455"/>
              <a:gd name="connsiteY4" fmla="*/ 64293 h 3545427"/>
              <a:gd name="connsiteX5" fmla="*/ 3475455 w 3475455"/>
              <a:gd name="connsiteY5" fmla="*/ 85558 h 3545427"/>
              <a:gd name="connsiteX6" fmla="*/ 2952328 w 3475455"/>
              <a:gd name="connsiteY6" fmla="*/ 3545427 h 3545427"/>
              <a:gd name="connsiteX0" fmla="*/ 0 w 3488471"/>
              <a:gd name="connsiteY0" fmla="*/ 3889013 h 3961020"/>
              <a:gd name="connsiteX1" fmla="*/ 72008 w 3488471"/>
              <a:gd name="connsiteY1" fmla="*/ 432628 h 3961020"/>
              <a:gd name="connsiteX2" fmla="*/ 1434004 w 3488471"/>
              <a:gd name="connsiteY2" fmla="*/ 416091 h 3961020"/>
              <a:gd name="connsiteX3" fmla="*/ 3347864 w 3488471"/>
              <a:gd name="connsiteY3" fmla="*/ 437356 h 3961020"/>
              <a:gd name="connsiteX4" fmla="*/ 3411659 w 3488471"/>
              <a:gd name="connsiteY4" fmla="*/ 479886 h 3961020"/>
              <a:gd name="connsiteX5" fmla="*/ 3475455 w 3488471"/>
              <a:gd name="connsiteY5" fmla="*/ 501151 h 3961020"/>
              <a:gd name="connsiteX6" fmla="*/ 2952331 w 3488471"/>
              <a:gd name="connsiteY6" fmla="*/ 576645 h 3961020"/>
              <a:gd name="connsiteX7" fmla="*/ 2952328 w 3488471"/>
              <a:gd name="connsiteY7" fmla="*/ 3961020 h 3961020"/>
              <a:gd name="connsiteX0" fmla="*/ 0 w 3411659"/>
              <a:gd name="connsiteY0" fmla="*/ 3892557 h 3964564"/>
              <a:gd name="connsiteX1" fmla="*/ 72008 w 3411659"/>
              <a:gd name="connsiteY1" fmla="*/ 436172 h 3964564"/>
              <a:gd name="connsiteX2" fmla="*/ 1434004 w 3411659"/>
              <a:gd name="connsiteY2" fmla="*/ 419635 h 3964564"/>
              <a:gd name="connsiteX3" fmla="*/ 3347864 w 3411659"/>
              <a:gd name="connsiteY3" fmla="*/ 440900 h 3964564"/>
              <a:gd name="connsiteX4" fmla="*/ 3411659 w 3411659"/>
              <a:gd name="connsiteY4" fmla="*/ 483430 h 3964564"/>
              <a:gd name="connsiteX5" fmla="*/ 2952331 w 3411659"/>
              <a:gd name="connsiteY5" fmla="*/ 580189 h 3964564"/>
              <a:gd name="connsiteX6" fmla="*/ 2952328 w 3411659"/>
              <a:gd name="connsiteY6" fmla="*/ 3964564 h 3964564"/>
              <a:gd name="connsiteX0" fmla="*/ 0 w 3600918"/>
              <a:gd name="connsiteY0" fmla="*/ 3899645 h 3971652"/>
              <a:gd name="connsiteX1" fmla="*/ 72008 w 3600918"/>
              <a:gd name="connsiteY1" fmla="*/ 443260 h 3971652"/>
              <a:gd name="connsiteX2" fmla="*/ 1434004 w 3600918"/>
              <a:gd name="connsiteY2" fmla="*/ 426723 h 3971652"/>
              <a:gd name="connsiteX3" fmla="*/ 3347864 w 3600918"/>
              <a:gd name="connsiteY3" fmla="*/ 447988 h 3971652"/>
              <a:gd name="connsiteX4" fmla="*/ 2952331 w 3600918"/>
              <a:gd name="connsiteY4" fmla="*/ 587277 h 3971652"/>
              <a:gd name="connsiteX5" fmla="*/ 2952328 w 3600918"/>
              <a:gd name="connsiteY5" fmla="*/ 3971652 h 3971652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61052 h 3545427"/>
              <a:gd name="connsiteX4" fmla="*/ 2952328 w 3041899"/>
              <a:gd name="connsiteY4" fmla="*/ 3545427 h 3545427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7036 h 3545427"/>
              <a:gd name="connsiteX4" fmla="*/ 2952328 w 3041899"/>
              <a:gd name="connsiteY4" fmla="*/ 3545427 h 3545427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2952331 w 3401942"/>
              <a:gd name="connsiteY3" fmla="*/ 17036 h 3545428"/>
              <a:gd name="connsiteX4" fmla="*/ 3312371 w 3401942"/>
              <a:gd name="connsiteY4" fmla="*/ 3545428 h 3545428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3240362 w 3401942"/>
              <a:gd name="connsiteY3" fmla="*/ 17035 h 3545428"/>
              <a:gd name="connsiteX4" fmla="*/ 3312371 w 3401942"/>
              <a:gd name="connsiteY4" fmla="*/ 3545428 h 3545428"/>
              <a:gd name="connsiteX0" fmla="*/ 0 w 3401941"/>
              <a:gd name="connsiteY0" fmla="*/ 3473420 h 3893018"/>
              <a:gd name="connsiteX1" fmla="*/ 72008 w 3401941"/>
              <a:gd name="connsiteY1" fmla="*/ 17035 h 3893018"/>
              <a:gd name="connsiteX2" fmla="*/ 1434004 w 3401941"/>
              <a:gd name="connsiteY2" fmla="*/ 498 h 3893018"/>
              <a:gd name="connsiteX3" fmla="*/ 3240362 w 3401941"/>
              <a:gd name="connsiteY3" fmla="*/ 17035 h 3893018"/>
              <a:gd name="connsiteX4" fmla="*/ 3312370 w 3401941"/>
              <a:gd name="connsiteY4" fmla="*/ 3893018 h 3893018"/>
              <a:gd name="connsiteX0" fmla="*/ 0 w 3473950"/>
              <a:gd name="connsiteY0" fmla="*/ 3473420 h 3823499"/>
              <a:gd name="connsiteX1" fmla="*/ 72008 w 3473950"/>
              <a:gd name="connsiteY1" fmla="*/ 17035 h 3823499"/>
              <a:gd name="connsiteX2" fmla="*/ 1434004 w 3473950"/>
              <a:gd name="connsiteY2" fmla="*/ 498 h 3823499"/>
              <a:gd name="connsiteX3" fmla="*/ 3240362 w 3473950"/>
              <a:gd name="connsiteY3" fmla="*/ 17035 h 3823499"/>
              <a:gd name="connsiteX4" fmla="*/ 3384379 w 3473950"/>
              <a:gd name="connsiteY4" fmla="*/ 3823499 h 3823499"/>
              <a:gd name="connsiteX0" fmla="*/ 0 w 3384379"/>
              <a:gd name="connsiteY0" fmla="*/ 3473420 h 3823499"/>
              <a:gd name="connsiteX1" fmla="*/ 72008 w 3384379"/>
              <a:gd name="connsiteY1" fmla="*/ 17035 h 3823499"/>
              <a:gd name="connsiteX2" fmla="*/ 1434004 w 3384379"/>
              <a:gd name="connsiteY2" fmla="*/ 498 h 3823499"/>
              <a:gd name="connsiteX3" fmla="*/ 3240362 w 3384379"/>
              <a:gd name="connsiteY3" fmla="*/ 17035 h 3823499"/>
              <a:gd name="connsiteX4" fmla="*/ 3384379 w 3384379"/>
              <a:gd name="connsiteY4" fmla="*/ 3823499 h 382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84379" h="3823499">
                <a:moveTo>
                  <a:pt x="0" y="3473420"/>
                </a:moveTo>
                <a:lnTo>
                  <a:pt x="72008" y="17035"/>
                </a:lnTo>
                <a:cubicBezTo>
                  <a:pt x="116290" y="24027"/>
                  <a:pt x="1389176" y="0"/>
                  <a:pt x="1434004" y="498"/>
                </a:cubicBezTo>
                <a:lnTo>
                  <a:pt x="3240362" y="17035"/>
                </a:lnTo>
                <a:cubicBezTo>
                  <a:pt x="3153174" y="593680"/>
                  <a:pt x="3381196" y="3300850"/>
                  <a:pt x="3384379" y="3823499"/>
                </a:cubicBezTo>
              </a:path>
            </a:pathLst>
          </a:custGeom>
          <a:noFill/>
          <a:ln w="57150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462" name="Freeform 461"/>
          <p:cNvSpPr/>
          <p:nvPr/>
        </p:nvSpPr>
        <p:spPr bwMode="auto">
          <a:xfrm flipH="1">
            <a:off x="1216224" y="2280320"/>
            <a:ext cx="4266035" cy="3888432"/>
          </a:xfrm>
          <a:custGeom>
            <a:avLst/>
            <a:gdLst>
              <a:gd name="connsiteX0" fmla="*/ 67011 w 3262797"/>
              <a:gd name="connsiteY0" fmla="*/ 3530009 h 3615069"/>
              <a:gd name="connsiteX1" fmla="*/ 109542 w 3262797"/>
              <a:gd name="connsiteY1" fmla="*/ 2339162 h 3615069"/>
              <a:gd name="connsiteX2" fmla="*/ 130807 w 3262797"/>
              <a:gd name="connsiteY2" fmla="*/ 2275367 h 3615069"/>
              <a:gd name="connsiteX3" fmla="*/ 152072 w 3262797"/>
              <a:gd name="connsiteY3" fmla="*/ 2126511 h 3615069"/>
              <a:gd name="connsiteX4" fmla="*/ 173337 w 3262797"/>
              <a:gd name="connsiteY4" fmla="*/ 1998921 h 3615069"/>
              <a:gd name="connsiteX5" fmla="*/ 152072 w 3262797"/>
              <a:gd name="connsiteY5" fmla="*/ 489097 h 3615069"/>
              <a:gd name="connsiteX6" fmla="*/ 173337 w 3262797"/>
              <a:gd name="connsiteY6" fmla="*/ 148855 h 3615069"/>
              <a:gd name="connsiteX7" fmla="*/ 194602 w 3262797"/>
              <a:gd name="connsiteY7" fmla="*/ 63795 h 3615069"/>
              <a:gd name="connsiteX8" fmla="*/ 258397 w 3262797"/>
              <a:gd name="connsiteY8" fmla="*/ 0 h 3615069"/>
              <a:gd name="connsiteX9" fmla="*/ 534844 w 3262797"/>
              <a:gd name="connsiteY9" fmla="*/ 21265 h 3615069"/>
              <a:gd name="connsiteX10" fmla="*/ 662435 w 3262797"/>
              <a:gd name="connsiteY10" fmla="*/ 63795 h 3615069"/>
              <a:gd name="connsiteX11" fmla="*/ 2576295 w 3262797"/>
              <a:gd name="connsiteY11" fmla="*/ 85060 h 3615069"/>
              <a:gd name="connsiteX12" fmla="*/ 2640090 w 3262797"/>
              <a:gd name="connsiteY12" fmla="*/ 127590 h 3615069"/>
              <a:gd name="connsiteX13" fmla="*/ 2703886 w 3262797"/>
              <a:gd name="connsiteY13" fmla="*/ 148855 h 3615069"/>
              <a:gd name="connsiteX14" fmla="*/ 2831476 w 3262797"/>
              <a:gd name="connsiteY14" fmla="*/ 233916 h 3615069"/>
              <a:gd name="connsiteX15" fmla="*/ 2895272 w 3262797"/>
              <a:gd name="connsiteY15" fmla="*/ 276446 h 3615069"/>
              <a:gd name="connsiteX16" fmla="*/ 2937802 w 3262797"/>
              <a:gd name="connsiteY16" fmla="*/ 340241 h 3615069"/>
              <a:gd name="connsiteX17" fmla="*/ 2980332 w 3262797"/>
              <a:gd name="connsiteY17" fmla="*/ 382772 h 3615069"/>
              <a:gd name="connsiteX18" fmla="*/ 3022862 w 3262797"/>
              <a:gd name="connsiteY18" fmla="*/ 510362 h 3615069"/>
              <a:gd name="connsiteX19" fmla="*/ 3044128 w 3262797"/>
              <a:gd name="connsiteY19" fmla="*/ 999460 h 3615069"/>
              <a:gd name="connsiteX20" fmla="*/ 3065393 w 3262797"/>
              <a:gd name="connsiteY20" fmla="*/ 1063255 h 3615069"/>
              <a:gd name="connsiteX21" fmla="*/ 3086658 w 3262797"/>
              <a:gd name="connsiteY21" fmla="*/ 1212111 h 3615069"/>
              <a:gd name="connsiteX22" fmla="*/ 3107923 w 3262797"/>
              <a:gd name="connsiteY22" fmla="*/ 1275907 h 3615069"/>
              <a:gd name="connsiteX23" fmla="*/ 3171718 w 3262797"/>
              <a:gd name="connsiteY23" fmla="*/ 1509823 h 3615069"/>
              <a:gd name="connsiteX24" fmla="*/ 3214248 w 3262797"/>
              <a:gd name="connsiteY24" fmla="*/ 2551814 h 3615069"/>
              <a:gd name="connsiteX25" fmla="*/ 3235514 w 3262797"/>
              <a:gd name="connsiteY25" fmla="*/ 3189767 h 3615069"/>
              <a:gd name="connsiteX26" fmla="*/ 3256779 w 3262797"/>
              <a:gd name="connsiteY26" fmla="*/ 3253562 h 3615069"/>
              <a:gd name="connsiteX27" fmla="*/ 3256779 w 3262797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02376 w 4034366"/>
              <a:gd name="connsiteY2" fmla="*/ 2275367 h 3615069"/>
              <a:gd name="connsiteX3" fmla="*/ 923641 w 4034366"/>
              <a:gd name="connsiteY3" fmla="*/ 2126511 h 3615069"/>
              <a:gd name="connsiteX4" fmla="*/ 944906 w 4034366"/>
              <a:gd name="connsiteY4" fmla="*/ 1998921 h 3615069"/>
              <a:gd name="connsiteX5" fmla="*/ 923641 w 4034366"/>
              <a:gd name="connsiteY5" fmla="*/ 489097 h 3615069"/>
              <a:gd name="connsiteX6" fmla="*/ 944906 w 4034366"/>
              <a:gd name="connsiteY6" fmla="*/ 148855 h 3615069"/>
              <a:gd name="connsiteX7" fmla="*/ 966171 w 4034366"/>
              <a:gd name="connsiteY7" fmla="*/ 63795 h 3615069"/>
              <a:gd name="connsiteX8" fmla="*/ 1029966 w 4034366"/>
              <a:gd name="connsiteY8" fmla="*/ 0 h 3615069"/>
              <a:gd name="connsiteX9" fmla="*/ 1306413 w 4034366"/>
              <a:gd name="connsiteY9" fmla="*/ 21265 h 3615069"/>
              <a:gd name="connsiteX10" fmla="*/ 1434004 w 4034366"/>
              <a:gd name="connsiteY10" fmla="*/ 63795 h 3615069"/>
              <a:gd name="connsiteX11" fmla="*/ 3347864 w 4034366"/>
              <a:gd name="connsiteY11" fmla="*/ 85060 h 3615069"/>
              <a:gd name="connsiteX12" fmla="*/ 3411659 w 4034366"/>
              <a:gd name="connsiteY12" fmla="*/ 127590 h 3615069"/>
              <a:gd name="connsiteX13" fmla="*/ 3475455 w 4034366"/>
              <a:gd name="connsiteY13" fmla="*/ 148855 h 3615069"/>
              <a:gd name="connsiteX14" fmla="*/ 3603045 w 4034366"/>
              <a:gd name="connsiteY14" fmla="*/ 233916 h 3615069"/>
              <a:gd name="connsiteX15" fmla="*/ 3666841 w 4034366"/>
              <a:gd name="connsiteY15" fmla="*/ 276446 h 3615069"/>
              <a:gd name="connsiteX16" fmla="*/ 3709371 w 4034366"/>
              <a:gd name="connsiteY16" fmla="*/ 340241 h 3615069"/>
              <a:gd name="connsiteX17" fmla="*/ 3751901 w 4034366"/>
              <a:gd name="connsiteY17" fmla="*/ 382772 h 3615069"/>
              <a:gd name="connsiteX18" fmla="*/ 3794431 w 4034366"/>
              <a:gd name="connsiteY18" fmla="*/ 510362 h 3615069"/>
              <a:gd name="connsiteX19" fmla="*/ 3815697 w 4034366"/>
              <a:gd name="connsiteY19" fmla="*/ 999460 h 3615069"/>
              <a:gd name="connsiteX20" fmla="*/ 3836962 w 4034366"/>
              <a:gd name="connsiteY20" fmla="*/ 1063255 h 3615069"/>
              <a:gd name="connsiteX21" fmla="*/ 3858227 w 4034366"/>
              <a:gd name="connsiteY21" fmla="*/ 1212111 h 3615069"/>
              <a:gd name="connsiteX22" fmla="*/ 3879492 w 4034366"/>
              <a:gd name="connsiteY22" fmla="*/ 1275907 h 3615069"/>
              <a:gd name="connsiteX23" fmla="*/ 3943287 w 4034366"/>
              <a:gd name="connsiteY23" fmla="*/ 1509823 h 3615069"/>
              <a:gd name="connsiteX24" fmla="*/ 3985817 w 4034366"/>
              <a:gd name="connsiteY24" fmla="*/ 2551814 h 3615069"/>
              <a:gd name="connsiteX25" fmla="*/ 4007083 w 4034366"/>
              <a:gd name="connsiteY25" fmla="*/ 3189767 h 3615069"/>
              <a:gd name="connsiteX26" fmla="*/ 4028348 w 4034366"/>
              <a:gd name="connsiteY26" fmla="*/ 3253562 h 3615069"/>
              <a:gd name="connsiteX27" fmla="*/ 4028348 w 4034366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23641 w 4034366"/>
              <a:gd name="connsiteY2" fmla="*/ 2126511 h 3615069"/>
              <a:gd name="connsiteX3" fmla="*/ 944906 w 4034366"/>
              <a:gd name="connsiteY3" fmla="*/ 1998921 h 3615069"/>
              <a:gd name="connsiteX4" fmla="*/ 923641 w 4034366"/>
              <a:gd name="connsiteY4" fmla="*/ 489097 h 3615069"/>
              <a:gd name="connsiteX5" fmla="*/ 944906 w 4034366"/>
              <a:gd name="connsiteY5" fmla="*/ 148855 h 3615069"/>
              <a:gd name="connsiteX6" fmla="*/ 966171 w 4034366"/>
              <a:gd name="connsiteY6" fmla="*/ 63795 h 3615069"/>
              <a:gd name="connsiteX7" fmla="*/ 1029966 w 4034366"/>
              <a:gd name="connsiteY7" fmla="*/ 0 h 3615069"/>
              <a:gd name="connsiteX8" fmla="*/ 1306413 w 4034366"/>
              <a:gd name="connsiteY8" fmla="*/ 21265 h 3615069"/>
              <a:gd name="connsiteX9" fmla="*/ 1434004 w 4034366"/>
              <a:gd name="connsiteY9" fmla="*/ 63795 h 3615069"/>
              <a:gd name="connsiteX10" fmla="*/ 3347864 w 4034366"/>
              <a:gd name="connsiteY10" fmla="*/ 85060 h 3615069"/>
              <a:gd name="connsiteX11" fmla="*/ 3411659 w 4034366"/>
              <a:gd name="connsiteY11" fmla="*/ 127590 h 3615069"/>
              <a:gd name="connsiteX12" fmla="*/ 3475455 w 4034366"/>
              <a:gd name="connsiteY12" fmla="*/ 148855 h 3615069"/>
              <a:gd name="connsiteX13" fmla="*/ 3603045 w 4034366"/>
              <a:gd name="connsiteY13" fmla="*/ 233916 h 3615069"/>
              <a:gd name="connsiteX14" fmla="*/ 3666841 w 4034366"/>
              <a:gd name="connsiteY14" fmla="*/ 276446 h 3615069"/>
              <a:gd name="connsiteX15" fmla="*/ 3709371 w 4034366"/>
              <a:gd name="connsiteY15" fmla="*/ 340241 h 3615069"/>
              <a:gd name="connsiteX16" fmla="*/ 3751901 w 4034366"/>
              <a:gd name="connsiteY16" fmla="*/ 382772 h 3615069"/>
              <a:gd name="connsiteX17" fmla="*/ 3794431 w 4034366"/>
              <a:gd name="connsiteY17" fmla="*/ 510362 h 3615069"/>
              <a:gd name="connsiteX18" fmla="*/ 3815697 w 4034366"/>
              <a:gd name="connsiteY18" fmla="*/ 999460 h 3615069"/>
              <a:gd name="connsiteX19" fmla="*/ 3836962 w 4034366"/>
              <a:gd name="connsiteY19" fmla="*/ 1063255 h 3615069"/>
              <a:gd name="connsiteX20" fmla="*/ 3858227 w 4034366"/>
              <a:gd name="connsiteY20" fmla="*/ 1212111 h 3615069"/>
              <a:gd name="connsiteX21" fmla="*/ 3879492 w 4034366"/>
              <a:gd name="connsiteY21" fmla="*/ 1275907 h 3615069"/>
              <a:gd name="connsiteX22" fmla="*/ 3943287 w 4034366"/>
              <a:gd name="connsiteY22" fmla="*/ 1509823 h 3615069"/>
              <a:gd name="connsiteX23" fmla="*/ 3985817 w 4034366"/>
              <a:gd name="connsiteY23" fmla="*/ 2551814 h 3615069"/>
              <a:gd name="connsiteX24" fmla="*/ 4007083 w 4034366"/>
              <a:gd name="connsiteY24" fmla="*/ 3189767 h 3615069"/>
              <a:gd name="connsiteX25" fmla="*/ 4028348 w 4034366"/>
              <a:gd name="connsiteY25" fmla="*/ 3253562 h 3615069"/>
              <a:gd name="connsiteX26" fmla="*/ 4028348 w 4034366"/>
              <a:gd name="connsiteY26" fmla="*/ 3615069 h 3615069"/>
              <a:gd name="connsiteX0" fmla="*/ 0 w 4034366"/>
              <a:gd name="connsiteY0" fmla="*/ 3536717 h 3615069"/>
              <a:gd name="connsiteX1" fmla="*/ 923641 w 4034366"/>
              <a:gd name="connsiteY1" fmla="*/ 2126511 h 3615069"/>
              <a:gd name="connsiteX2" fmla="*/ 944906 w 4034366"/>
              <a:gd name="connsiteY2" fmla="*/ 1998921 h 3615069"/>
              <a:gd name="connsiteX3" fmla="*/ 923641 w 4034366"/>
              <a:gd name="connsiteY3" fmla="*/ 489097 h 3615069"/>
              <a:gd name="connsiteX4" fmla="*/ 944906 w 4034366"/>
              <a:gd name="connsiteY4" fmla="*/ 148855 h 3615069"/>
              <a:gd name="connsiteX5" fmla="*/ 966171 w 4034366"/>
              <a:gd name="connsiteY5" fmla="*/ 63795 h 3615069"/>
              <a:gd name="connsiteX6" fmla="*/ 1029966 w 4034366"/>
              <a:gd name="connsiteY6" fmla="*/ 0 h 3615069"/>
              <a:gd name="connsiteX7" fmla="*/ 1306413 w 4034366"/>
              <a:gd name="connsiteY7" fmla="*/ 21265 h 3615069"/>
              <a:gd name="connsiteX8" fmla="*/ 1434004 w 4034366"/>
              <a:gd name="connsiteY8" fmla="*/ 63795 h 3615069"/>
              <a:gd name="connsiteX9" fmla="*/ 3347864 w 4034366"/>
              <a:gd name="connsiteY9" fmla="*/ 85060 h 3615069"/>
              <a:gd name="connsiteX10" fmla="*/ 3411659 w 4034366"/>
              <a:gd name="connsiteY10" fmla="*/ 127590 h 3615069"/>
              <a:gd name="connsiteX11" fmla="*/ 3475455 w 4034366"/>
              <a:gd name="connsiteY11" fmla="*/ 148855 h 3615069"/>
              <a:gd name="connsiteX12" fmla="*/ 3603045 w 4034366"/>
              <a:gd name="connsiteY12" fmla="*/ 233916 h 3615069"/>
              <a:gd name="connsiteX13" fmla="*/ 3666841 w 4034366"/>
              <a:gd name="connsiteY13" fmla="*/ 276446 h 3615069"/>
              <a:gd name="connsiteX14" fmla="*/ 3709371 w 4034366"/>
              <a:gd name="connsiteY14" fmla="*/ 340241 h 3615069"/>
              <a:gd name="connsiteX15" fmla="*/ 3751901 w 4034366"/>
              <a:gd name="connsiteY15" fmla="*/ 382772 h 3615069"/>
              <a:gd name="connsiteX16" fmla="*/ 3794431 w 4034366"/>
              <a:gd name="connsiteY16" fmla="*/ 510362 h 3615069"/>
              <a:gd name="connsiteX17" fmla="*/ 3815697 w 4034366"/>
              <a:gd name="connsiteY17" fmla="*/ 999460 h 3615069"/>
              <a:gd name="connsiteX18" fmla="*/ 3836962 w 4034366"/>
              <a:gd name="connsiteY18" fmla="*/ 1063255 h 3615069"/>
              <a:gd name="connsiteX19" fmla="*/ 3858227 w 4034366"/>
              <a:gd name="connsiteY19" fmla="*/ 1212111 h 3615069"/>
              <a:gd name="connsiteX20" fmla="*/ 3879492 w 4034366"/>
              <a:gd name="connsiteY20" fmla="*/ 1275907 h 3615069"/>
              <a:gd name="connsiteX21" fmla="*/ 3943287 w 4034366"/>
              <a:gd name="connsiteY21" fmla="*/ 1509823 h 3615069"/>
              <a:gd name="connsiteX22" fmla="*/ 3985817 w 4034366"/>
              <a:gd name="connsiteY22" fmla="*/ 2551814 h 3615069"/>
              <a:gd name="connsiteX23" fmla="*/ 4007083 w 4034366"/>
              <a:gd name="connsiteY23" fmla="*/ 3189767 h 3615069"/>
              <a:gd name="connsiteX24" fmla="*/ 4028348 w 4034366"/>
              <a:gd name="connsiteY24" fmla="*/ 3253562 h 3615069"/>
              <a:gd name="connsiteX25" fmla="*/ 4028348 w 4034366"/>
              <a:gd name="connsiteY25" fmla="*/ 3615069 h 3615069"/>
              <a:gd name="connsiteX0" fmla="*/ 0 w 4034366"/>
              <a:gd name="connsiteY0" fmla="*/ 3536717 h 3615069"/>
              <a:gd name="connsiteX1" fmla="*/ 944906 w 4034366"/>
              <a:gd name="connsiteY1" fmla="*/ 1998921 h 3615069"/>
              <a:gd name="connsiteX2" fmla="*/ 923641 w 4034366"/>
              <a:gd name="connsiteY2" fmla="*/ 489097 h 3615069"/>
              <a:gd name="connsiteX3" fmla="*/ 944906 w 4034366"/>
              <a:gd name="connsiteY3" fmla="*/ 148855 h 3615069"/>
              <a:gd name="connsiteX4" fmla="*/ 966171 w 4034366"/>
              <a:gd name="connsiteY4" fmla="*/ 63795 h 3615069"/>
              <a:gd name="connsiteX5" fmla="*/ 1029966 w 4034366"/>
              <a:gd name="connsiteY5" fmla="*/ 0 h 3615069"/>
              <a:gd name="connsiteX6" fmla="*/ 1306413 w 4034366"/>
              <a:gd name="connsiteY6" fmla="*/ 21265 h 3615069"/>
              <a:gd name="connsiteX7" fmla="*/ 1434004 w 4034366"/>
              <a:gd name="connsiteY7" fmla="*/ 63795 h 3615069"/>
              <a:gd name="connsiteX8" fmla="*/ 3347864 w 4034366"/>
              <a:gd name="connsiteY8" fmla="*/ 85060 h 3615069"/>
              <a:gd name="connsiteX9" fmla="*/ 3411659 w 4034366"/>
              <a:gd name="connsiteY9" fmla="*/ 127590 h 3615069"/>
              <a:gd name="connsiteX10" fmla="*/ 3475455 w 4034366"/>
              <a:gd name="connsiteY10" fmla="*/ 148855 h 3615069"/>
              <a:gd name="connsiteX11" fmla="*/ 3603045 w 4034366"/>
              <a:gd name="connsiteY11" fmla="*/ 233916 h 3615069"/>
              <a:gd name="connsiteX12" fmla="*/ 3666841 w 4034366"/>
              <a:gd name="connsiteY12" fmla="*/ 276446 h 3615069"/>
              <a:gd name="connsiteX13" fmla="*/ 3709371 w 4034366"/>
              <a:gd name="connsiteY13" fmla="*/ 340241 h 3615069"/>
              <a:gd name="connsiteX14" fmla="*/ 3751901 w 4034366"/>
              <a:gd name="connsiteY14" fmla="*/ 382772 h 3615069"/>
              <a:gd name="connsiteX15" fmla="*/ 3794431 w 4034366"/>
              <a:gd name="connsiteY15" fmla="*/ 510362 h 3615069"/>
              <a:gd name="connsiteX16" fmla="*/ 3815697 w 4034366"/>
              <a:gd name="connsiteY16" fmla="*/ 999460 h 3615069"/>
              <a:gd name="connsiteX17" fmla="*/ 3836962 w 4034366"/>
              <a:gd name="connsiteY17" fmla="*/ 1063255 h 3615069"/>
              <a:gd name="connsiteX18" fmla="*/ 3858227 w 4034366"/>
              <a:gd name="connsiteY18" fmla="*/ 1212111 h 3615069"/>
              <a:gd name="connsiteX19" fmla="*/ 3879492 w 4034366"/>
              <a:gd name="connsiteY19" fmla="*/ 1275907 h 3615069"/>
              <a:gd name="connsiteX20" fmla="*/ 3943287 w 4034366"/>
              <a:gd name="connsiteY20" fmla="*/ 1509823 h 3615069"/>
              <a:gd name="connsiteX21" fmla="*/ 3985817 w 4034366"/>
              <a:gd name="connsiteY21" fmla="*/ 2551814 h 3615069"/>
              <a:gd name="connsiteX22" fmla="*/ 4007083 w 4034366"/>
              <a:gd name="connsiteY22" fmla="*/ 3189767 h 3615069"/>
              <a:gd name="connsiteX23" fmla="*/ 4028348 w 4034366"/>
              <a:gd name="connsiteY23" fmla="*/ 3253562 h 3615069"/>
              <a:gd name="connsiteX24" fmla="*/ 4028348 w 4034366"/>
              <a:gd name="connsiteY24" fmla="*/ 3615069 h 3615069"/>
              <a:gd name="connsiteX0" fmla="*/ 0 w 4034366"/>
              <a:gd name="connsiteY0" fmla="*/ 3536717 h 3615069"/>
              <a:gd name="connsiteX1" fmla="*/ 923641 w 4034366"/>
              <a:gd name="connsiteY1" fmla="*/ 489097 h 3615069"/>
              <a:gd name="connsiteX2" fmla="*/ 944906 w 4034366"/>
              <a:gd name="connsiteY2" fmla="*/ 148855 h 3615069"/>
              <a:gd name="connsiteX3" fmla="*/ 966171 w 4034366"/>
              <a:gd name="connsiteY3" fmla="*/ 63795 h 3615069"/>
              <a:gd name="connsiteX4" fmla="*/ 1029966 w 4034366"/>
              <a:gd name="connsiteY4" fmla="*/ 0 h 3615069"/>
              <a:gd name="connsiteX5" fmla="*/ 1306413 w 4034366"/>
              <a:gd name="connsiteY5" fmla="*/ 21265 h 3615069"/>
              <a:gd name="connsiteX6" fmla="*/ 1434004 w 4034366"/>
              <a:gd name="connsiteY6" fmla="*/ 63795 h 3615069"/>
              <a:gd name="connsiteX7" fmla="*/ 3347864 w 4034366"/>
              <a:gd name="connsiteY7" fmla="*/ 85060 h 3615069"/>
              <a:gd name="connsiteX8" fmla="*/ 3411659 w 4034366"/>
              <a:gd name="connsiteY8" fmla="*/ 127590 h 3615069"/>
              <a:gd name="connsiteX9" fmla="*/ 3475455 w 4034366"/>
              <a:gd name="connsiteY9" fmla="*/ 148855 h 3615069"/>
              <a:gd name="connsiteX10" fmla="*/ 3603045 w 4034366"/>
              <a:gd name="connsiteY10" fmla="*/ 233916 h 3615069"/>
              <a:gd name="connsiteX11" fmla="*/ 3666841 w 4034366"/>
              <a:gd name="connsiteY11" fmla="*/ 276446 h 3615069"/>
              <a:gd name="connsiteX12" fmla="*/ 3709371 w 4034366"/>
              <a:gd name="connsiteY12" fmla="*/ 340241 h 3615069"/>
              <a:gd name="connsiteX13" fmla="*/ 3751901 w 4034366"/>
              <a:gd name="connsiteY13" fmla="*/ 382772 h 3615069"/>
              <a:gd name="connsiteX14" fmla="*/ 3794431 w 4034366"/>
              <a:gd name="connsiteY14" fmla="*/ 510362 h 3615069"/>
              <a:gd name="connsiteX15" fmla="*/ 3815697 w 4034366"/>
              <a:gd name="connsiteY15" fmla="*/ 999460 h 3615069"/>
              <a:gd name="connsiteX16" fmla="*/ 3836962 w 4034366"/>
              <a:gd name="connsiteY16" fmla="*/ 1063255 h 3615069"/>
              <a:gd name="connsiteX17" fmla="*/ 3858227 w 4034366"/>
              <a:gd name="connsiteY17" fmla="*/ 1212111 h 3615069"/>
              <a:gd name="connsiteX18" fmla="*/ 3879492 w 4034366"/>
              <a:gd name="connsiteY18" fmla="*/ 1275907 h 3615069"/>
              <a:gd name="connsiteX19" fmla="*/ 3943287 w 4034366"/>
              <a:gd name="connsiteY19" fmla="*/ 1509823 h 3615069"/>
              <a:gd name="connsiteX20" fmla="*/ 3985817 w 4034366"/>
              <a:gd name="connsiteY20" fmla="*/ 2551814 h 3615069"/>
              <a:gd name="connsiteX21" fmla="*/ 4007083 w 4034366"/>
              <a:gd name="connsiteY21" fmla="*/ 3189767 h 3615069"/>
              <a:gd name="connsiteX22" fmla="*/ 4028348 w 4034366"/>
              <a:gd name="connsiteY22" fmla="*/ 3253562 h 3615069"/>
              <a:gd name="connsiteX23" fmla="*/ 4028348 w 4034366"/>
              <a:gd name="connsiteY23" fmla="*/ 3615069 h 3615069"/>
              <a:gd name="connsiteX0" fmla="*/ 0 w 4034366"/>
              <a:gd name="connsiteY0" fmla="*/ 3536717 h 3615069"/>
              <a:gd name="connsiteX1" fmla="*/ 944906 w 4034366"/>
              <a:gd name="connsiteY1" fmla="*/ 148855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936104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72008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29866 h 3608218"/>
              <a:gd name="connsiteX1" fmla="*/ 72008 w 4034366"/>
              <a:gd name="connsiteY1" fmla="*/ 145490 h 3608218"/>
              <a:gd name="connsiteX2" fmla="*/ 966171 w 4034366"/>
              <a:gd name="connsiteY2" fmla="*/ 56944 h 3608218"/>
              <a:gd name="connsiteX3" fmla="*/ 576064 w 4034366"/>
              <a:gd name="connsiteY3" fmla="*/ 1474 h 3608218"/>
              <a:gd name="connsiteX4" fmla="*/ 1306413 w 4034366"/>
              <a:gd name="connsiteY4" fmla="*/ 14414 h 3608218"/>
              <a:gd name="connsiteX5" fmla="*/ 1434004 w 4034366"/>
              <a:gd name="connsiteY5" fmla="*/ 56944 h 3608218"/>
              <a:gd name="connsiteX6" fmla="*/ 3347864 w 4034366"/>
              <a:gd name="connsiteY6" fmla="*/ 78209 h 3608218"/>
              <a:gd name="connsiteX7" fmla="*/ 3411659 w 4034366"/>
              <a:gd name="connsiteY7" fmla="*/ 120739 h 3608218"/>
              <a:gd name="connsiteX8" fmla="*/ 3475455 w 4034366"/>
              <a:gd name="connsiteY8" fmla="*/ 142004 h 3608218"/>
              <a:gd name="connsiteX9" fmla="*/ 3603045 w 4034366"/>
              <a:gd name="connsiteY9" fmla="*/ 227065 h 3608218"/>
              <a:gd name="connsiteX10" fmla="*/ 3666841 w 4034366"/>
              <a:gd name="connsiteY10" fmla="*/ 269595 h 3608218"/>
              <a:gd name="connsiteX11" fmla="*/ 3709371 w 4034366"/>
              <a:gd name="connsiteY11" fmla="*/ 333390 h 3608218"/>
              <a:gd name="connsiteX12" fmla="*/ 3751901 w 4034366"/>
              <a:gd name="connsiteY12" fmla="*/ 375921 h 3608218"/>
              <a:gd name="connsiteX13" fmla="*/ 3794431 w 4034366"/>
              <a:gd name="connsiteY13" fmla="*/ 503511 h 3608218"/>
              <a:gd name="connsiteX14" fmla="*/ 3815697 w 4034366"/>
              <a:gd name="connsiteY14" fmla="*/ 992609 h 3608218"/>
              <a:gd name="connsiteX15" fmla="*/ 3836962 w 4034366"/>
              <a:gd name="connsiteY15" fmla="*/ 1056404 h 3608218"/>
              <a:gd name="connsiteX16" fmla="*/ 3858227 w 4034366"/>
              <a:gd name="connsiteY16" fmla="*/ 1205260 h 3608218"/>
              <a:gd name="connsiteX17" fmla="*/ 3879492 w 4034366"/>
              <a:gd name="connsiteY17" fmla="*/ 1269056 h 3608218"/>
              <a:gd name="connsiteX18" fmla="*/ 3943287 w 4034366"/>
              <a:gd name="connsiteY18" fmla="*/ 1502972 h 3608218"/>
              <a:gd name="connsiteX19" fmla="*/ 3985817 w 4034366"/>
              <a:gd name="connsiteY19" fmla="*/ 2544963 h 3608218"/>
              <a:gd name="connsiteX20" fmla="*/ 4007083 w 4034366"/>
              <a:gd name="connsiteY20" fmla="*/ 3182916 h 3608218"/>
              <a:gd name="connsiteX21" fmla="*/ 4028348 w 4034366"/>
              <a:gd name="connsiteY21" fmla="*/ 3246711 h 3608218"/>
              <a:gd name="connsiteX22" fmla="*/ 4028348 w 4034366"/>
              <a:gd name="connsiteY22" fmla="*/ 3608218 h 3608218"/>
              <a:gd name="connsiteX0" fmla="*/ 0 w 4034366"/>
              <a:gd name="connsiteY0" fmla="*/ 3972441 h 4050793"/>
              <a:gd name="connsiteX1" fmla="*/ 72008 w 4034366"/>
              <a:gd name="connsiteY1" fmla="*/ 588065 h 4050793"/>
              <a:gd name="connsiteX2" fmla="*/ 576064 w 4034366"/>
              <a:gd name="connsiteY2" fmla="*/ 444049 h 4050793"/>
              <a:gd name="connsiteX3" fmla="*/ 1306413 w 4034366"/>
              <a:gd name="connsiteY3" fmla="*/ 456989 h 4050793"/>
              <a:gd name="connsiteX4" fmla="*/ 1434004 w 4034366"/>
              <a:gd name="connsiteY4" fmla="*/ 499519 h 4050793"/>
              <a:gd name="connsiteX5" fmla="*/ 3347864 w 4034366"/>
              <a:gd name="connsiteY5" fmla="*/ 520784 h 4050793"/>
              <a:gd name="connsiteX6" fmla="*/ 3411659 w 4034366"/>
              <a:gd name="connsiteY6" fmla="*/ 563314 h 4050793"/>
              <a:gd name="connsiteX7" fmla="*/ 3475455 w 4034366"/>
              <a:gd name="connsiteY7" fmla="*/ 584579 h 4050793"/>
              <a:gd name="connsiteX8" fmla="*/ 3603045 w 4034366"/>
              <a:gd name="connsiteY8" fmla="*/ 669640 h 4050793"/>
              <a:gd name="connsiteX9" fmla="*/ 3666841 w 4034366"/>
              <a:gd name="connsiteY9" fmla="*/ 712170 h 4050793"/>
              <a:gd name="connsiteX10" fmla="*/ 3709371 w 4034366"/>
              <a:gd name="connsiteY10" fmla="*/ 775965 h 4050793"/>
              <a:gd name="connsiteX11" fmla="*/ 3751901 w 4034366"/>
              <a:gd name="connsiteY11" fmla="*/ 818496 h 4050793"/>
              <a:gd name="connsiteX12" fmla="*/ 3794431 w 4034366"/>
              <a:gd name="connsiteY12" fmla="*/ 946086 h 4050793"/>
              <a:gd name="connsiteX13" fmla="*/ 3815697 w 4034366"/>
              <a:gd name="connsiteY13" fmla="*/ 1435184 h 4050793"/>
              <a:gd name="connsiteX14" fmla="*/ 3836962 w 4034366"/>
              <a:gd name="connsiteY14" fmla="*/ 1498979 h 4050793"/>
              <a:gd name="connsiteX15" fmla="*/ 3858227 w 4034366"/>
              <a:gd name="connsiteY15" fmla="*/ 1647835 h 4050793"/>
              <a:gd name="connsiteX16" fmla="*/ 3879492 w 4034366"/>
              <a:gd name="connsiteY16" fmla="*/ 1711631 h 4050793"/>
              <a:gd name="connsiteX17" fmla="*/ 3943287 w 4034366"/>
              <a:gd name="connsiteY17" fmla="*/ 1945547 h 4050793"/>
              <a:gd name="connsiteX18" fmla="*/ 3985817 w 4034366"/>
              <a:gd name="connsiteY18" fmla="*/ 2987538 h 4050793"/>
              <a:gd name="connsiteX19" fmla="*/ 4007083 w 4034366"/>
              <a:gd name="connsiteY19" fmla="*/ 3625491 h 4050793"/>
              <a:gd name="connsiteX20" fmla="*/ 4028348 w 4034366"/>
              <a:gd name="connsiteY20" fmla="*/ 3689286 h 4050793"/>
              <a:gd name="connsiteX21" fmla="*/ 4028348 w 4034366"/>
              <a:gd name="connsiteY21" fmla="*/ 4050793 h 4050793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1306413 w 4034366"/>
              <a:gd name="connsiteY2" fmla="*/ 454833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288032 w 4034366"/>
              <a:gd name="connsiteY2" fmla="*/ 513901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473420 h 3551772"/>
              <a:gd name="connsiteX1" fmla="*/ 288032 w 4034366"/>
              <a:gd name="connsiteY1" fmla="*/ 17036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51772"/>
              <a:gd name="connsiteX1" fmla="*/ 72008 w 4034366"/>
              <a:gd name="connsiteY1" fmla="*/ 17035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45427"/>
              <a:gd name="connsiteX1" fmla="*/ 72008 w 4034366"/>
              <a:gd name="connsiteY1" fmla="*/ 17035 h 3545427"/>
              <a:gd name="connsiteX2" fmla="*/ 1434004 w 4034366"/>
              <a:gd name="connsiteY2" fmla="*/ 498 h 3545427"/>
              <a:gd name="connsiteX3" fmla="*/ 3347864 w 4034366"/>
              <a:gd name="connsiteY3" fmla="*/ 21763 h 3545427"/>
              <a:gd name="connsiteX4" fmla="*/ 3411659 w 4034366"/>
              <a:gd name="connsiteY4" fmla="*/ 64293 h 3545427"/>
              <a:gd name="connsiteX5" fmla="*/ 3475455 w 4034366"/>
              <a:gd name="connsiteY5" fmla="*/ 85558 h 3545427"/>
              <a:gd name="connsiteX6" fmla="*/ 3603045 w 4034366"/>
              <a:gd name="connsiteY6" fmla="*/ 170619 h 3545427"/>
              <a:gd name="connsiteX7" fmla="*/ 3666841 w 4034366"/>
              <a:gd name="connsiteY7" fmla="*/ 213149 h 3545427"/>
              <a:gd name="connsiteX8" fmla="*/ 3709371 w 4034366"/>
              <a:gd name="connsiteY8" fmla="*/ 276944 h 3545427"/>
              <a:gd name="connsiteX9" fmla="*/ 3751901 w 4034366"/>
              <a:gd name="connsiteY9" fmla="*/ 319475 h 3545427"/>
              <a:gd name="connsiteX10" fmla="*/ 3794431 w 4034366"/>
              <a:gd name="connsiteY10" fmla="*/ 447065 h 3545427"/>
              <a:gd name="connsiteX11" fmla="*/ 3815697 w 4034366"/>
              <a:gd name="connsiteY11" fmla="*/ 936163 h 3545427"/>
              <a:gd name="connsiteX12" fmla="*/ 3836962 w 4034366"/>
              <a:gd name="connsiteY12" fmla="*/ 999958 h 3545427"/>
              <a:gd name="connsiteX13" fmla="*/ 3858227 w 4034366"/>
              <a:gd name="connsiteY13" fmla="*/ 1148814 h 3545427"/>
              <a:gd name="connsiteX14" fmla="*/ 3879492 w 4034366"/>
              <a:gd name="connsiteY14" fmla="*/ 1212610 h 3545427"/>
              <a:gd name="connsiteX15" fmla="*/ 3943287 w 4034366"/>
              <a:gd name="connsiteY15" fmla="*/ 1446526 h 3545427"/>
              <a:gd name="connsiteX16" fmla="*/ 3985817 w 4034366"/>
              <a:gd name="connsiteY16" fmla="*/ 2488517 h 3545427"/>
              <a:gd name="connsiteX17" fmla="*/ 4007083 w 4034366"/>
              <a:gd name="connsiteY17" fmla="*/ 3126470 h 3545427"/>
              <a:gd name="connsiteX18" fmla="*/ 4028348 w 4034366"/>
              <a:gd name="connsiteY18" fmla="*/ 3190265 h 3545427"/>
              <a:gd name="connsiteX19" fmla="*/ 2952328 w 4034366"/>
              <a:gd name="connsiteY19" fmla="*/ 3545427 h 3545427"/>
              <a:gd name="connsiteX0" fmla="*/ 0 w 4007083"/>
              <a:gd name="connsiteY0" fmla="*/ 3473420 h 3545427"/>
              <a:gd name="connsiteX1" fmla="*/ 72008 w 4007083"/>
              <a:gd name="connsiteY1" fmla="*/ 17035 h 3545427"/>
              <a:gd name="connsiteX2" fmla="*/ 1434004 w 4007083"/>
              <a:gd name="connsiteY2" fmla="*/ 498 h 3545427"/>
              <a:gd name="connsiteX3" fmla="*/ 3347864 w 4007083"/>
              <a:gd name="connsiteY3" fmla="*/ 21763 h 3545427"/>
              <a:gd name="connsiteX4" fmla="*/ 3411659 w 4007083"/>
              <a:gd name="connsiteY4" fmla="*/ 64293 h 3545427"/>
              <a:gd name="connsiteX5" fmla="*/ 3475455 w 4007083"/>
              <a:gd name="connsiteY5" fmla="*/ 85558 h 3545427"/>
              <a:gd name="connsiteX6" fmla="*/ 3603045 w 4007083"/>
              <a:gd name="connsiteY6" fmla="*/ 170619 h 3545427"/>
              <a:gd name="connsiteX7" fmla="*/ 3666841 w 4007083"/>
              <a:gd name="connsiteY7" fmla="*/ 213149 h 3545427"/>
              <a:gd name="connsiteX8" fmla="*/ 3709371 w 4007083"/>
              <a:gd name="connsiteY8" fmla="*/ 276944 h 3545427"/>
              <a:gd name="connsiteX9" fmla="*/ 3751901 w 4007083"/>
              <a:gd name="connsiteY9" fmla="*/ 319475 h 3545427"/>
              <a:gd name="connsiteX10" fmla="*/ 3794431 w 4007083"/>
              <a:gd name="connsiteY10" fmla="*/ 447065 h 3545427"/>
              <a:gd name="connsiteX11" fmla="*/ 3815697 w 4007083"/>
              <a:gd name="connsiteY11" fmla="*/ 936163 h 3545427"/>
              <a:gd name="connsiteX12" fmla="*/ 3836962 w 4007083"/>
              <a:gd name="connsiteY12" fmla="*/ 999958 h 3545427"/>
              <a:gd name="connsiteX13" fmla="*/ 3858227 w 4007083"/>
              <a:gd name="connsiteY13" fmla="*/ 1148814 h 3545427"/>
              <a:gd name="connsiteX14" fmla="*/ 3879492 w 4007083"/>
              <a:gd name="connsiteY14" fmla="*/ 1212610 h 3545427"/>
              <a:gd name="connsiteX15" fmla="*/ 3943287 w 4007083"/>
              <a:gd name="connsiteY15" fmla="*/ 1446526 h 3545427"/>
              <a:gd name="connsiteX16" fmla="*/ 3985817 w 4007083"/>
              <a:gd name="connsiteY16" fmla="*/ 2488517 h 3545427"/>
              <a:gd name="connsiteX17" fmla="*/ 4007083 w 4007083"/>
              <a:gd name="connsiteY17" fmla="*/ 3126470 h 3545427"/>
              <a:gd name="connsiteX18" fmla="*/ 2952328 w 4007083"/>
              <a:gd name="connsiteY18" fmla="*/ 3545427 h 3545427"/>
              <a:gd name="connsiteX0" fmla="*/ 0 w 3990126"/>
              <a:gd name="connsiteY0" fmla="*/ 3473420 h 3545427"/>
              <a:gd name="connsiteX1" fmla="*/ 72008 w 3990126"/>
              <a:gd name="connsiteY1" fmla="*/ 17035 h 3545427"/>
              <a:gd name="connsiteX2" fmla="*/ 1434004 w 3990126"/>
              <a:gd name="connsiteY2" fmla="*/ 498 h 3545427"/>
              <a:gd name="connsiteX3" fmla="*/ 3347864 w 3990126"/>
              <a:gd name="connsiteY3" fmla="*/ 21763 h 3545427"/>
              <a:gd name="connsiteX4" fmla="*/ 3411659 w 3990126"/>
              <a:gd name="connsiteY4" fmla="*/ 64293 h 3545427"/>
              <a:gd name="connsiteX5" fmla="*/ 3475455 w 3990126"/>
              <a:gd name="connsiteY5" fmla="*/ 85558 h 3545427"/>
              <a:gd name="connsiteX6" fmla="*/ 3603045 w 3990126"/>
              <a:gd name="connsiteY6" fmla="*/ 170619 h 3545427"/>
              <a:gd name="connsiteX7" fmla="*/ 3666841 w 3990126"/>
              <a:gd name="connsiteY7" fmla="*/ 213149 h 3545427"/>
              <a:gd name="connsiteX8" fmla="*/ 3709371 w 3990126"/>
              <a:gd name="connsiteY8" fmla="*/ 276944 h 3545427"/>
              <a:gd name="connsiteX9" fmla="*/ 3751901 w 3990126"/>
              <a:gd name="connsiteY9" fmla="*/ 319475 h 3545427"/>
              <a:gd name="connsiteX10" fmla="*/ 3794431 w 3990126"/>
              <a:gd name="connsiteY10" fmla="*/ 447065 h 3545427"/>
              <a:gd name="connsiteX11" fmla="*/ 3815697 w 3990126"/>
              <a:gd name="connsiteY11" fmla="*/ 936163 h 3545427"/>
              <a:gd name="connsiteX12" fmla="*/ 3836962 w 3990126"/>
              <a:gd name="connsiteY12" fmla="*/ 999958 h 3545427"/>
              <a:gd name="connsiteX13" fmla="*/ 3858227 w 3990126"/>
              <a:gd name="connsiteY13" fmla="*/ 1148814 h 3545427"/>
              <a:gd name="connsiteX14" fmla="*/ 3879492 w 3990126"/>
              <a:gd name="connsiteY14" fmla="*/ 1212610 h 3545427"/>
              <a:gd name="connsiteX15" fmla="*/ 3943287 w 3990126"/>
              <a:gd name="connsiteY15" fmla="*/ 1446526 h 3545427"/>
              <a:gd name="connsiteX16" fmla="*/ 3985817 w 3990126"/>
              <a:gd name="connsiteY16" fmla="*/ 2488517 h 3545427"/>
              <a:gd name="connsiteX17" fmla="*/ 2952328 w 3990126"/>
              <a:gd name="connsiteY17" fmla="*/ 3545427 h 3545427"/>
              <a:gd name="connsiteX0" fmla="*/ 0 w 3951440"/>
              <a:gd name="connsiteY0" fmla="*/ 3473420 h 3545427"/>
              <a:gd name="connsiteX1" fmla="*/ 72008 w 3951440"/>
              <a:gd name="connsiteY1" fmla="*/ 17035 h 3545427"/>
              <a:gd name="connsiteX2" fmla="*/ 1434004 w 3951440"/>
              <a:gd name="connsiteY2" fmla="*/ 498 h 3545427"/>
              <a:gd name="connsiteX3" fmla="*/ 3347864 w 3951440"/>
              <a:gd name="connsiteY3" fmla="*/ 21763 h 3545427"/>
              <a:gd name="connsiteX4" fmla="*/ 3411659 w 3951440"/>
              <a:gd name="connsiteY4" fmla="*/ 64293 h 3545427"/>
              <a:gd name="connsiteX5" fmla="*/ 3475455 w 3951440"/>
              <a:gd name="connsiteY5" fmla="*/ 85558 h 3545427"/>
              <a:gd name="connsiteX6" fmla="*/ 3603045 w 3951440"/>
              <a:gd name="connsiteY6" fmla="*/ 170619 h 3545427"/>
              <a:gd name="connsiteX7" fmla="*/ 3666841 w 3951440"/>
              <a:gd name="connsiteY7" fmla="*/ 213149 h 3545427"/>
              <a:gd name="connsiteX8" fmla="*/ 3709371 w 3951440"/>
              <a:gd name="connsiteY8" fmla="*/ 276944 h 3545427"/>
              <a:gd name="connsiteX9" fmla="*/ 3751901 w 3951440"/>
              <a:gd name="connsiteY9" fmla="*/ 319475 h 3545427"/>
              <a:gd name="connsiteX10" fmla="*/ 3794431 w 3951440"/>
              <a:gd name="connsiteY10" fmla="*/ 447065 h 3545427"/>
              <a:gd name="connsiteX11" fmla="*/ 3815697 w 3951440"/>
              <a:gd name="connsiteY11" fmla="*/ 936163 h 3545427"/>
              <a:gd name="connsiteX12" fmla="*/ 3836962 w 3951440"/>
              <a:gd name="connsiteY12" fmla="*/ 999958 h 3545427"/>
              <a:gd name="connsiteX13" fmla="*/ 3858227 w 3951440"/>
              <a:gd name="connsiteY13" fmla="*/ 1148814 h 3545427"/>
              <a:gd name="connsiteX14" fmla="*/ 3879492 w 3951440"/>
              <a:gd name="connsiteY14" fmla="*/ 1212610 h 3545427"/>
              <a:gd name="connsiteX15" fmla="*/ 3943287 w 3951440"/>
              <a:gd name="connsiteY15" fmla="*/ 1446526 h 3545427"/>
              <a:gd name="connsiteX16" fmla="*/ 2952328 w 3951440"/>
              <a:gd name="connsiteY16" fmla="*/ 3545427 h 3545427"/>
              <a:gd name="connsiteX0" fmla="*/ 0 w 3879492"/>
              <a:gd name="connsiteY0" fmla="*/ 3473420 h 3545427"/>
              <a:gd name="connsiteX1" fmla="*/ 72008 w 3879492"/>
              <a:gd name="connsiteY1" fmla="*/ 17035 h 3545427"/>
              <a:gd name="connsiteX2" fmla="*/ 1434004 w 3879492"/>
              <a:gd name="connsiteY2" fmla="*/ 498 h 3545427"/>
              <a:gd name="connsiteX3" fmla="*/ 3347864 w 3879492"/>
              <a:gd name="connsiteY3" fmla="*/ 21763 h 3545427"/>
              <a:gd name="connsiteX4" fmla="*/ 3411659 w 3879492"/>
              <a:gd name="connsiteY4" fmla="*/ 64293 h 3545427"/>
              <a:gd name="connsiteX5" fmla="*/ 3475455 w 3879492"/>
              <a:gd name="connsiteY5" fmla="*/ 85558 h 3545427"/>
              <a:gd name="connsiteX6" fmla="*/ 3603045 w 3879492"/>
              <a:gd name="connsiteY6" fmla="*/ 170619 h 3545427"/>
              <a:gd name="connsiteX7" fmla="*/ 3666841 w 3879492"/>
              <a:gd name="connsiteY7" fmla="*/ 213149 h 3545427"/>
              <a:gd name="connsiteX8" fmla="*/ 3709371 w 3879492"/>
              <a:gd name="connsiteY8" fmla="*/ 276944 h 3545427"/>
              <a:gd name="connsiteX9" fmla="*/ 3751901 w 3879492"/>
              <a:gd name="connsiteY9" fmla="*/ 319475 h 3545427"/>
              <a:gd name="connsiteX10" fmla="*/ 3794431 w 3879492"/>
              <a:gd name="connsiteY10" fmla="*/ 447065 h 3545427"/>
              <a:gd name="connsiteX11" fmla="*/ 3815697 w 3879492"/>
              <a:gd name="connsiteY11" fmla="*/ 936163 h 3545427"/>
              <a:gd name="connsiteX12" fmla="*/ 3836962 w 3879492"/>
              <a:gd name="connsiteY12" fmla="*/ 999958 h 3545427"/>
              <a:gd name="connsiteX13" fmla="*/ 3858227 w 3879492"/>
              <a:gd name="connsiteY13" fmla="*/ 1148814 h 3545427"/>
              <a:gd name="connsiteX14" fmla="*/ 3879492 w 3879492"/>
              <a:gd name="connsiteY14" fmla="*/ 1212610 h 3545427"/>
              <a:gd name="connsiteX15" fmla="*/ 2952328 w 3879492"/>
              <a:gd name="connsiteY15" fmla="*/ 3545427 h 3545427"/>
              <a:gd name="connsiteX0" fmla="*/ 0 w 3858227"/>
              <a:gd name="connsiteY0" fmla="*/ 3473420 h 3545427"/>
              <a:gd name="connsiteX1" fmla="*/ 72008 w 3858227"/>
              <a:gd name="connsiteY1" fmla="*/ 17035 h 3545427"/>
              <a:gd name="connsiteX2" fmla="*/ 1434004 w 3858227"/>
              <a:gd name="connsiteY2" fmla="*/ 498 h 3545427"/>
              <a:gd name="connsiteX3" fmla="*/ 3347864 w 3858227"/>
              <a:gd name="connsiteY3" fmla="*/ 21763 h 3545427"/>
              <a:gd name="connsiteX4" fmla="*/ 3411659 w 3858227"/>
              <a:gd name="connsiteY4" fmla="*/ 64293 h 3545427"/>
              <a:gd name="connsiteX5" fmla="*/ 3475455 w 3858227"/>
              <a:gd name="connsiteY5" fmla="*/ 85558 h 3545427"/>
              <a:gd name="connsiteX6" fmla="*/ 3603045 w 3858227"/>
              <a:gd name="connsiteY6" fmla="*/ 170619 h 3545427"/>
              <a:gd name="connsiteX7" fmla="*/ 3666841 w 3858227"/>
              <a:gd name="connsiteY7" fmla="*/ 213149 h 3545427"/>
              <a:gd name="connsiteX8" fmla="*/ 3709371 w 3858227"/>
              <a:gd name="connsiteY8" fmla="*/ 276944 h 3545427"/>
              <a:gd name="connsiteX9" fmla="*/ 3751901 w 3858227"/>
              <a:gd name="connsiteY9" fmla="*/ 319475 h 3545427"/>
              <a:gd name="connsiteX10" fmla="*/ 3794431 w 3858227"/>
              <a:gd name="connsiteY10" fmla="*/ 447065 h 3545427"/>
              <a:gd name="connsiteX11" fmla="*/ 3815697 w 3858227"/>
              <a:gd name="connsiteY11" fmla="*/ 936163 h 3545427"/>
              <a:gd name="connsiteX12" fmla="*/ 3836962 w 3858227"/>
              <a:gd name="connsiteY12" fmla="*/ 999958 h 3545427"/>
              <a:gd name="connsiteX13" fmla="*/ 3858227 w 3858227"/>
              <a:gd name="connsiteY13" fmla="*/ 1148814 h 3545427"/>
              <a:gd name="connsiteX14" fmla="*/ 2952328 w 3858227"/>
              <a:gd name="connsiteY14" fmla="*/ 3545427 h 3545427"/>
              <a:gd name="connsiteX0" fmla="*/ 0 w 3836962"/>
              <a:gd name="connsiteY0" fmla="*/ 3473420 h 3545427"/>
              <a:gd name="connsiteX1" fmla="*/ 72008 w 3836962"/>
              <a:gd name="connsiteY1" fmla="*/ 17035 h 3545427"/>
              <a:gd name="connsiteX2" fmla="*/ 1434004 w 3836962"/>
              <a:gd name="connsiteY2" fmla="*/ 498 h 3545427"/>
              <a:gd name="connsiteX3" fmla="*/ 3347864 w 3836962"/>
              <a:gd name="connsiteY3" fmla="*/ 21763 h 3545427"/>
              <a:gd name="connsiteX4" fmla="*/ 3411659 w 3836962"/>
              <a:gd name="connsiteY4" fmla="*/ 64293 h 3545427"/>
              <a:gd name="connsiteX5" fmla="*/ 3475455 w 3836962"/>
              <a:gd name="connsiteY5" fmla="*/ 85558 h 3545427"/>
              <a:gd name="connsiteX6" fmla="*/ 3603045 w 3836962"/>
              <a:gd name="connsiteY6" fmla="*/ 170619 h 3545427"/>
              <a:gd name="connsiteX7" fmla="*/ 3666841 w 3836962"/>
              <a:gd name="connsiteY7" fmla="*/ 213149 h 3545427"/>
              <a:gd name="connsiteX8" fmla="*/ 3709371 w 3836962"/>
              <a:gd name="connsiteY8" fmla="*/ 276944 h 3545427"/>
              <a:gd name="connsiteX9" fmla="*/ 3751901 w 3836962"/>
              <a:gd name="connsiteY9" fmla="*/ 319475 h 3545427"/>
              <a:gd name="connsiteX10" fmla="*/ 3794431 w 3836962"/>
              <a:gd name="connsiteY10" fmla="*/ 447065 h 3545427"/>
              <a:gd name="connsiteX11" fmla="*/ 3815697 w 3836962"/>
              <a:gd name="connsiteY11" fmla="*/ 936163 h 3545427"/>
              <a:gd name="connsiteX12" fmla="*/ 3836962 w 3836962"/>
              <a:gd name="connsiteY12" fmla="*/ 999958 h 3545427"/>
              <a:gd name="connsiteX13" fmla="*/ 2952328 w 3836962"/>
              <a:gd name="connsiteY13" fmla="*/ 3545427 h 3545427"/>
              <a:gd name="connsiteX0" fmla="*/ 0 w 3815697"/>
              <a:gd name="connsiteY0" fmla="*/ 3473420 h 3545427"/>
              <a:gd name="connsiteX1" fmla="*/ 72008 w 3815697"/>
              <a:gd name="connsiteY1" fmla="*/ 17035 h 3545427"/>
              <a:gd name="connsiteX2" fmla="*/ 1434004 w 3815697"/>
              <a:gd name="connsiteY2" fmla="*/ 498 h 3545427"/>
              <a:gd name="connsiteX3" fmla="*/ 3347864 w 3815697"/>
              <a:gd name="connsiteY3" fmla="*/ 21763 h 3545427"/>
              <a:gd name="connsiteX4" fmla="*/ 3411659 w 3815697"/>
              <a:gd name="connsiteY4" fmla="*/ 64293 h 3545427"/>
              <a:gd name="connsiteX5" fmla="*/ 3475455 w 3815697"/>
              <a:gd name="connsiteY5" fmla="*/ 85558 h 3545427"/>
              <a:gd name="connsiteX6" fmla="*/ 3603045 w 3815697"/>
              <a:gd name="connsiteY6" fmla="*/ 170619 h 3545427"/>
              <a:gd name="connsiteX7" fmla="*/ 3666841 w 3815697"/>
              <a:gd name="connsiteY7" fmla="*/ 213149 h 3545427"/>
              <a:gd name="connsiteX8" fmla="*/ 3709371 w 3815697"/>
              <a:gd name="connsiteY8" fmla="*/ 276944 h 3545427"/>
              <a:gd name="connsiteX9" fmla="*/ 3751901 w 3815697"/>
              <a:gd name="connsiteY9" fmla="*/ 319475 h 3545427"/>
              <a:gd name="connsiteX10" fmla="*/ 3794431 w 3815697"/>
              <a:gd name="connsiteY10" fmla="*/ 447065 h 3545427"/>
              <a:gd name="connsiteX11" fmla="*/ 3815697 w 3815697"/>
              <a:gd name="connsiteY11" fmla="*/ 936163 h 3545427"/>
              <a:gd name="connsiteX12" fmla="*/ 2952328 w 3815697"/>
              <a:gd name="connsiteY12" fmla="*/ 3545427 h 3545427"/>
              <a:gd name="connsiteX0" fmla="*/ 0 w 3794431"/>
              <a:gd name="connsiteY0" fmla="*/ 3473420 h 3545427"/>
              <a:gd name="connsiteX1" fmla="*/ 72008 w 3794431"/>
              <a:gd name="connsiteY1" fmla="*/ 17035 h 3545427"/>
              <a:gd name="connsiteX2" fmla="*/ 1434004 w 3794431"/>
              <a:gd name="connsiteY2" fmla="*/ 498 h 3545427"/>
              <a:gd name="connsiteX3" fmla="*/ 3347864 w 3794431"/>
              <a:gd name="connsiteY3" fmla="*/ 21763 h 3545427"/>
              <a:gd name="connsiteX4" fmla="*/ 3411659 w 3794431"/>
              <a:gd name="connsiteY4" fmla="*/ 64293 h 3545427"/>
              <a:gd name="connsiteX5" fmla="*/ 3475455 w 3794431"/>
              <a:gd name="connsiteY5" fmla="*/ 85558 h 3545427"/>
              <a:gd name="connsiteX6" fmla="*/ 3603045 w 3794431"/>
              <a:gd name="connsiteY6" fmla="*/ 170619 h 3545427"/>
              <a:gd name="connsiteX7" fmla="*/ 3666841 w 3794431"/>
              <a:gd name="connsiteY7" fmla="*/ 213149 h 3545427"/>
              <a:gd name="connsiteX8" fmla="*/ 3709371 w 3794431"/>
              <a:gd name="connsiteY8" fmla="*/ 276944 h 3545427"/>
              <a:gd name="connsiteX9" fmla="*/ 3751901 w 3794431"/>
              <a:gd name="connsiteY9" fmla="*/ 319475 h 3545427"/>
              <a:gd name="connsiteX10" fmla="*/ 3794431 w 3794431"/>
              <a:gd name="connsiteY10" fmla="*/ 447065 h 3545427"/>
              <a:gd name="connsiteX11" fmla="*/ 2952328 w 3794431"/>
              <a:gd name="connsiteY11" fmla="*/ 3545427 h 3545427"/>
              <a:gd name="connsiteX0" fmla="*/ 0 w 3751901"/>
              <a:gd name="connsiteY0" fmla="*/ 3473420 h 3545427"/>
              <a:gd name="connsiteX1" fmla="*/ 72008 w 3751901"/>
              <a:gd name="connsiteY1" fmla="*/ 17035 h 3545427"/>
              <a:gd name="connsiteX2" fmla="*/ 1434004 w 3751901"/>
              <a:gd name="connsiteY2" fmla="*/ 498 h 3545427"/>
              <a:gd name="connsiteX3" fmla="*/ 3347864 w 3751901"/>
              <a:gd name="connsiteY3" fmla="*/ 21763 h 3545427"/>
              <a:gd name="connsiteX4" fmla="*/ 3411659 w 3751901"/>
              <a:gd name="connsiteY4" fmla="*/ 64293 h 3545427"/>
              <a:gd name="connsiteX5" fmla="*/ 3475455 w 3751901"/>
              <a:gd name="connsiteY5" fmla="*/ 85558 h 3545427"/>
              <a:gd name="connsiteX6" fmla="*/ 3603045 w 3751901"/>
              <a:gd name="connsiteY6" fmla="*/ 170619 h 3545427"/>
              <a:gd name="connsiteX7" fmla="*/ 3666841 w 3751901"/>
              <a:gd name="connsiteY7" fmla="*/ 213149 h 3545427"/>
              <a:gd name="connsiteX8" fmla="*/ 3709371 w 3751901"/>
              <a:gd name="connsiteY8" fmla="*/ 276944 h 3545427"/>
              <a:gd name="connsiteX9" fmla="*/ 3751901 w 3751901"/>
              <a:gd name="connsiteY9" fmla="*/ 319475 h 3545427"/>
              <a:gd name="connsiteX10" fmla="*/ 2952328 w 3751901"/>
              <a:gd name="connsiteY10" fmla="*/ 3545427 h 3545427"/>
              <a:gd name="connsiteX0" fmla="*/ 0 w 3709371"/>
              <a:gd name="connsiteY0" fmla="*/ 3473420 h 3545427"/>
              <a:gd name="connsiteX1" fmla="*/ 72008 w 3709371"/>
              <a:gd name="connsiteY1" fmla="*/ 17035 h 3545427"/>
              <a:gd name="connsiteX2" fmla="*/ 1434004 w 3709371"/>
              <a:gd name="connsiteY2" fmla="*/ 498 h 3545427"/>
              <a:gd name="connsiteX3" fmla="*/ 3347864 w 3709371"/>
              <a:gd name="connsiteY3" fmla="*/ 21763 h 3545427"/>
              <a:gd name="connsiteX4" fmla="*/ 3411659 w 3709371"/>
              <a:gd name="connsiteY4" fmla="*/ 64293 h 3545427"/>
              <a:gd name="connsiteX5" fmla="*/ 3475455 w 3709371"/>
              <a:gd name="connsiteY5" fmla="*/ 85558 h 3545427"/>
              <a:gd name="connsiteX6" fmla="*/ 3603045 w 3709371"/>
              <a:gd name="connsiteY6" fmla="*/ 170619 h 3545427"/>
              <a:gd name="connsiteX7" fmla="*/ 3666841 w 3709371"/>
              <a:gd name="connsiteY7" fmla="*/ 213149 h 3545427"/>
              <a:gd name="connsiteX8" fmla="*/ 3709371 w 3709371"/>
              <a:gd name="connsiteY8" fmla="*/ 276944 h 3545427"/>
              <a:gd name="connsiteX9" fmla="*/ 2952328 w 3709371"/>
              <a:gd name="connsiteY9" fmla="*/ 3545427 h 3545427"/>
              <a:gd name="connsiteX0" fmla="*/ 0 w 3666841"/>
              <a:gd name="connsiteY0" fmla="*/ 3473420 h 3545427"/>
              <a:gd name="connsiteX1" fmla="*/ 72008 w 3666841"/>
              <a:gd name="connsiteY1" fmla="*/ 17035 h 3545427"/>
              <a:gd name="connsiteX2" fmla="*/ 1434004 w 3666841"/>
              <a:gd name="connsiteY2" fmla="*/ 498 h 3545427"/>
              <a:gd name="connsiteX3" fmla="*/ 3347864 w 3666841"/>
              <a:gd name="connsiteY3" fmla="*/ 21763 h 3545427"/>
              <a:gd name="connsiteX4" fmla="*/ 3411659 w 3666841"/>
              <a:gd name="connsiteY4" fmla="*/ 64293 h 3545427"/>
              <a:gd name="connsiteX5" fmla="*/ 3475455 w 3666841"/>
              <a:gd name="connsiteY5" fmla="*/ 85558 h 3545427"/>
              <a:gd name="connsiteX6" fmla="*/ 3603045 w 3666841"/>
              <a:gd name="connsiteY6" fmla="*/ 170619 h 3545427"/>
              <a:gd name="connsiteX7" fmla="*/ 3666841 w 3666841"/>
              <a:gd name="connsiteY7" fmla="*/ 213149 h 3545427"/>
              <a:gd name="connsiteX8" fmla="*/ 2952328 w 3666841"/>
              <a:gd name="connsiteY8" fmla="*/ 3545427 h 3545427"/>
              <a:gd name="connsiteX0" fmla="*/ 0 w 3603045"/>
              <a:gd name="connsiteY0" fmla="*/ 3473420 h 3545427"/>
              <a:gd name="connsiteX1" fmla="*/ 72008 w 3603045"/>
              <a:gd name="connsiteY1" fmla="*/ 17035 h 3545427"/>
              <a:gd name="connsiteX2" fmla="*/ 1434004 w 3603045"/>
              <a:gd name="connsiteY2" fmla="*/ 498 h 3545427"/>
              <a:gd name="connsiteX3" fmla="*/ 3347864 w 3603045"/>
              <a:gd name="connsiteY3" fmla="*/ 21763 h 3545427"/>
              <a:gd name="connsiteX4" fmla="*/ 3411659 w 3603045"/>
              <a:gd name="connsiteY4" fmla="*/ 64293 h 3545427"/>
              <a:gd name="connsiteX5" fmla="*/ 3475455 w 3603045"/>
              <a:gd name="connsiteY5" fmla="*/ 85558 h 3545427"/>
              <a:gd name="connsiteX6" fmla="*/ 3603045 w 3603045"/>
              <a:gd name="connsiteY6" fmla="*/ 170619 h 3545427"/>
              <a:gd name="connsiteX7" fmla="*/ 2952328 w 3603045"/>
              <a:gd name="connsiteY7" fmla="*/ 3545427 h 3545427"/>
              <a:gd name="connsiteX0" fmla="*/ 0 w 3475455"/>
              <a:gd name="connsiteY0" fmla="*/ 3473420 h 3545427"/>
              <a:gd name="connsiteX1" fmla="*/ 72008 w 3475455"/>
              <a:gd name="connsiteY1" fmla="*/ 17035 h 3545427"/>
              <a:gd name="connsiteX2" fmla="*/ 1434004 w 3475455"/>
              <a:gd name="connsiteY2" fmla="*/ 498 h 3545427"/>
              <a:gd name="connsiteX3" fmla="*/ 3347864 w 3475455"/>
              <a:gd name="connsiteY3" fmla="*/ 21763 h 3545427"/>
              <a:gd name="connsiteX4" fmla="*/ 3411659 w 3475455"/>
              <a:gd name="connsiteY4" fmla="*/ 64293 h 3545427"/>
              <a:gd name="connsiteX5" fmla="*/ 3475455 w 3475455"/>
              <a:gd name="connsiteY5" fmla="*/ 85558 h 3545427"/>
              <a:gd name="connsiteX6" fmla="*/ 2952328 w 3475455"/>
              <a:gd name="connsiteY6" fmla="*/ 3545427 h 3545427"/>
              <a:gd name="connsiteX0" fmla="*/ 0 w 3488471"/>
              <a:gd name="connsiteY0" fmla="*/ 3889013 h 3961020"/>
              <a:gd name="connsiteX1" fmla="*/ 72008 w 3488471"/>
              <a:gd name="connsiteY1" fmla="*/ 432628 h 3961020"/>
              <a:gd name="connsiteX2" fmla="*/ 1434004 w 3488471"/>
              <a:gd name="connsiteY2" fmla="*/ 416091 h 3961020"/>
              <a:gd name="connsiteX3" fmla="*/ 3347864 w 3488471"/>
              <a:gd name="connsiteY3" fmla="*/ 437356 h 3961020"/>
              <a:gd name="connsiteX4" fmla="*/ 3411659 w 3488471"/>
              <a:gd name="connsiteY4" fmla="*/ 479886 h 3961020"/>
              <a:gd name="connsiteX5" fmla="*/ 3475455 w 3488471"/>
              <a:gd name="connsiteY5" fmla="*/ 501151 h 3961020"/>
              <a:gd name="connsiteX6" fmla="*/ 2952331 w 3488471"/>
              <a:gd name="connsiteY6" fmla="*/ 576645 h 3961020"/>
              <a:gd name="connsiteX7" fmla="*/ 2952328 w 3488471"/>
              <a:gd name="connsiteY7" fmla="*/ 3961020 h 3961020"/>
              <a:gd name="connsiteX0" fmla="*/ 0 w 3411659"/>
              <a:gd name="connsiteY0" fmla="*/ 3892557 h 3964564"/>
              <a:gd name="connsiteX1" fmla="*/ 72008 w 3411659"/>
              <a:gd name="connsiteY1" fmla="*/ 436172 h 3964564"/>
              <a:gd name="connsiteX2" fmla="*/ 1434004 w 3411659"/>
              <a:gd name="connsiteY2" fmla="*/ 419635 h 3964564"/>
              <a:gd name="connsiteX3" fmla="*/ 3347864 w 3411659"/>
              <a:gd name="connsiteY3" fmla="*/ 440900 h 3964564"/>
              <a:gd name="connsiteX4" fmla="*/ 3411659 w 3411659"/>
              <a:gd name="connsiteY4" fmla="*/ 483430 h 3964564"/>
              <a:gd name="connsiteX5" fmla="*/ 2952331 w 3411659"/>
              <a:gd name="connsiteY5" fmla="*/ 580189 h 3964564"/>
              <a:gd name="connsiteX6" fmla="*/ 2952328 w 3411659"/>
              <a:gd name="connsiteY6" fmla="*/ 3964564 h 3964564"/>
              <a:gd name="connsiteX0" fmla="*/ 0 w 3600918"/>
              <a:gd name="connsiteY0" fmla="*/ 3899645 h 3971652"/>
              <a:gd name="connsiteX1" fmla="*/ 72008 w 3600918"/>
              <a:gd name="connsiteY1" fmla="*/ 443260 h 3971652"/>
              <a:gd name="connsiteX2" fmla="*/ 1434004 w 3600918"/>
              <a:gd name="connsiteY2" fmla="*/ 426723 h 3971652"/>
              <a:gd name="connsiteX3" fmla="*/ 3347864 w 3600918"/>
              <a:gd name="connsiteY3" fmla="*/ 447988 h 3971652"/>
              <a:gd name="connsiteX4" fmla="*/ 2952331 w 3600918"/>
              <a:gd name="connsiteY4" fmla="*/ 587277 h 3971652"/>
              <a:gd name="connsiteX5" fmla="*/ 2952328 w 3600918"/>
              <a:gd name="connsiteY5" fmla="*/ 3971652 h 3971652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61052 h 3545427"/>
              <a:gd name="connsiteX4" fmla="*/ 2952328 w 3041899"/>
              <a:gd name="connsiteY4" fmla="*/ 3545427 h 3545427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7036 h 3545427"/>
              <a:gd name="connsiteX4" fmla="*/ 2952328 w 3041899"/>
              <a:gd name="connsiteY4" fmla="*/ 3545427 h 3545427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2952331 w 3401942"/>
              <a:gd name="connsiteY3" fmla="*/ 17036 h 3545428"/>
              <a:gd name="connsiteX4" fmla="*/ 3312371 w 3401942"/>
              <a:gd name="connsiteY4" fmla="*/ 3545428 h 3545428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3240362 w 3401942"/>
              <a:gd name="connsiteY3" fmla="*/ 17035 h 3545428"/>
              <a:gd name="connsiteX4" fmla="*/ 3312371 w 3401942"/>
              <a:gd name="connsiteY4" fmla="*/ 3545428 h 3545428"/>
              <a:gd name="connsiteX0" fmla="*/ 0 w 4482059"/>
              <a:gd name="connsiteY0" fmla="*/ 3473420 h 3612322"/>
              <a:gd name="connsiteX1" fmla="*/ 72008 w 4482059"/>
              <a:gd name="connsiteY1" fmla="*/ 17035 h 3612322"/>
              <a:gd name="connsiteX2" fmla="*/ 1434004 w 4482059"/>
              <a:gd name="connsiteY2" fmla="*/ 498 h 3612322"/>
              <a:gd name="connsiteX3" fmla="*/ 3240362 w 4482059"/>
              <a:gd name="connsiteY3" fmla="*/ 17035 h 3612322"/>
              <a:gd name="connsiteX4" fmla="*/ 4392488 w 4482059"/>
              <a:gd name="connsiteY4" fmla="*/ 3612322 h 3612322"/>
              <a:gd name="connsiteX0" fmla="*/ 0 w 4482059"/>
              <a:gd name="connsiteY0" fmla="*/ 3473421 h 3612323"/>
              <a:gd name="connsiteX1" fmla="*/ 72008 w 4482059"/>
              <a:gd name="connsiteY1" fmla="*/ 17036 h 3612323"/>
              <a:gd name="connsiteX2" fmla="*/ 1434004 w 4482059"/>
              <a:gd name="connsiteY2" fmla="*/ 499 h 3612323"/>
              <a:gd name="connsiteX3" fmla="*/ 4320480 w 4482059"/>
              <a:gd name="connsiteY3" fmla="*/ 0 h 3612323"/>
              <a:gd name="connsiteX4" fmla="*/ 4392488 w 4482059"/>
              <a:gd name="connsiteY4" fmla="*/ 3612323 h 3612323"/>
              <a:gd name="connsiteX0" fmla="*/ 0 w 4320480"/>
              <a:gd name="connsiteY0" fmla="*/ 3473421 h 3612323"/>
              <a:gd name="connsiteX1" fmla="*/ 72008 w 4320480"/>
              <a:gd name="connsiteY1" fmla="*/ 17036 h 3612323"/>
              <a:gd name="connsiteX2" fmla="*/ 1434004 w 4320480"/>
              <a:gd name="connsiteY2" fmla="*/ 499 h 3612323"/>
              <a:gd name="connsiteX3" fmla="*/ 4320480 w 4320480"/>
              <a:gd name="connsiteY3" fmla="*/ 0 h 3612323"/>
              <a:gd name="connsiteX4" fmla="*/ 4176464 w 4320480"/>
              <a:gd name="connsiteY4" fmla="*/ 3612323 h 3612323"/>
              <a:gd name="connsiteX0" fmla="*/ 0 w 4266035"/>
              <a:gd name="connsiteY0" fmla="*/ 3473420 h 3612322"/>
              <a:gd name="connsiteX1" fmla="*/ 72008 w 4266035"/>
              <a:gd name="connsiteY1" fmla="*/ 17035 h 3612322"/>
              <a:gd name="connsiteX2" fmla="*/ 1434004 w 4266035"/>
              <a:gd name="connsiteY2" fmla="*/ 498 h 3612322"/>
              <a:gd name="connsiteX3" fmla="*/ 4176464 w 4266035"/>
              <a:gd name="connsiteY3" fmla="*/ 0 h 3612322"/>
              <a:gd name="connsiteX4" fmla="*/ 4176464 w 4266035"/>
              <a:gd name="connsiteY4" fmla="*/ 3612322 h 3612322"/>
              <a:gd name="connsiteX0" fmla="*/ 0 w 4266035"/>
              <a:gd name="connsiteY0" fmla="*/ 3473420 h 3612322"/>
              <a:gd name="connsiteX1" fmla="*/ 72008 w 4266035"/>
              <a:gd name="connsiteY1" fmla="*/ 17035 h 3612322"/>
              <a:gd name="connsiteX2" fmla="*/ 1434004 w 4266035"/>
              <a:gd name="connsiteY2" fmla="*/ 498 h 3612322"/>
              <a:gd name="connsiteX3" fmla="*/ 4176464 w 4266035"/>
              <a:gd name="connsiteY3" fmla="*/ 0 h 3612322"/>
              <a:gd name="connsiteX4" fmla="*/ 4176464 w 4266035"/>
              <a:gd name="connsiteY4" fmla="*/ 3612322 h 3612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6035" h="3612322">
                <a:moveTo>
                  <a:pt x="0" y="3473420"/>
                </a:moveTo>
                <a:lnTo>
                  <a:pt x="72008" y="17035"/>
                </a:lnTo>
                <a:cubicBezTo>
                  <a:pt x="116290" y="24027"/>
                  <a:pt x="1389176" y="0"/>
                  <a:pt x="1434004" y="498"/>
                </a:cubicBezTo>
                <a:lnTo>
                  <a:pt x="4176464" y="0"/>
                </a:lnTo>
                <a:cubicBezTo>
                  <a:pt x="4172509" y="536418"/>
                  <a:pt x="4266035" y="3050771"/>
                  <a:pt x="4176464" y="3612322"/>
                </a:cubicBezTo>
              </a:path>
            </a:pathLst>
          </a:custGeom>
          <a:noFill/>
          <a:ln w="57150" cap="flat" cmpd="sng" algn="ctr">
            <a:solidFill>
              <a:srgbClr val="0066FF"/>
            </a:solidFill>
            <a:prstDash val="lgDashDotDot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463" name="Freeform 462"/>
          <p:cNvSpPr/>
          <p:nvPr/>
        </p:nvSpPr>
        <p:spPr bwMode="auto">
          <a:xfrm>
            <a:off x="7336903" y="2280320"/>
            <a:ext cx="4331377" cy="3888431"/>
          </a:xfrm>
          <a:custGeom>
            <a:avLst/>
            <a:gdLst>
              <a:gd name="connsiteX0" fmla="*/ 67011 w 3262797"/>
              <a:gd name="connsiteY0" fmla="*/ 3530009 h 3615069"/>
              <a:gd name="connsiteX1" fmla="*/ 109542 w 3262797"/>
              <a:gd name="connsiteY1" fmla="*/ 2339162 h 3615069"/>
              <a:gd name="connsiteX2" fmla="*/ 130807 w 3262797"/>
              <a:gd name="connsiteY2" fmla="*/ 2275367 h 3615069"/>
              <a:gd name="connsiteX3" fmla="*/ 152072 w 3262797"/>
              <a:gd name="connsiteY3" fmla="*/ 2126511 h 3615069"/>
              <a:gd name="connsiteX4" fmla="*/ 173337 w 3262797"/>
              <a:gd name="connsiteY4" fmla="*/ 1998921 h 3615069"/>
              <a:gd name="connsiteX5" fmla="*/ 152072 w 3262797"/>
              <a:gd name="connsiteY5" fmla="*/ 489097 h 3615069"/>
              <a:gd name="connsiteX6" fmla="*/ 173337 w 3262797"/>
              <a:gd name="connsiteY6" fmla="*/ 148855 h 3615069"/>
              <a:gd name="connsiteX7" fmla="*/ 194602 w 3262797"/>
              <a:gd name="connsiteY7" fmla="*/ 63795 h 3615069"/>
              <a:gd name="connsiteX8" fmla="*/ 258397 w 3262797"/>
              <a:gd name="connsiteY8" fmla="*/ 0 h 3615069"/>
              <a:gd name="connsiteX9" fmla="*/ 534844 w 3262797"/>
              <a:gd name="connsiteY9" fmla="*/ 21265 h 3615069"/>
              <a:gd name="connsiteX10" fmla="*/ 662435 w 3262797"/>
              <a:gd name="connsiteY10" fmla="*/ 63795 h 3615069"/>
              <a:gd name="connsiteX11" fmla="*/ 2576295 w 3262797"/>
              <a:gd name="connsiteY11" fmla="*/ 85060 h 3615069"/>
              <a:gd name="connsiteX12" fmla="*/ 2640090 w 3262797"/>
              <a:gd name="connsiteY12" fmla="*/ 127590 h 3615069"/>
              <a:gd name="connsiteX13" fmla="*/ 2703886 w 3262797"/>
              <a:gd name="connsiteY13" fmla="*/ 148855 h 3615069"/>
              <a:gd name="connsiteX14" fmla="*/ 2831476 w 3262797"/>
              <a:gd name="connsiteY14" fmla="*/ 233916 h 3615069"/>
              <a:gd name="connsiteX15" fmla="*/ 2895272 w 3262797"/>
              <a:gd name="connsiteY15" fmla="*/ 276446 h 3615069"/>
              <a:gd name="connsiteX16" fmla="*/ 2937802 w 3262797"/>
              <a:gd name="connsiteY16" fmla="*/ 340241 h 3615069"/>
              <a:gd name="connsiteX17" fmla="*/ 2980332 w 3262797"/>
              <a:gd name="connsiteY17" fmla="*/ 382772 h 3615069"/>
              <a:gd name="connsiteX18" fmla="*/ 3022862 w 3262797"/>
              <a:gd name="connsiteY18" fmla="*/ 510362 h 3615069"/>
              <a:gd name="connsiteX19" fmla="*/ 3044128 w 3262797"/>
              <a:gd name="connsiteY19" fmla="*/ 999460 h 3615069"/>
              <a:gd name="connsiteX20" fmla="*/ 3065393 w 3262797"/>
              <a:gd name="connsiteY20" fmla="*/ 1063255 h 3615069"/>
              <a:gd name="connsiteX21" fmla="*/ 3086658 w 3262797"/>
              <a:gd name="connsiteY21" fmla="*/ 1212111 h 3615069"/>
              <a:gd name="connsiteX22" fmla="*/ 3107923 w 3262797"/>
              <a:gd name="connsiteY22" fmla="*/ 1275907 h 3615069"/>
              <a:gd name="connsiteX23" fmla="*/ 3171718 w 3262797"/>
              <a:gd name="connsiteY23" fmla="*/ 1509823 h 3615069"/>
              <a:gd name="connsiteX24" fmla="*/ 3214248 w 3262797"/>
              <a:gd name="connsiteY24" fmla="*/ 2551814 h 3615069"/>
              <a:gd name="connsiteX25" fmla="*/ 3235514 w 3262797"/>
              <a:gd name="connsiteY25" fmla="*/ 3189767 h 3615069"/>
              <a:gd name="connsiteX26" fmla="*/ 3256779 w 3262797"/>
              <a:gd name="connsiteY26" fmla="*/ 3253562 h 3615069"/>
              <a:gd name="connsiteX27" fmla="*/ 3256779 w 3262797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02376 w 4034366"/>
              <a:gd name="connsiteY2" fmla="*/ 2275367 h 3615069"/>
              <a:gd name="connsiteX3" fmla="*/ 923641 w 4034366"/>
              <a:gd name="connsiteY3" fmla="*/ 2126511 h 3615069"/>
              <a:gd name="connsiteX4" fmla="*/ 944906 w 4034366"/>
              <a:gd name="connsiteY4" fmla="*/ 1998921 h 3615069"/>
              <a:gd name="connsiteX5" fmla="*/ 923641 w 4034366"/>
              <a:gd name="connsiteY5" fmla="*/ 489097 h 3615069"/>
              <a:gd name="connsiteX6" fmla="*/ 944906 w 4034366"/>
              <a:gd name="connsiteY6" fmla="*/ 148855 h 3615069"/>
              <a:gd name="connsiteX7" fmla="*/ 966171 w 4034366"/>
              <a:gd name="connsiteY7" fmla="*/ 63795 h 3615069"/>
              <a:gd name="connsiteX8" fmla="*/ 1029966 w 4034366"/>
              <a:gd name="connsiteY8" fmla="*/ 0 h 3615069"/>
              <a:gd name="connsiteX9" fmla="*/ 1306413 w 4034366"/>
              <a:gd name="connsiteY9" fmla="*/ 21265 h 3615069"/>
              <a:gd name="connsiteX10" fmla="*/ 1434004 w 4034366"/>
              <a:gd name="connsiteY10" fmla="*/ 63795 h 3615069"/>
              <a:gd name="connsiteX11" fmla="*/ 3347864 w 4034366"/>
              <a:gd name="connsiteY11" fmla="*/ 85060 h 3615069"/>
              <a:gd name="connsiteX12" fmla="*/ 3411659 w 4034366"/>
              <a:gd name="connsiteY12" fmla="*/ 127590 h 3615069"/>
              <a:gd name="connsiteX13" fmla="*/ 3475455 w 4034366"/>
              <a:gd name="connsiteY13" fmla="*/ 148855 h 3615069"/>
              <a:gd name="connsiteX14" fmla="*/ 3603045 w 4034366"/>
              <a:gd name="connsiteY14" fmla="*/ 233916 h 3615069"/>
              <a:gd name="connsiteX15" fmla="*/ 3666841 w 4034366"/>
              <a:gd name="connsiteY15" fmla="*/ 276446 h 3615069"/>
              <a:gd name="connsiteX16" fmla="*/ 3709371 w 4034366"/>
              <a:gd name="connsiteY16" fmla="*/ 340241 h 3615069"/>
              <a:gd name="connsiteX17" fmla="*/ 3751901 w 4034366"/>
              <a:gd name="connsiteY17" fmla="*/ 382772 h 3615069"/>
              <a:gd name="connsiteX18" fmla="*/ 3794431 w 4034366"/>
              <a:gd name="connsiteY18" fmla="*/ 510362 h 3615069"/>
              <a:gd name="connsiteX19" fmla="*/ 3815697 w 4034366"/>
              <a:gd name="connsiteY19" fmla="*/ 999460 h 3615069"/>
              <a:gd name="connsiteX20" fmla="*/ 3836962 w 4034366"/>
              <a:gd name="connsiteY20" fmla="*/ 1063255 h 3615069"/>
              <a:gd name="connsiteX21" fmla="*/ 3858227 w 4034366"/>
              <a:gd name="connsiteY21" fmla="*/ 1212111 h 3615069"/>
              <a:gd name="connsiteX22" fmla="*/ 3879492 w 4034366"/>
              <a:gd name="connsiteY22" fmla="*/ 1275907 h 3615069"/>
              <a:gd name="connsiteX23" fmla="*/ 3943287 w 4034366"/>
              <a:gd name="connsiteY23" fmla="*/ 1509823 h 3615069"/>
              <a:gd name="connsiteX24" fmla="*/ 3985817 w 4034366"/>
              <a:gd name="connsiteY24" fmla="*/ 2551814 h 3615069"/>
              <a:gd name="connsiteX25" fmla="*/ 4007083 w 4034366"/>
              <a:gd name="connsiteY25" fmla="*/ 3189767 h 3615069"/>
              <a:gd name="connsiteX26" fmla="*/ 4028348 w 4034366"/>
              <a:gd name="connsiteY26" fmla="*/ 3253562 h 3615069"/>
              <a:gd name="connsiteX27" fmla="*/ 4028348 w 4034366"/>
              <a:gd name="connsiteY27" fmla="*/ 3615069 h 3615069"/>
              <a:gd name="connsiteX0" fmla="*/ 0 w 4034366"/>
              <a:gd name="connsiteY0" fmla="*/ 3536717 h 3615069"/>
              <a:gd name="connsiteX1" fmla="*/ 881111 w 4034366"/>
              <a:gd name="connsiteY1" fmla="*/ 2339162 h 3615069"/>
              <a:gd name="connsiteX2" fmla="*/ 923641 w 4034366"/>
              <a:gd name="connsiteY2" fmla="*/ 2126511 h 3615069"/>
              <a:gd name="connsiteX3" fmla="*/ 944906 w 4034366"/>
              <a:gd name="connsiteY3" fmla="*/ 1998921 h 3615069"/>
              <a:gd name="connsiteX4" fmla="*/ 923641 w 4034366"/>
              <a:gd name="connsiteY4" fmla="*/ 489097 h 3615069"/>
              <a:gd name="connsiteX5" fmla="*/ 944906 w 4034366"/>
              <a:gd name="connsiteY5" fmla="*/ 148855 h 3615069"/>
              <a:gd name="connsiteX6" fmla="*/ 966171 w 4034366"/>
              <a:gd name="connsiteY6" fmla="*/ 63795 h 3615069"/>
              <a:gd name="connsiteX7" fmla="*/ 1029966 w 4034366"/>
              <a:gd name="connsiteY7" fmla="*/ 0 h 3615069"/>
              <a:gd name="connsiteX8" fmla="*/ 1306413 w 4034366"/>
              <a:gd name="connsiteY8" fmla="*/ 21265 h 3615069"/>
              <a:gd name="connsiteX9" fmla="*/ 1434004 w 4034366"/>
              <a:gd name="connsiteY9" fmla="*/ 63795 h 3615069"/>
              <a:gd name="connsiteX10" fmla="*/ 3347864 w 4034366"/>
              <a:gd name="connsiteY10" fmla="*/ 85060 h 3615069"/>
              <a:gd name="connsiteX11" fmla="*/ 3411659 w 4034366"/>
              <a:gd name="connsiteY11" fmla="*/ 127590 h 3615069"/>
              <a:gd name="connsiteX12" fmla="*/ 3475455 w 4034366"/>
              <a:gd name="connsiteY12" fmla="*/ 148855 h 3615069"/>
              <a:gd name="connsiteX13" fmla="*/ 3603045 w 4034366"/>
              <a:gd name="connsiteY13" fmla="*/ 233916 h 3615069"/>
              <a:gd name="connsiteX14" fmla="*/ 3666841 w 4034366"/>
              <a:gd name="connsiteY14" fmla="*/ 276446 h 3615069"/>
              <a:gd name="connsiteX15" fmla="*/ 3709371 w 4034366"/>
              <a:gd name="connsiteY15" fmla="*/ 340241 h 3615069"/>
              <a:gd name="connsiteX16" fmla="*/ 3751901 w 4034366"/>
              <a:gd name="connsiteY16" fmla="*/ 382772 h 3615069"/>
              <a:gd name="connsiteX17" fmla="*/ 3794431 w 4034366"/>
              <a:gd name="connsiteY17" fmla="*/ 510362 h 3615069"/>
              <a:gd name="connsiteX18" fmla="*/ 3815697 w 4034366"/>
              <a:gd name="connsiteY18" fmla="*/ 999460 h 3615069"/>
              <a:gd name="connsiteX19" fmla="*/ 3836962 w 4034366"/>
              <a:gd name="connsiteY19" fmla="*/ 1063255 h 3615069"/>
              <a:gd name="connsiteX20" fmla="*/ 3858227 w 4034366"/>
              <a:gd name="connsiteY20" fmla="*/ 1212111 h 3615069"/>
              <a:gd name="connsiteX21" fmla="*/ 3879492 w 4034366"/>
              <a:gd name="connsiteY21" fmla="*/ 1275907 h 3615069"/>
              <a:gd name="connsiteX22" fmla="*/ 3943287 w 4034366"/>
              <a:gd name="connsiteY22" fmla="*/ 1509823 h 3615069"/>
              <a:gd name="connsiteX23" fmla="*/ 3985817 w 4034366"/>
              <a:gd name="connsiteY23" fmla="*/ 2551814 h 3615069"/>
              <a:gd name="connsiteX24" fmla="*/ 4007083 w 4034366"/>
              <a:gd name="connsiteY24" fmla="*/ 3189767 h 3615069"/>
              <a:gd name="connsiteX25" fmla="*/ 4028348 w 4034366"/>
              <a:gd name="connsiteY25" fmla="*/ 3253562 h 3615069"/>
              <a:gd name="connsiteX26" fmla="*/ 4028348 w 4034366"/>
              <a:gd name="connsiteY26" fmla="*/ 3615069 h 3615069"/>
              <a:gd name="connsiteX0" fmla="*/ 0 w 4034366"/>
              <a:gd name="connsiteY0" fmla="*/ 3536717 h 3615069"/>
              <a:gd name="connsiteX1" fmla="*/ 923641 w 4034366"/>
              <a:gd name="connsiteY1" fmla="*/ 2126511 h 3615069"/>
              <a:gd name="connsiteX2" fmla="*/ 944906 w 4034366"/>
              <a:gd name="connsiteY2" fmla="*/ 1998921 h 3615069"/>
              <a:gd name="connsiteX3" fmla="*/ 923641 w 4034366"/>
              <a:gd name="connsiteY3" fmla="*/ 489097 h 3615069"/>
              <a:gd name="connsiteX4" fmla="*/ 944906 w 4034366"/>
              <a:gd name="connsiteY4" fmla="*/ 148855 h 3615069"/>
              <a:gd name="connsiteX5" fmla="*/ 966171 w 4034366"/>
              <a:gd name="connsiteY5" fmla="*/ 63795 h 3615069"/>
              <a:gd name="connsiteX6" fmla="*/ 1029966 w 4034366"/>
              <a:gd name="connsiteY6" fmla="*/ 0 h 3615069"/>
              <a:gd name="connsiteX7" fmla="*/ 1306413 w 4034366"/>
              <a:gd name="connsiteY7" fmla="*/ 21265 h 3615069"/>
              <a:gd name="connsiteX8" fmla="*/ 1434004 w 4034366"/>
              <a:gd name="connsiteY8" fmla="*/ 63795 h 3615069"/>
              <a:gd name="connsiteX9" fmla="*/ 3347864 w 4034366"/>
              <a:gd name="connsiteY9" fmla="*/ 85060 h 3615069"/>
              <a:gd name="connsiteX10" fmla="*/ 3411659 w 4034366"/>
              <a:gd name="connsiteY10" fmla="*/ 127590 h 3615069"/>
              <a:gd name="connsiteX11" fmla="*/ 3475455 w 4034366"/>
              <a:gd name="connsiteY11" fmla="*/ 148855 h 3615069"/>
              <a:gd name="connsiteX12" fmla="*/ 3603045 w 4034366"/>
              <a:gd name="connsiteY12" fmla="*/ 233916 h 3615069"/>
              <a:gd name="connsiteX13" fmla="*/ 3666841 w 4034366"/>
              <a:gd name="connsiteY13" fmla="*/ 276446 h 3615069"/>
              <a:gd name="connsiteX14" fmla="*/ 3709371 w 4034366"/>
              <a:gd name="connsiteY14" fmla="*/ 340241 h 3615069"/>
              <a:gd name="connsiteX15" fmla="*/ 3751901 w 4034366"/>
              <a:gd name="connsiteY15" fmla="*/ 382772 h 3615069"/>
              <a:gd name="connsiteX16" fmla="*/ 3794431 w 4034366"/>
              <a:gd name="connsiteY16" fmla="*/ 510362 h 3615069"/>
              <a:gd name="connsiteX17" fmla="*/ 3815697 w 4034366"/>
              <a:gd name="connsiteY17" fmla="*/ 999460 h 3615069"/>
              <a:gd name="connsiteX18" fmla="*/ 3836962 w 4034366"/>
              <a:gd name="connsiteY18" fmla="*/ 1063255 h 3615069"/>
              <a:gd name="connsiteX19" fmla="*/ 3858227 w 4034366"/>
              <a:gd name="connsiteY19" fmla="*/ 1212111 h 3615069"/>
              <a:gd name="connsiteX20" fmla="*/ 3879492 w 4034366"/>
              <a:gd name="connsiteY20" fmla="*/ 1275907 h 3615069"/>
              <a:gd name="connsiteX21" fmla="*/ 3943287 w 4034366"/>
              <a:gd name="connsiteY21" fmla="*/ 1509823 h 3615069"/>
              <a:gd name="connsiteX22" fmla="*/ 3985817 w 4034366"/>
              <a:gd name="connsiteY22" fmla="*/ 2551814 h 3615069"/>
              <a:gd name="connsiteX23" fmla="*/ 4007083 w 4034366"/>
              <a:gd name="connsiteY23" fmla="*/ 3189767 h 3615069"/>
              <a:gd name="connsiteX24" fmla="*/ 4028348 w 4034366"/>
              <a:gd name="connsiteY24" fmla="*/ 3253562 h 3615069"/>
              <a:gd name="connsiteX25" fmla="*/ 4028348 w 4034366"/>
              <a:gd name="connsiteY25" fmla="*/ 3615069 h 3615069"/>
              <a:gd name="connsiteX0" fmla="*/ 0 w 4034366"/>
              <a:gd name="connsiteY0" fmla="*/ 3536717 h 3615069"/>
              <a:gd name="connsiteX1" fmla="*/ 944906 w 4034366"/>
              <a:gd name="connsiteY1" fmla="*/ 1998921 h 3615069"/>
              <a:gd name="connsiteX2" fmla="*/ 923641 w 4034366"/>
              <a:gd name="connsiteY2" fmla="*/ 489097 h 3615069"/>
              <a:gd name="connsiteX3" fmla="*/ 944906 w 4034366"/>
              <a:gd name="connsiteY3" fmla="*/ 148855 h 3615069"/>
              <a:gd name="connsiteX4" fmla="*/ 966171 w 4034366"/>
              <a:gd name="connsiteY4" fmla="*/ 63795 h 3615069"/>
              <a:gd name="connsiteX5" fmla="*/ 1029966 w 4034366"/>
              <a:gd name="connsiteY5" fmla="*/ 0 h 3615069"/>
              <a:gd name="connsiteX6" fmla="*/ 1306413 w 4034366"/>
              <a:gd name="connsiteY6" fmla="*/ 21265 h 3615069"/>
              <a:gd name="connsiteX7" fmla="*/ 1434004 w 4034366"/>
              <a:gd name="connsiteY7" fmla="*/ 63795 h 3615069"/>
              <a:gd name="connsiteX8" fmla="*/ 3347864 w 4034366"/>
              <a:gd name="connsiteY8" fmla="*/ 85060 h 3615069"/>
              <a:gd name="connsiteX9" fmla="*/ 3411659 w 4034366"/>
              <a:gd name="connsiteY9" fmla="*/ 127590 h 3615069"/>
              <a:gd name="connsiteX10" fmla="*/ 3475455 w 4034366"/>
              <a:gd name="connsiteY10" fmla="*/ 148855 h 3615069"/>
              <a:gd name="connsiteX11" fmla="*/ 3603045 w 4034366"/>
              <a:gd name="connsiteY11" fmla="*/ 233916 h 3615069"/>
              <a:gd name="connsiteX12" fmla="*/ 3666841 w 4034366"/>
              <a:gd name="connsiteY12" fmla="*/ 276446 h 3615069"/>
              <a:gd name="connsiteX13" fmla="*/ 3709371 w 4034366"/>
              <a:gd name="connsiteY13" fmla="*/ 340241 h 3615069"/>
              <a:gd name="connsiteX14" fmla="*/ 3751901 w 4034366"/>
              <a:gd name="connsiteY14" fmla="*/ 382772 h 3615069"/>
              <a:gd name="connsiteX15" fmla="*/ 3794431 w 4034366"/>
              <a:gd name="connsiteY15" fmla="*/ 510362 h 3615069"/>
              <a:gd name="connsiteX16" fmla="*/ 3815697 w 4034366"/>
              <a:gd name="connsiteY16" fmla="*/ 999460 h 3615069"/>
              <a:gd name="connsiteX17" fmla="*/ 3836962 w 4034366"/>
              <a:gd name="connsiteY17" fmla="*/ 1063255 h 3615069"/>
              <a:gd name="connsiteX18" fmla="*/ 3858227 w 4034366"/>
              <a:gd name="connsiteY18" fmla="*/ 1212111 h 3615069"/>
              <a:gd name="connsiteX19" fmla="*/ 3879492 w 4034366"/>
              <a:gd name="connsiteY19" fmla="*/ 1275907 h 3615069"/>
              <a:gd name="connsiteX20" fmla="*/ 3943287 w 4034366"/>
              <a:gd name="connsiteY20" fmla="*/ 1509823 h 3615069"/>
              <a:gd name="connsiteX21" fmla="*/ 3985817 w 4034366"/>
              <a:gd name="connsiteY21" fmla="*/ 2551814 h 3615069"/>
              <a:gd name="connsiteX22" fmla="*/ 4007083 w 4034366"/>
              <a:gd name="connsiteY22" fmla="*/ 3189767 h 3615069"/>
              <a:gd name="connsiteX23" fmla="*/ 4028348 w 4034366"/>
              <a:gd name="connsiteY23" fmla="*/ 3253562 h 3615069"/>
              <a:gd name="connsiteX24" fmla="*/ 4028348 w 4034366"/>
              <a:gd name="connsiteY24" fmla="*/ 3615069 h 3615069"/>
              <a:gd name="connsiteX0" fmla="*/ 0 w 4034366"/>
              <a:gd name="connsiteY0" fmla="*/ 3536717 h 3615069"/>
              <a:gd name="connsiteX1" fmla="*/ 923641 w 4034366"/>
              <a:gd name="connsiteY1" fmla="*/ 489097 h 3615069"/>
              <a:gd name="connsiteX2" fmla="*/ 944906 w 4034366"/>
              <a:gd name="connsiteY2" fmla="*/ 148855 h 3615069"/>
              <a:gd name="connsiteX3" fmla="*/ 966171 w 4034366"/>
              <a:gd name="connsiteY3" fmla="*/ 63795 h 3615069"/>
              <a:gd name="connsiteX4" fmla="*/ 1029966 w 4034366"/>
              <a:gd name="connsiteY4" fmla="*/ 0 h 3615069"/>
              <a:gd name="connsiteX5" fmla="*/ 1306413 w 4034366"/>
              <a:gd name="connsiteY5" fmla="*/ 21265 h 3615069"/>
              <a:gd name="connsiteX6" fmla="*/ 1434004 w 4034366"/>
              <a:gd name="connsiteY6" fmla="*/ 63795 h 3615069"/>
              <a:gd name="connsiteX7" fmla="*/ 3347864 w 4034366"/>
              <a:gd name="connsiteY7" fmla="*/ 85060 h 3615069"/>
              <a:gd name="connsiteX8" fmla="*/ 3411659 w 4034366"/>
              <a:gd name="connsiteY8" fmla="*/ 127590 h 3615069"/>
              <a:gd name="connsiteX9" fmla="*/ 3475455 w 4034366"/>
              <a:gd name="connsiteY9" fmla="*/ 148855 h 3615069"/>
              <a:gd name="connsiteX10" fmla="*/ 3603045 w 4034366"/>
              <a:gd name="connsiteY10" fmla="*/ 233916 h 3615069"/>
              <a:gd name="connsiteX11" fmla="*/ 3666841 w 4034366"/>
              <a:gd name="connsiteY11" fmla="*/ 276446 h 3615069"/>
              <a:gd name="connsiteX12" fmla="*/ 3709371 w 4034366"/>
              <a:gd name="connsiteY12" fmla="*/ 340241 h 3615069"/>
              <a:gd name="connsiteX13" fmla="*/ 3751901 w 4034366"/>
              <a:gd name="connsiteY13" fmla="*/ 382772 h 3615069"/>
              <a:gd name="connsiteX14" fmla="*/ 3794431 w 4034366"/>
              <a:gd name="connsiteY14" fmla="*/ 510362 h 3615069"/>
              <a:gd name="connsiteX15" fmla="*/ 3815697 w 4034366"/>
              <a:gd name="connsiteY15" fmla="*/ 999460 h 3615069"/>
              <a:gd name="connsiteX16" fmla="*/ 3836962 w 4034366"/>
              <a:gd name="connsiteY16" fmla="*/ 1063255 h 3615069"/>
              <a:gd name="connsiteX17" fmla="*/ 3858227 w 4034366"/>
              <a:gd name="connsiteY17" fmla="*/ 1212111 h 3615069"/>
              <a:gd name="connsiteX18" fmla="*/ 3879492 w 4034366"/>
              <a:gd name="connsiteY18" fmla="*/ 1275907 h 3615069"/>
              <a:gd name="connsiteX19" fmla="*/ 3943287 w 4034366"/>
              <a:gd name="connsiteY19" fmla="*/ 1509823 h 3615069"/>
              <a:gd name="connsiteX20" fmla="*/ 3985817 w 4034366"/>
              <a:gd name="connsiteY20" fmla="*/ 2551814 h 3615069"/>
              <a:gd name="connsiteX21" fmla="*/ 4007083 w 4034366"/>
              <a:gd name="connsiteY21" fmla="*/ 3189767 h 3615069"/>
              <a:gd name="connsiteX22" fmla="*/ 4028348 w 4034366"/>
              <a:gd name="connsiteY22" fmla="*/ 3253562 h 3615069"/>
              <a:gd name="connsiteX23" fmla="*/ 4028348 w 4034366"/>
              <a:gd name="connsiteY23" fmla="*/ 3615069 h 3615069"/>
              <a:gd name="connsiteX0" fmla="*/ 0 w 4034366"/>
              <a:gd name="connsiteY0" fmla="*/ 3536717 h 3615069"/>
              <a:gd name="connsiteX1" fmla="*/ 944906 w 4034366"/>
              <a:gd name="connsiteY1" fmla="*/ 148855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936104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36717 h 3615069"/>
              <a:gd name="connsiteX1" fmla="*/ 72008 w 4034366"/>
              <a:gd name="connsiteY1" fmla="*/ 152341 h 3615069"/>
              <a:gd name="connsiteX2" fmla="*/ 966171 w 4034366"/>
              <a:gd name="connsiteY2" fmla="*/ 63795 h 3615069"/>
              <a:gd name="connsiteX3" fmla="*/ 1029966 w 4034366"/>
              <a:gd name="connsiteY3" fmla="*/ 0 h 3615069"/>
              <a:gd name="connsiteX4" fmla="*/ 1306413 w 4034366"/>
              <a:gd name="connsiteY4" fmla="*/ 21265 h 3615069"/>
              <a:gd name="connsiteX5" fmla="*/ 1434004 w 4034366"/>
              <a:gd name="connsiteY5" fmla="*/ 63795 h 3615069"/>
              <a:gd name="connsiteX6" fmla="*/ 3347864 w 4034366"/>
              <a:gd name="connsiteY6" fmla="*/ 85060 h 3615069"/>
              <a:gd name="connsiteX7" fmla="*/ 3411659 w 4034366"/>
              <a:gd name="connsiteY7" fmla="*/ 127590 h 3615069"/>
              <a:gd name="connsiteX8" fmla="*/ 3475455 w 4034366"/>
              <a:gd name="connsiteY8" fmla="*/ 148855 h 3615069"/>
              <a:gd name="connsiteX9" fmla="*/ 3603045 w 4034366"/>
              <a:gd name="connsiteY9" fmla="*/ 233916 h 3615069"/>
              <a:gd name="connsiteX10" fmla="*/ 3666841 w 4034366"/>
              <a:gd name="connsiteY10" fmla="*/ 276446 h 3615069"/>
              <a:gd name="connsiteX11" fmla="*/ 3709371 w 4034366"/>
              <a:gd name="connsiteY11" fmla="*/ 340241 h 3615069"/>
              <a:gd name="connsiteX12" fmla="*/ 3751901 w 4034366"/>
              <a:gd name="connsiteY12" fmla="*/ 382772 h 3615069"/>
              <a:gd name="connsiteX13" fmla="*/ 3794431 w 4034366"/>
              <a:gd name="connsiteY13" fmla="*/ 510362 h 3615069"/>
              <a:gd name="connsiteX14" fmla="*/ 3815697 w 4034366"/>
              <a:gd name="connsiteY14" fmla="*/ 999460 h 3615069"/>
              <a:gd name="connsiteX15" fmla="*/ 3836962 w 4034366"/>
              <a:gd name="connsiteY15" fmla="*/ 1063255 h 3615069"/>
              <a:gd name="connsiteX16" fmla="*/ 3858227 w 4034366"/>
              <a:gd name="connsiteY16" fmla="*/ 1212111 h 3615069"/>
              <a:gd name="connsiteX17" fmla="*/ 3879492 w 4034366"/>
              <a:gd name="connsiteY17" fmla="*/ 1275907 h 3615069"/>
              <a:gd name="connsiteX18" fmla="*/ 3943287 w 4034366"/>
              <a:gd name="connsiteY18" fmla="*/ 1509823 h 3615069"/>
              <a:gd name="connsiteX19" fmla="*/ 3985817 w 4034366"/>
              <a:gd name="connsiteY19" fmla="*/ 2551814 h 3615069"/>
              <a:gd name="connsiteX20" fmla="*/ 4007083 w 4034366"/>
              <a:gd name="connsiteY20" fmla="*/ 3189767 h 3615069"/>
              <a:gd name="connsiteX21" fmla="*/ 4028348 w 4034366"/>
              <a:gd name="connsiteY21" fmla="*/ 3253562 h 3615069"/>
              <a:gd name="connsiteX22" fmla="*/ 4028348 w 4034366"/>
              <a:gd name="connsiteY22" fmla="*/ 3615069 h 3615069"/>
              <a:gd name="connsiteX0" fmla="*/ 0 w 4034366"/>
              <a:gd name="connsiteY0" fmla="*/ 3529866 h 3608218"/>
              <a:gd name="connsiteX1" fmla="*/ 72008 w 4034366"/>
              <a:gd name="connsiteY1" fmla="*/ 145490 h 3608218"/>
              <a:gd name="connsiteX2" fmla="*/ 966171 w 4034366"/>
              <a:gd name="connsiteY2" fmla="*/ 56944 h 3608218"/>
              <a:gd name="connsiteX3" fmla="*/ 576064 w 4034366"/>
              <a:gd name="connsiteY3" fmla="*/ 1474 h 3608218"/>
              <a:gd name="connsiteX4" fmla="*/ 1306413 w 4034366"/>
              <a:gd name="connsiteY4" fmla="*/ 14414 h 3608218"/>
              <a:gd name="connsiteX5" fmla="*/ 1434004 w 4034366"/>
              <a:gd name="connsiteY5" fmla="*/ 56944 h 3608218"/>
              <a:gd name="connsiteX6" fmla="*/ 3347864 w 4034366"/>
              <a:gd name="connsiteY6" fmla="*/ 78209 h 3608218"/>
              <a:gd name="connsiteX7" fmla="*/ 3411659 w 4034366"/>
              <a:gd name="connsiteY7" fmla="*/ 120739 h 3608218"/>
              <a:gd name="connsiteX8" fmla="*/ 3475455 w 4034366"/>
              <a:gd name="connsiteY8" fmla="*/ 142004 h 3608218"/>
              <a:gd name="connsiteX9" fmla="*/ 3603045 w 4034366"/>
              <a:gd name="connsiteY9" fmla="*/ 227065 h 3608218"/>
              <a:gd name="connsiteX10" fmla="*/ 3666841 w 4034366"/>
              <a:gd name="connsiteY10" fmla="*/ 269595 h 3608218"/>
              <a:gd name="connsiteX11" fmla="*/ 3709371 w 4034366"/>
              <a:gd name="connsiteY11" fmla="*/ 333390 h 3608218"/>
              <a:gd name="connsiteX12" fmla="*/ 3751901 w 4034366"/>
              <a:gd name="connsiteY12" fmla="*/ 375921 h 3608218"/>
              <a:gd name="connsiteX13" fmla="*/ 3794431 w 4034366"/>
              <a:gd name="connsiteY13" fmla="*/ 503511 h 3608218"/>
              <a:gd name="connsiteX14" fmla="*/ 3815697 w 4034366"/>
              <a:gd name="connsiteY14" fmla="*/ 992609 h 3608218"/>
              <a:gd name="connsiteX15" fmla="*/ 3836962 w 4034366"/>
              <a:gd name="connsiteY15" fmla="*/ 1056404 h 3608218"/>
              <a:gd name="connsiteX16" fmla="*/ 3858227 w 4034366"/>
              <a:gd name="connsiteY16" fmla="*/ 1205260 h 3608218"/>
              <a:gd name="connsiteX17" fmla="*/ 3879492 w 4034366"/>
              <a:gd name="connsiteY17" fmla="*/ 1269056 h 3608218"/>
              <a:gd name="connsiteX18" fmla="*/ 3943287 w 4034366"/>
              <a:gd name="connsiteY18" fmla="*/ 1502972 h 3608218"/>
              <a:gd name="connsiteX19" fmla="*/ 3985817 w 4034366"/>
              <a:gd name="connsiteY19" fmla="*/ 2544963 h 3608218"/>
              <a:gd name="connsiteX20" fmla="*/ 4007083 w 4034366"/>
              <a:gd name="connsiteY20" fmla="*/ 3182916 h 3608218"/>
              <a:gd name="connsiteX21" fmla="*/ 4028348 w 4034366"/>
              <a:gd name="connsiteY21" fmla="*/ 3246711 h 3608218"/>
              <a:gd name="connsiteX22" fmla="*/ 4028348 w 4034366"/>
              <a:gd name="connsiteY22" fmla="*/ 3608218 h 3608218"/>
              <a:gd name="connsiteX0" fmla="*/ 0 w 4034366"/>
              <a:gd name="connsiteY0" fmla="*/ 3972441 h 4050793"/>
              <a:gd name="connsiteX1" fmla="*/ 72008 w 4034366"/>
              <a:gd name="connsiteY1" fmla="*/ 588065 h 4050793"/>
              <a:gd name="connsiteX2" fmla="*/ 576064 w 4034366"/>
              <a:gd name="connsiteY2" fmla="*/ 444049 h 4050793"/>
              <a:gd name="connsiteX3" fmla="*/ 1306413 w 4034366"/>
              <a:gd name="connsiteY3" fmla="*/ 456989 h 4050793"/>
              <a:gd name="connsiteX4" fmla="*/ 1434004 w 4034366"/>
              <a:gd name="connsiteY4" fmla="*/ 499519 h 4050793"/>
              <a:gd name="connsiteX5" fmla="*/ 3347864 w 4034366"/>
              <a:gd name="connsiteY5" fmla="*/ 520784 h 4050793"/>
              <a:gd name="connsiteX6" fmla="*/ 3411659 w 4034366"/>
              <a:gd name="connsiteY6" fmla="*/ 563314 h 4050793"/>
              <a:gd name="connsiteX7" fmla="*/ 3475455 w 4034366"/>
              <a:gd name="connsiteY7" fmla="*/ 584579 h 4050793"/>
              <a:gd name="connsiteX8" fmla="*/ 3603045 w 4034366"/>
              <a:gd name="connsiteY8" fmla="*/ 669640 h 4050793"/>
              <a:gd name="connsiteX9" fmla="*/ 3666841 w 4034366"/>
              <a:gd name="connsiteY9" fmla="*/ 712170 h 4050793"/>
              <a:gd name="connsiteX10" fmla="*/ 3709371 w 4034366"/>
              <a:gd name="connsiteY10" fmla="*/ 775965 h 4050793"/>
              <a:gd name="connsiteX11" fmla="*/ 3751901 w 4034366"/>
              <a:gd name="connsiteY11" fmla="*/ 818496 h 4050793"/>
              <a:gd name="connsiteX12" fmla="*/ 3794431 w 4034366"/>
              <a:gd name="connsiteY12" fmla="*/ 946086 h 4050793"/>
              <a:gd name="connsiteX13" fmla="*/ 3815697 w 4034366"/>
              <a:gd name="connsiteY13" fmla="*/ 1435184 h 4050793"/>
              <a:gd name="connsiteX14" fmla="*/ 3836962 w 4034366"/>
              <a:gd name="connsiteY14" fmla="*/ 1498979 h 4050793"/>
              <a:gd name="connsiteX15" fmla="*/ 3858227 w 4034366"/>
              <a:gd name="connsiteY15" fmla="*/ 1647835 h 4050793"/>
              <a:gd name="connsiteX16" fmla="*/ 3879492 w 4034366"/>
              <a:gd name="connsiteY16" fmla="*/ 1711631 h 4050793"/>
              <a:gd name="connsiteX17" fmla="*/ 3943287 w 4034366"/>
              <a:gd name="connsiteY17" fmla="*/ 1945547 h 4050793"/>
              <a:gd name="connsiteX18" fmla="*/ 3985817 w 4034366"/>
              <a:gd name="connsiteY18" fmla="*/ 2987538 h 4050793"/>
              <a:gd name="connsiteX19" fmla="*/ 4007083 w 4034366"/>
              <a:gd name="connsiteY19" fmla="*/ 3625491 h 4050793"/>
              <a:gd name="connsiteX20" fmla="*/ 4028348 w 4034366"/>
              <a:gd name="connsiteY20" fmla="*/ 3689286 h 4050793"/>
              <a:gd name="connsiteX21" fmla="*/ 4028348 w 4034366"/>
              <a:gd name="connsiteY21" fmla="*/ 4050793 h 4050793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1306413 w 4034366"/>
              <a:gd name="connsiteY2" fmla="*/ 454833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970285 h 4048637"/>
              <a:gd name="connsiteX1" fmla="*/ 72008 w 4034366"/>
              <a:gd name="connsiteY1" fmla="*/ 585909 h 4048637"/>
              <a:gd name="connsiteX2" fmla="*/ 288032 w 4034366"/>
              <a:gd name="connsiteY2" fmla="*/ 513901 h 4048637"/>
              <a:gd name="connsiteX3" fmla="*/ 1434004 w 4034366"/>
              <a:gd name="connsiteY3" fmla="*/ 497363 h 4048637"/>
              <a:gd name="connsiteX4" fmla="*/ 3347864 w 4034366"/>
              <a:gd name="connsiteY4" fmla="*/ 518628 h 4048637"/>
              <a:gd name="connsiteX5" fmla="*/ 3411659 w 4034366"/>
              <a:gd name="connsiteY5" fmla="*/ 561158 h 4048637"/>
              <a:gd name="connsiteX6" fmla="*/ 3475455 w 4034366"/>
              <a:gd name="connsiteY6" fmla="*/ 582423 h 4048637"/>
              <a:gd name="connsiteX7" fmla="*/ 3603045 w 4034366"/>
              <a:gd name="connsiteY7" fmla="*/ 667484 h 4048637"/>
              <a:gd name="connsiteX8" fmla="*/ 3666841 w 4034366"/>
              <a:gd name="connsiteY8" fmla="*/ 710014 h 4048637"/>
              <a:gd name="connsiteX9" fmla="*/ 3709371 w 4034366"/>
              <a:gd name="connsiteY9" fmla="*/ 773809 h 4048637"/>
              <a:gd name="connsiteX10" fmla="*/ 3751901 w 4034366"/>
              <a:gd name="connsiteY10" fmla="*/ 816340 h 4048637"/>
              <a:gd name="connsiteX11" fmla="*/ 3794431 w 4034366"/>
              <a:gd name="connsiteY11" fmla="*/ 943930 h 4048637"/>
              <a:gd name="connsiteX12" fmla="*/ 3815697 w 4034366"/>
              <a:gd name="connsiteY12" fmla="*/ 1433028 h 4048637"/>
              <a:gd name="connsiteX13" fmla="*/ 3836962 w 4034366"/>
              <a:gd name="connsiteY13" fmla="*/ 1496823 h 4048637"/>
              <a:gd name="connsiteX14" fmla="*/ 3858227 w 4034366"/>
              <a:gd name="connsiteY14" fmla="*/ 1645679 h 4048637"/>
              <a:gd name="connsiteX15" fmla="*/ 3879492 w 4034366"/>
              <a:gd name="connsiteY15" fmla="*/ 1709475 h 4048637"/>
              <a:gd name="connsiteX16" fmla="*/ 3943287 w 4034366"/>
              <a:gd name="connsiteY16" fmla="*/ 1943391 h 4048637"/>
              <a:gd name="connsiteX17" fmla="*/ 3985817 w 4034366"/>
              <a:gd name="connsiteY17" fmla="*/ 2985382 h 4048637"/>
              <a:gd name="connsiteX18" fmla="*/ 4007083 w 4034366"/>
              <a:gd name="connsiteY18" fmla="*/ 3623335 h 4048637"/>
              <a:gd name="connsiteX19" fmla="*/ 4028348 w 4034366"/>
              <a:gd name="connsiteY19" fmla="*/ 3687130 h 4048637"/>
              <a:gd name="connsiteX20" fmla="*/ 4028348 w 4034366"/>
              <a:gd name="connsiteY20" fmla="*/ 4048637 h 4048637"/>
              <a:gd name="connsiteX0" fmla="*/ 0 w 4034366"/>
              <a:gd name="connsiteY0" fmla="*/ 3473420 h 3551772"/>
              <a:gd name="connsiteX1" fmla="*/ 288032 w 4034366"/>
              <a:gd name="connsiteY1" fmla="*/ 17036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51772"/>
              <a:gd name="connsiteX1" fmla="*/ 72008 w 4034366"/>
              <a:gd name="connsiteY1" fmla="*/ 17035 h 3551772"/>
              <a:gd name="connsiteX2" fmla="*/ 1434004 w 4034366"/>
              <a:gd name="connsiteY2" fmla="*/ 498 h 3551772"/>
              <a:gd name="connsiteX3" fmla="*/ 3347864 w 4034366"/>
              <a:gd name="connsiteY3" fmla="*/ 21763 h 3551772"/>
              <a:gd name="connsiteX4" fmla="*/ 3411659 w 4034366"/>
              <a:gd name="connsiteY4" fmla="*/ 64293 h 3551772"/>
              <a:gd name="connsiteX5" fmla="*/ 3475455 w 4034366"/>
              <a:gd name="connsiteY5" fmla="*/ 85558 h 3551772"/>
              <a:gd name="connsiteX6" fmla="*/ 3603045 w 4034366"/>
              <a:gd name="connsiteY6" fmla="*/ 170619 h 3551772"/>
              <a:gd name="connsiteX7" fmla="*/ 3666841 w 4034366"/>
              <a:gd name="connsiteY7" fmla="*/ 213149 h 3551772"/>
              <a:gd name="connsiteX8" fmla="*/ 3709371 w 4034366"/>
              <a:gd name="connsiteY8" fmla="*/ 276944 h 3551772"/>
              <a:gd name="connsiteX9" fmla="*/ 3751901 w 4034366"/>
              <a:gd name="connsiteY9" fmla="*/ 319475 h 3551772"/>
              <a:gd name="connsiteX10" fmla="*/ 3794431 w 4034366"/>
              <a:gd name="connsiteY10" fmla="*/ 447065 h 3551772"/>
              <a:gd name="connsiteX11" fmla="*/ 3815697 w 4034366"/>
              <a:gd name="connsiteY11" fmla="*/ 936163 h 3551772"/>
              <a:gd name="connsiteX12" fmla="*/ 3836962 w 4034366"/>
              <a:gd name="connsiteY12" fmla="*/ 999958 h 3551772"/>
              <a:gd name="connsiteX13" fmla="*/ 3858227 w 4034366"/>
              <a:gd name="connsiteY13" fmla="*/ 1148814 h 3551772"/>
              <a:gd name="connsiteX14" fmla="*/ 3879492 w 4034366"/>
              <a:gd name="connsiteY14" fmla="*/ 1212610 h 3551772"/>
              <a:gd name="connsiteX15" fmla="*/ 3943287 w 4034366"/>
              <a:gd name="connsiteY15" fmla="*/ 1446526 h 3551772"/>
              <a:gd name="connsiteX16" fmla="*/ 3985817 w 4034366"/>
              <a:gd name="connsiteY16" fmla="*/ 2488517 h 3551772"/>
              <a:gd name="connsiteX17" fmla="*/ 4007083 w 4034366"/>
              <a:gd name="connsiteY17" fmla="*/ 3126470 h 3551772"/>
              <a:gd name="connsiteX18" fmla="*/ 4028348 w 4034366"/>
              <a:gd name="connsiteY18" fmla="*/ 3190265 h 3551772"/>
              <a:gd name="connsiteX19" fmla="*/ 4028348 w 4034366"/>
              <a:gd name="connsiteY19" fmla="*/ 3551772 h 3551772"/>
              <a:gd name="connsiteX0" fmla="*/ 0 w 4034366"/>
              <a:gd name="connsiteY0" fmla="*/ 3473420 h 3545427"/>
              <a:gd name="connsiteX1" fmla="*/ 72008 w 4034366"/>
              <a:gd name="connsiteY1" fmla="*/ 17035 h 3545427"/>
              <a:gd name="connsiteX2" fmla="*/ 1434004 w 4034366"/>
              <a:gd name="connsiteY2" fmla="*/ 498 h 3545427"/>
              <a:gd name="connsiteX3" fmla="*/ 3347864 w 4034366"/>
              <a:gd name="connsiteY3" fmla="*/ 21763 h 3545427"/>
              <a:gd name="connsiteX4" fmla="*/ 3411659 w 4034366"/>
              <a:gd name="connsiteY4" fmla="*/ 64293 h 3545427"/>
              <a:gd name="connsiteX5" fmla="*/ 3475455 w 4034366"/>
              <a:gd name="connsiteY5" fmla="*/ 85558 h 3545427"/>
              <a:gd name="connsiteX6" fmla="*/ 3603045 w 4034366"/>
              <a:gd name="connsiteY6" fmla="*/ 170619 h 3545427"/>
              <a:gd name="connsiteX7" fmla="*/ 3666841 w 4034366"/>
              <a:gd name="connsiteY7" fmla="*/ 213149 h 3545427"/>
              <a:gd name="connsiteX8" fmla="*/ 3709371 w 4034366"/>
              <a:gd name="connsiteY8" fmla="*/ 276944 h 3545427"/>
              <a:gd name="connsiteX9" fmla="*/ 3751901 w 4034366"/>
              <a:gd name="connsiteY9" fmla="*/ 319475 h 3545427"/>
              <a:gd name="connsiteX10" fmla="*/ 3794431 w 4034366"/>
              <a:gd name="connsiteY10" fmla="*/ 447065 h 3545427"/>
              <a:gd name="connsiteX11" fmla="*/ 3815697 w 4034366"/>
              <a:gd name="connsiteY11" fmla="*/ 936163 h 3545427"/>
              <a:gd name="connsiteX12" fmla="*/ 3836962 w 4034366"/>
              <a:gd name="connsiteY12" fmla="*/ 999958 h 3545427"/>
              <a:gd name="connsiteX13" fmla="*/ 3858227 w 4034366"/>
              <a:gd name="connsiteY13" fmla="*/ 1148814 h 3545427"/>
              <a:gd name="connsiteX14" fmla="*/ 3879492 w 4034366"/>
              <a:gd name="connsiteY14" fmla="*/ 1212610 h 3545427"/>
              <a:gd name="connsiteX15" fmla="*/ 3943287 w 4034366"/>
              <a:gd name="connsiteY15" fmla="*/ 1446526 h 3545427"/>
              <a:gd name="connsiteX16" fmla="*/ 3985817 w 4034366"/>
              <a:gd name="connsiteY16" fmla="*/ 2488517 h 3545427"/>
              <a:gd name="connsiteX17" fmla="*/ 4007083 w 4034366"/>
              <a:gd name="connsiteY17" fmla="*/ 3126470 h 3545427"/>
              <a:gd name="connsiteX18" fmla="*/ 4028348 w 4034366"/>
              <a:gd name="connsiteY18" fmla="*/ 3190265 h 3545427"/>
              <a:gd name="connsiteX19" fmla="*/ 2952328 w 4034366"/>
              <a:gd name="connsiteY19" fmla="*/ 3545427 h 3545427"/>
              <a:gd name="connsiteX0" fmla="*/ 0 w 4007083"/>
              <a:gd name="connsiteY0" fmla="*/ 3473420 h 3545427"/>
              <a:gd name="connsiteX1" fmla="*/ 72008 w 4007083"/>
              <a:gd name="connsiteY1" fmla="*/ 17035 h 3545427"/>
              <a:gd name="connsiteX2" fmla="*/ 1434004 w 4007083"/>
              <a:gd name="connsiteY2" fmla="*/ 498 h 3545427"/>
              <a:gd name="connsiteX3" fmla="*/ 3347864 w 4007083"/>
              <a:gd name="connsiteY3" fmla="*/ 21763 h 3545427"/>
              <a:gd name="connsiteX4" fmla="*/ 3411659 w 4007083"/>
              <a:gd name="connsiteY4" fmla="*/ 64293 h 3545427"/>
              <a:gd name="connsiteX5" fmla="*/ 3475455 w 4007083"/>
              <a:gd name="connsiteY5" fmla="*/ 85558 h 3545427"/>
              <a:gd name="connsiteX6" fmla="*/ 3603045 w 4007083"/>
              <a:gd name="connsiteY6" fmla="*/ 170619 h 3545427"/>
              <a:gd name="connsiteX7" fmla="*/ 3666841 w 4007083"/>
              <a:gd name="connsiteY7" fmla="*/ 213149 h 3545427"/>
              <a:gd name="connsiteX8" fmla="*/ 3709371 w 4007083"/>
              <a:gd name="connsiteY8" fmla="*/ 276944 h 3545427"/>
              <a:gd name="connsiteX9" fmla="*/ 3751901 w 4007083"/>
              <a:gd name="connsiteY9" fmla="*/ 319475 h 3545427"/>
              <a:gd name="connsiteX10" fmla="*/ 3794431 w 4007083"/>
              <a:gd name="connsiteY10" fmla="*/ 447065 h 3545427"/>
              <a:gd name="connsiteX11" fmla="*/ 3815697 w 4007083"/>
              <a:gd name="connsiteY11" fmla="*/ 936163 h 3545427"/>
              <a:gd name="connsiteX12" fmla="*/ 3836962 w 4007083"/>
              <a:gd name="connsiteY12" fmla="*/ 999958 h 3545427"/>
              <a:gd name="connsiteX13" fmla="*/ 3858227 w 4007083"/>
              <a:gd name="connsiteY13" fmla="*/ 1148814 h 3545427"/>
              <a:gd name="connsiteX14" fmla="*/ 3879492 w 4007083"/>
              <a:gd name="connsiteY14" fmla="*/ 1212610 h 3545427"/>
              <a:gd name="connsiteX15" fmla="*/ 3943287 w 4007083"/>
              <a:gd name="connsiteY15" fmla="*/ 1446526 h 3545427"/>
              <a:gd name="connsiteX16" fmla="*/ 3985817 w 4007083"/>
              <a:gd name="connsiteY16" fmla="*/ 2488517 h 3545427"/>
              <a:gd name="connsiteX17" fmla="*/ 4007083 w 4007083"/>
              <a:gd name="connsiteY17" fmla="*/ 3126470 h 3545427"/>
              <a:gd name="connsiteX18" fmla="*/ 2952328 w 4007083"/>
              <a:gd name="connsiteY18" fmla="*/ 3545427 h 3545427"/>
              <a:gd name="connsiteX0" fmla="*/ 0 w 3990126"/>
              <a:gd name="connsiteY0" fmla="*/ 3473420 h 3545427"/>
              <a:gd name="connsiteX1" fmla="*/ 72008 w 3990126"/>
              <a:gd name="connsiteY1" fmla="*/ 17035 h 3545427"/>
              <a:gd name="connsiteX2" fmla="*/ 1434004 w 3990126"/>
              <a:gd name="connsiteY2" fmla="*/ 498 h 3545427"/>
              <a:gd name="connsiteX3" fmla="*/ 3347864 w 3990126"/>
              <a:gd name="connsiteY3" fmla="*/ 21763 h 3545427"/>
              <a:gd name="connsiteX4" fmla="*/ 3411659 w 3990126"/>
              <a:gd name="connsiteY4" fmla="*/ 64293 h 3545427"/>
              <a:gd name="connsiteX5" fmla="*/ 3475455 w 3990126"/>
              <a:gd name="connsiteY5" fmla="*/ 85558 h 3545427"/>
              <a:gd name="connsiteX6" fmla="*/ 3603045 w 3990126"/>
              <a:gd name="connsiteY6" fmla="*/ 170619 h 3545427"/>
              <a:gd name="connsiteX7" fmla="*/ 3666841 w 3990126"/>
              <a:gd name="connsiteY7" fmla="*/ 213149 h 3545427"/>
              <a:gd name="connsiteX8" fmla="*/ 3709371 w 3990126"/>
              <a:gd name="connsiteY8" fmla="*/ 276944 h 3545427"/>
              <a:gd name="connsiteX9" fmla="*/ 3751901 w 3990126"/>
              <a:gd name="connsiteY9" fmla="*/ 319475 h 3545427"/>
              <a:gd name="connsiteX10" fmla="*/ 3794431 w 3990126"/>
              <a:gd name="connsiteY10" fmla="*/ 447065 h 3545427"/>
              <a:gd name="connsiteX11" fmla="*/ 3815697 w 3990126"/>
              <a:gd name="connsiteY11" fmla="*/ 936163 h 3545427"/>
              <a:gd name="connsiteX12" fmla="*/ 3836962 w 3990126"/>
              <a:gd name="connsiteY12" fmla="*/ 999958 h 3545427"/>
              <a:gd name="connsiteX13" fmla="*/ 3858227 w 3990126"/>
              <a:gd name="connsiteY13" fmla="*/ 1148814 h 3545427"/>
              <a:gd name="connsiteX14" fmla="*/ 3879492 w 3990126"/>
              <a:gd name="connsiteY14" fmla="*/ 1212610 h 3545427"/>
              <a:gd name="connsiteX15" fmla="*/ 3943287 w 3990126"/>
              <a:gd name="connsiteY15" fmla="*/ 1446526 h 3545427"/>
              <a:gd name="connsiteX16" fmla="*/ 3985817 w 3990126"/>
              <a:gd name="connsiteY16" fmla="*/ 2488517 h 3545427"/>
              <a:gd name="connsiteX17" fmla="*/ 2952328 w 3990126"/>
              <a:gd name="connsiteY17" fmla="*/ 3545427 h 3545427"/>
              <a:gd name="connsiteX0" fmla="*/ 0 w 3951440"/>
              <a:gd name="connsiteY0" fmla="*/ 3473420 h 3545427"/>
              <a:gd name="connsiteX1" fmla="*/ 72008 w 3951440"/>
              <a:gd name="connsiteY1" fmla="*/ 17035 h 3545427"/>
              <a:gd name="connsiteX2" fmla="*/ 1434004 w 3951440"/>
              <a:gd name="connsiteY2" fmla="*/ 498 h 3545427"/>
              <a:gd name="connsiteX3" fmla="*/ 3347864 w 3951440"/>
              <a:gd name="connsiteY3" fmla="*/ 21763 h 3545427"/>
              <a:gd name="connsiteX4" fmla="*/ 3411659 w 3951440"/>
              <a:gd name="connsiteY4" fmla="*/ 64293 h 3545427"/>
              <a:gd name="connsiteX5" fmla="*/ 3475455 w 3951440"/>
              <a:gd name="connsiteY5" fmla="*/ 85558 h 3545427"/>
              <a:gd name="connsiteX6" fmla="*/ 3603045 w 3951440"/>
              <a:gd name="connsiteY6" fmla="*/ 170619 h 3545427"/>
              <a:gd name="connsiteX7" fmla="*/ 3666841 w 3951440"/>
              <a:gd name="connsiteY7" fmla="*/ 213149 h 3545427"/>
              <a:gd name="connsiteX8" fmla="*/ 3709371 w 3951440"/>
              <a:gd name="connsiteY8" fmla="*/ 276944 h 3545427"/>
              <a:gd name="connsiteX9" fmla="*/ 3751901 w 3951440"/>
              <a:gd name="connsiteY9" fmla="*/ 319475 h 3545427"/>
              <a:gd name="connsiteX10" fmla="*/ 3794431 w 3951440"/>
              <a:gd name="connsiteY10" fmla="*/ 447065 h 3545427"/>
              <a:gd name="connsiteX11" fmla="*/ 3815697 w 3951440"/>
              <a:gd name="connsiteY11" fmla="*/ 936163 h 3545427"/>
              <a:gd name="connsiteX12" fmla="*/ 3836962 w 3951440"/>
              <a:gd name="connsiteY12" fmla="*/ 999958 h 3545427"/>
              <a:gd name="connsiteX13" fmla="*/ 3858227 w 3951440"/>
              <a:gd name="connsiteY13" fmla="*/ 1148814 h 3545427"/>
              <a:gd name="connsiteX14" fmla="*/ 3879492 w 3951440"/>
              <a:gd name="connsiteY14" fmla="*/ 1212610 h 3545427"/>
              <a:gd name="connsiteX15" fmla="*/ 3943287 w 3951440"/>
              <a:gd name="connsiteY15" fmla="*/ 1446526 h 3545427"/>
              <a:gd name="connsiteX16" fmla="*/ 2952328 w 3951440"/>
              <a:gd name="connsiteY16" fmla="*/ 3545427 h 3545427"/>
              <a:gd name="connsiteX0" fmla="*/ 0 w 3879492"/>
              <a:gd name="connsiteY0" fmla="*/ 3473420 h 3545427"/>
              <a:gd name="connsiteX1" fmla="*/ 72008 w 3879492"/>
              <a:gd name="connsiteY1" fmla="*/ 17035 h 3545427"/>
              <a:gd name="connsiteX2" fmla="*/ 1434004 w 3879492"/>
              <a:gd name="connsiteY2" fmla="*/ 498 h 3545427"/>
              <a:gd name="connsiteX3" fmla="*/ 3347864 w 3879492"/>
              <a:gd name="connsiteY3" fmla="*/ 21763 h 3545427"/>
              <a:gd name="connsiteX4" fmla="*/ 3411659 w 3879492"/>
              <a:gd name="connsiteY4" fmla="*/ 64293 h 3545427"/>
              <a:gd name="connsiteX5" fmla="*/ 3475455 w 3879492"/>
              <a:gd name="connsiteY5" fmla="*/ 85558 h 3545427"/>
              <a:gd name="connsiteX6" fmla="*/ 3603045 w 3879492"/>
              <a:gd name="connsiteY6" fmla="*/ 170619 h 3545427"/>
              <a:gd name="connsiteX7" fmla="*/ 3666841 w 3879492"/>
              <a:gd name="connsiteY7" fmla="*/ 213149 h 3545427"/>
              <a:gd name="connsiteX8" fmla="*/ 3709371 w 3879492"/>
              <a:gd name="connsiteY8" fmla="*/ 276944 h 3545427"/>
              <a:gd name="connsiteX9" fmla="*/ 3751901 w 3879492"/>
              <a:gd name="connsiteY9" fmla="*/ 319475 h 3545427"/>
              <a:gd name="connsiteX10" fmla="*/ 3794431 w 3879492"/>
              <a:gd name="connsiteY10" fmla="*/ 447065 h 3545427"/>
              <a:gd name="connsiteX11" fmla="*/ 3815697 w 3879492"/>
              <a:gd name="connsiteY11" fmla="*/ 936163 h 3545427"/>
              <a:gd name="connsiteX12" fmla="*/ 3836962 w 3879492"/>
              <a:gd name="connsiteY12" fmla="*/ 999958 h 3545427"/>
              <a:gd name="connsiteX13" fmla="*/ 3858227 w 3879492"/>
              <a:gd name="connsiteY13" fmla="*/ 1148814 h 3545427"/>
              <a:gd name="connsiteX14" fmla="*/ 3879492 w 3879492"/>
              <a:gd name="connsiteY14" fmla="*/ 1212610 h 3545427"/>
              <a:gd name="connsiteX15" fmla="*/ 2952328 w 3879492"/>
              <a:gd name="connsiteY15" fmla="*/ 3545427 h 3545427"/>
              <a:gd name="connsiteX0" fmla="*/ 0 w 3858227"/>
              <a:gd name="connsiteY0" fmla="*/ 3473420 h 3545427"/>
              <a:gd name="connsiteX1" fmla="*/ 72008 w 3858227"/>
              <a:gd name="connsiteY1" fmla="*/ 17035 h 3545427"/>
              <a:gd name="connsiteX2" fmla="*/ 1434004 w 3858227"/>
              <a:gd name="connsiteY2" fmla="*/ 498 h 3545427"/>
              <a:gd name="connsiteX3" fmla="*/ 3347864 w 3858227"/>
              <a:gd name="connsiteY3" fmla="*/ 21763 h 3545427"/>
              <a:gd name="connsiteX4" fmla="*/ 3411659 w 3858227"/>
              <a:gd name="connsiteY4" fmla="*/ 64293 h 3545427"/>
              <a:gd name="connsiteX5" fmla="*/ 3475455 w 3858227"/>
              <a:gd name="connsiteY5" fmla="*/ 85558 h 3545427"/>
              <a:gd name="connsiteX6" fmla="*/ 3603045 w 3858227"/>
              <a:gd name="connsiteY6" fmla="*/ 170619 h 3545427"/>
              <a:gd name="connsiteX7" fmla="*/ 3666841 w 3858227"/>
              <a:gd name="connsiteY7" fmla="*/ 213149 h 3545427"/>
              <a:gd name="connsiteX8" fmla="*/ 3709371 w 3858227"/>
              <a:gd name="connsiteY8" fmla="*/ 276944 h 3545427"/>
              <a:gd name="connsiteX9" fmla="*/ 3751901 w 3858227"/>
              <a:gd name="connsiteY9" fmla="*/ 319475 h 3545427"/>
              <a:gd name="connsiteX10" fmla="*/ 3794431 w 3858227"/>
              <a:gd name="connsiteY10" fmla="*/ 447065 h 3545427"/>
              <a:gd name="connsiteX11" fmla="*/ 3815697 w 3858227"/>
              <a:gd name="connsiteY11" fmla="*/ 936163 h 3545427"/>
              <a:gd name="connsiteX12" fmla="*/ 3836962 w 3858227"/>
              <a:gd name="connsiteY12" fmla="*/ 999958 h 3545427"/>
              <a:gd name="connsiteX13" fmla="*/ 3858227 w 3858227"/>
              <a:gd name="connsiteY13" fmla="*/ 1148814 h 3545427"/>
              <a:gd name="connsiteX14" fmla="*/ 2952328 w 3858227"/>
              <a:gd name="connsiteY14" fmla="*/ 3545427 h 3545427"/>
              <a:gd name="connsiteX0" fmla="*/ 0 w 3836962"/>
              <a:gd name="connsiteY0" fmla="*/ 3473420 h 3545427"/>
              <a:gd name="connsiteX1" fmla="*/ 72008 w 3836962"/>
              <a:gd name="connsiteY1" fmla="*/ 17035 h 3545427"/>
              <a:gd name="connsiteX2" fmla="*/ 1434004 w 3836962"/>
              <a:gd name="connsiteY2" fmla="*/ 498 h 3545427"/>
              <a:gd name="connsiteX3" fmla="*/ 3347864 w 3836962"/>
              <a:gd name="connsiteY3" fmla="*/ 21763 h 3545427"/>
              <a:gd name="connsiteX4" fmla="*/ 3411659 w 3836962"/>
              <a:gd name="connsiteY4" fmla="*/ 64293 h 3545427"/>
              <a:gd name="connsiteX5" fmla="*/ 3475455 w 3836962"/>
              <a:gd name="connsiteY5" fmla="*/ 85558 h 3545427"/>
              <a:gd name="connsiteX6" fmla="*/ 3603045 w 3836962"/>
              <a:gd name="connsiteY6" fmla="*/ 170619 h 3545427"/>
              <a:gd name="connsiteX7" fmla="*/ 3666841 w 3836962"/>
              <a:gd name="connsiteY7" fmla="*/ 213149 h 3545427"/>
              <a:gd name="connsiteX8" fmla="*/ 3709371 w 3836962"/>
              <a:gd name="connsiteY8" fmla="*/ 276944 h 3545427"/>
              <a:gd name="connsiteX9" fmla="*/ 3751901 w 3836962"/>
              <a:gd name="connsiteY9" fmla="*/ 319475 h 3545427"/>
              <a:gd name="connsiteX10" fmla="*/ 3794431 w 3836962"/>
              <a:gd name="connsiteY10" fmla="*/ 447065 h 3545427"/>
              <a:gd name="connsiteX11" fmla="*/ 3815697 w 3836962"/>
              <a:gd name="connsiteY11" fmla="*/ 936163 h 3545427"/>
              <a:gd name="connsiteX12" fmla="*/ 3836962 w 3836962"/>
              <a:gd name="connsiteY12" fmla="*/ 999958 h 3545427"/>
              <a:gd name="connsiteX13" fmla="*/ 2952328 w 3836962"/>
              <a:gd name="connsiteY13" fmla="*/ 3545427 h 3545427"/>
              <a:gd name="connsiteX0" fmla="*/ 0 w 3815697"/>
              <a:gd name="connsiteY0" fmla="*/ 3473420 h 3545427"/>
              <a:gd name="connsiteX1" fmla="*/ 72008 w 3815697"/>
              <a:gd name="connsiteY1" fmla="*/ 17035 h 3545427"/>
              <a:gd name="connsiteX2" fmla="*/ 1434004 w 3815697"/>
              <a:gd name="connsiteY2" fmla="*/ 498 h 3545427"/>
              <a:gd name="connsiteX3" fmla="*/ 3347864 w 3815697"/>
              <a:gd name="connsiteY3" fmla="*/ 21763 h 3545427"/>
              <a:gd name="connsiteX4" fmla="*/ 3411659 w 3815697"/>
              <a:gd name="connsiteY4" fmla="*/ 64293 h 3545427"/>
              <a:gd name="connsiteX5" fmla="*/ 3475455 w 3815697"/>
              <a:gd name="connsiteY5" fmla="*/ 85558 h 3545427"/>
              <a:gd name="connsiteX6" fmla="*/ 3603045 w 3815697"/>
              <a:gd name="connsiteY6" fmla="*/ 170619 h 3545427"/>
              <a:gd name="connsiteX7" fmla="*/ 3666841 w 3815697"/>
              <a:gd name="connsiteY7" fmla="*/ 213149 h 3545427"/>
              <a:gd name="connsiteX8" fmla="*/ 3709371 w 3815697"/>
              <a:gd name="connsiteY8" fmla="*/ 276944 h 3545427"/>
              <a:gd name="connsiteX9" fmla="*/ 3751901 w 3815697"/>
              <a:gd name="connsiteY9" fmla="*/ 319475 h 3545427"/>
              <a:gd name="connsiteX10" fmla="*/ 3794431 w 3815697"/>
              <a:gd name="connsiteY10" fmla="*/ 447065 h 3545427"/>
              <a:gd name="connsiteX11" fmla="*/ 3815697 w 3815697"/>
              <a:gd name="connsiteY11" fmla="*/ 936163 h 3545427"/>
              <a:gd name="connsiteX12" fmla="*/ 2952328 w 3815697"/>
              <a:gd name="connsiteY12" fmla="*/ 3545427 h 3545427"/>
              <a:gd name="connsiteX0" fmla="*/ 0 w 3794431"/>
              <a:gd name="connsiteY0" fmla="*/ 3473420 h 3545427"/>
              <a:gd name="connsiteX1" fmla="*/ 72008 w 3794431"/>
              <a:gd name="connsiteY1" fmla="*/ 17035 h 3545427"/>
              <a:gd name="connsiteX2" fmla="*/ 1434004 w 3794431"/>
              <a:gd name="connsiteY2" fmla="*/ 498 h 3545427"/>
              <a:gd name="connsiteX3" fmla="*/ 3347864 w 3794431"/>
              <a:gd name="connsiteY3" fmla="*/ 21763 h 3545427"/>
              <a:gd name="connsiteX4" fmla="*/ 3411659 w 3794431"/>
              <a:gd name="connsiteY4" fmla="*/ 64293 h 3545427"/>
              <a:gd name="connsiteX5" fmla="*/ 3475455 w 3794431"/>
              <a:gd name="connsiteY5" fmla="*/ 85558 h 3545427"/>
              <a:gd name="connsiteX6" fmla="*/ 3603045 w 3794431"/>
              <a:gd name="connsiteY6" fmla="*/ 170619 h 3545427"/>
              <a:gd name="connsiteX7" fmla="*/ 3666841 w 3794431"/>
              <a:gd name="connsiteY7" fmla="*/ 213149 h 3545427"/>
              <a:gd name="connsiteX8" fmla="*/ 3709371 w 3794431"/>
              <a:gd name="connsiteY8" fmla="*/ 276944 h 3545427"/>
              <a:gd name="connsiteX9" fmla="*/ 3751901 w 3794431"/>
              <a:gd name="connsiteY9" fmla="*/ 319475 h 3545427"/>
              <a:gd name="connsiteX10" fmla="*/ 3794431 w 3794431"/>
              <a:gd name="connsiteY10" fmla="*/ 447065 h 3545427"/>
              <a:gd name="connsiteX11" fmla="*/ 2952328 w 3794431"/>
              <a:gd name="connsiteY11" fmla="*/ 3545427 h 3545427"/>
              <a:gd name="connsiteX0" fmla="*/ 0 w 3751901"/>
              <a:gd name="connsiteY0" fmla="*/ 3473420 h 3545427"/>
              <a:gd name="connsiteX1" fmla="*/ 72008 w 3751901"/>
              <a:gd name="connsiteY1" fmla="*/ 17035 h 3545427"/>
              <a:gd name="connsiteX2" fmla="*/ 1434004 w 3751901"/>
              <a:gd name="connsiteY2" fmla="*/ 498 h 3545427"/>
              <a:gd name="connsiteX3" fmla="*/ 3347864 w 3751901"/>
              <a:gd name="connsiteY3" fmla="*/ 21763 h 3545427"/>
              <a:gd name="connsiteX4" fmla="*/ 3411659 w 3751901"/>
              <a:gd name="connsiteY4" fmla="*/ 64293 h 3545427"/>
              <a:gd name="connsiteX5" fmla="*/ 3475455 w 3751901"/>
              <a:gd name="connsiteY5" fmla="*/ 85558 h 3545427"/>
              <a:gd name="connsiteX6" fmla="*/ 3603045 w 3751901"/>
              <a:gd name="connsiteY6" fmla="*/ 170619 h 3545427"/>
              <a:gd name="connsiteX7" fmla="*/ 3666841 w 3751901"/>
              <a:gd name="connsiteY7" fmla="*/ 213149 h 3545427"/>
              <a:gd name="connsiteX8" fmla="*/ 3709371 w 3751901"/>
              <a:gd name="connsiteY8" fmla="*/ 276944 h 3545427"/>
              <a:gd name="connsiteX9" fmla="*/ 3751901 w 3751901"/>
              <a:gd name="connsiteY9" fmla="*/ 319475 h 3545427"/>
              <a:gd name="connsiteX10" fmla="*/ 2952328 w 3751901"/>
              <a:gd name="connsiteY10" fmla="*/ 3545427 h 3545427"/>
              <a:gd name="connsiteX0" fmla="*/ 0 w 3709371"/>
              <a:gd name="connsiteY0" fmla="*/ 3473420 h 3545427"/>
              <a:gd name="connsiteX1" fmla="*/ 72008 w 3709371"/>
              <a:gd name="connsiteY1" fmla="*/ 17035 h 3545427"/>
              <a:gd name="connsiteX2" fmla="*/ 1434004 w 3709371"/>
              <a:gd name="connsiteY2" fmla="*/ 498 h 3545427"/>
              <a:gd name="connsiteX3" fmla="*/ 3347864 w 3709371"/>
              <a:gd name="connsiteY3" fmla="*/ 21763 h 3545427"/>
              <a:gd name="connsiteX4" fmla="*/ 3411659 w 3709371"/>
              <a:gd name="connsiteY4" fmla="*/ 64293 h 3545427"/>
              <a:gd name="connsiteX5" fmla="*/ 3475455 w 3709371"/>
              <a:gd name="connsiteY5" fmla="*/ 85558 h 3545427"/>
              <a:gd name="connsiteX6" fmla="*/ 3603045 w 3709371"/>
              <a:gd name="connsiteY6" fmla="*/ 170619 h 3545427"/>
              <a:gd name="connsiteX7" fmla="*/ 3666841 w 3709371"/>
              <a:gd name="connsiteY7" fmla="*/ 213149 h 3545427"/>
              <a:gd name="connsiteX8" fmla="*/ 3709371 w 3709371"/>
              <a:gd name="connsiteY8" fmla="*/ 276944 h 3545427"/>
              <a:gd name="connsiteX9" fmla="*/ 2952328 w 3709371"/>
              <a:gd name="connsiteY9" fmla="*/ 3545427 h 3545427"/>
              <a:gd name="connsiteX0" fmla="*/ 0 w 3666841"/>
              <a:gd name="connsiteY0" fmla="*/ 3473420 h 3545427"/>
              <a:gd name="connsiteX1" fmla="*/ 72008 w 3666841"/>
              <a:gd name="connsiteY1" fmla="*/ 17035 h 3545427"/>
              <a:gd name="connsiteX2" fmla="*/ 1434004 w 3666841"/>
              <a:gd name="connsiteY2" fmla="*/ 498 h 3545427"/>
              <a:gd name="connsiteX3" fmla="*/ 3347864 w 3666841"/>
              <a:gd name="connsiteY3" fmla="*/ 21763 h 3545427"/>
              <a:gd name="connsiteX4" fmla="*/ 3411659 w 3666841"/>
              <a:gd name="connsiteY4" fmla="*/ 64293 h 3545427"/>
              <a:gd name="connsiteX5" fmla="*/ 3475455 w 3666841"/>
              <a:gd name="connsiteY5" fmla="*/ 85558 h 3545427"/>
              <a:gd name="connsiteX6" fmla="*/ 3603045 w 3666841"/>
              <a:gd name="connsiteY6" fmla="*/ 170619 h 3545427"/>
              <a:gd name="connsiteX7" fmla="*/ 3666841 w 3666841"/>
              <a:gd name="connsiteY7" fmla="*/ 213149 h 3545427"/>
              <a:gd name="connsiteX8" fmla="*/ 2952328 w 3666841"/>
              <a:gd name="connsiteY8" fmla="*/ 3545427 h 3545427"/>
              <a:gd name="connsiteX0" fmla="*/ 0 w 3603045"/>
              <a:gd name="connsiteY0" fmla="*/ 3473420 h 3545427"/>
              <a:gd name="connsiteX1" fmla="*/ 72008 w 3603045"/>
              <a:gd name="connsiteY1" fmla="*/ 17035 h 3545427"/>
              <a:gd name="connsiteX2" fmla="*/ 1434004 w 3603045"/>
              <a:gd name="connsiteY2" fmla="*/ 498 h 3545427"/>
              <a:gd name="connsiteX3" fmla="*/ 3347864 w 3603045"/>
              <a:gd name="connsiteY3" fmla="*/ 21763 h 3545427"/>
              <a:gd name="connsiteX4" fmla="*/ 3411659 w 3603045"/>
              <a:gd name="connsiteY4" fmla="*/ 64293 h 3545427"/>
              <a:gd name="connsiteX5" fmla="*/ 3475455 w 3603045"/>
              <a:gd name="connsiteY5" fmla="*/ 85558 h 3545427"/>
              <a:gd name="connsiteX6" fmla="*/ 3603045 w 3603045"/>
              <a:gd name="connsiteY6" fmla="*/ 170619 h 3545427"/>
              <a:gd name="connsiteX7" fmla="*/ 2952328 w 3603045"/>
              <a:gd name="connsiteY7" fmla="*/ 3545427 h 3545427"/>
              <a:gd name="connsiteX0" fmla="*/ 0 w 3475455"/>
              <a:gd name="connsiteY0" fmla="*/ 3473420 h 3545427"/>
              <a:gd name="connsiteX1" fmla="*/ 72008 w 3475455"/>
              <a:gd name="connsiteY1" fmla="*/ 17035 h 3545427"/>
              <a:gd name="connsiteX2" fmla="*/ 1434004 w 3475455"/>
              <a:gd name="connsiteY2" fmla="*/ 498 h 3545427"/>
              <a:gd name="connsiteX3" fmla="*/ 3347864 w 3475455"/>
              <a:gd name="connsiteY3" fmla="*/ 21763 h 3545427"/>
              <a:gd name="connsiteX4" fmla="*/ 3411659 w 3475455"/>
              <a:gd name="connsiteY4" fmla="*/ 64293 h 3545427"/>
              <a:gd name="connsiteX5" fmla="*/ 3475455 w 3475455"/>
              <a:gd name="connsiteY5" fmla="*/ 85558 h 3545427"/>
              <a:gd name="connsiteX6" fmla="*/ 2952328 w 3475455"/>
              <a:gd name="connsiteY6" fmla="*/ 3545427 h 3545427"/>
              <a:gd name="connsiteX0" fmla="*/ 0 w 3488471"/>
              <a:gd name="connsiteY0" fmla="*/ 3889013 h 3961020"/>
              <a:gd name="connsiteX1" fmla="*/ 72008 w 3488471"/>
              <a:gd name="connsiteY1" fmla="*/ 432628 h 3961020"/>
              <a:gd name="connsiteX2" fmla="*/ 1434004 w 3488471"/>
              <a:gd name="connsiteY2" fmla="*/ 416091 h 3961020"/>
              <a:gd name="connsiteX3" fmla="*/ 3347864 w 3488471"/>
              <a:gd name="connsiteY3" fmla="*/ 437356 h 3961020"/>
              <a:gd name="connsiteX4" fmla="*/ 3411659 w 3488471"/>
              <a:gd name="connsiteY4" fmla="*/ 479886 h 3961020"/>
              <a:gd name="connsiteX5" fmla="*/ 3475455 w 3488471"/>
              <a:gd name="connsiteY5" fmla="*/ 501151 h 3961020"/>
              <a:gd name="connsiteX6" fmla="*/ 2952331 w 3488471"/>
              <a:gd name="connsiteY6" fmla="*/ 576645 h 3961020"/>
              <a:gd name="connsiteX7" fmla="*/ 2952328 w 3488471"/>
              <a:gd name="connsiteY7" fmla="*/ 3961020 h 3961020"/>
              <a:gd name="connsiteX0" fmla="*/ 0 w 3411659"/>
              <a:gd name="connsiteY0" fmla="*/ 3892557 h 3964564"/>
              <a:gd name="connsiteX1" fmla="*/ 72008 w 3411659"/>
              <a:gd name="connsiteY1" fmla="*/ 436172 h 3964564"/>
              <a:gd name="connsiteX2" fmla="*/ 1434004 w 3411659"/>
              <a:gd name="connsiteY2" fmla="*/ 419635 h 3964564"/>
              <a:gd name="connsiteX3" fmla="*/ 3347864 w 3411659"/>
              <a:gd name="connsiteY3" fmla="*/ 440900 h 3964564"/>
              <a:gd name="connsiteX4" fmla="*/ 3411659 w 3411659"/>
              <a:gd name="connsiteY4" fmla="*/ 483430 h 3964564"/>
              <a:gd name="connsiteX5" fmla="*/ 2952331 w 3411659"/>
              <a:gd name="connsiteY5" fmla="*/ 580189 h 3964564"/>
              <a:gd name="connsiteX6" fmla="*/ 2952328 w 3411659"/>
              <a:gd name="connsiteY6" fmla="*/ 3964564 h 3964564"/>
              <a:gd name="connsiteX0" fmla="*/ 0 w 3600918"/>
              <a:gd name="connsiteY0" fmla="*/ 3899645 h 3971652"/>
              <a:gd name="connsiteX1" fmla="*/ 72008 w 3600918"/>
              <a:gd name="connsiteY1" fmla="*/ 443260 h 3971652"/>
              <a:gd name="connsiteX2" fmla="*/ 1434004 w 3600918"/>
              <a:gd name="connsiteY2" fmla="*/ 426723 h 3971652"/>
              <a:gd name="connsiteX3" fmla="*/ 3347864 w 3600918"/>
              <a:gd name="connsiteY3" fmla="*/ 447988 h 3971652"/>
              <a:gd name="connsiteX4" fmla="*/ 2952331 w 3600918"/>
              <a:gd name="connsiteY4" fmla="*/ 587277 h 3971652"/>
              <a:gd name="connsiteX5" fmla="*/ 2952328 w 3600918"/>
              <a:gd name="connsiteY5" fmla="*/ 3971652 h 3971652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61052 h 3545427"/>
              <a:gd name="connsiteX4" fmla="*/ 2952328 w 3041899"/>
              <a:gd name="connsiteY4" fmla="*/ 3545427 h 3545427"/>
              <a:gd name="connsiteX0" fmla="*/ 0 w 3041899"/>
              <a:gd name="connsiteY0" fmla="*/ 3473420 h 3545427"/>
              <a:gd name="connsiteX1" fmla="*/ 72008 w 3041899"/>
              <a:gd name="connsiteY1" fmla="*/ 17035 h 3545427"/>
              <a:gd name="connsiteX2" fmla="*/ 1434004 w 3041899"/>
              <a:gd name="connsiteY2" fmla="*/ 498 h 3545427"/>
              <a:gd name="connsiteX3" fmla="*/ 2952331 w 3041899"/>
              <a:gd name="connsiteY3" fmla="*/ 17036 h 3545427"/>
              <a:gd name="connsiteX4" fmla="*/ 2952328 w 3041899"/>
              <a:gd name="connsiteY4" fmla="*/ 3545427 h 3545427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2952331 w 3401942"/>
              <a:gd name="connsiteY3" fmla="*/ 17036 h 3545428"/>
              <a:gd name="connsiteX4" fmla="*/ 3312371 w 3401942"/>
              <a:gd name="connsiteY4" fmla="*/ 3545428 h 3545428"/>
              <a:gd name="connsiteX0" fmla="*/ 0 w 3401942"/>
              <a:gd name="connsiteY0" fmla="*/ 3473420 h 3545428"/>
              <a:gd name="connsiteX1" fmla="*/ 72008 w 3401942"/>
              <a:gd name="connsiteY1" fmla="*/ 17035 h 3545428"/>
              <a:gd name="connsiteX2" fmla="*/ 1434004 w 3401942"/>
              <a:gd name="connsiteY2" fmla="*/ 498 h 3545428"/>
              <a:gd name="connsiteX3" fmla="*/ 3240362 w 3401942"/>
              <a:gd name="connsiteY3" fmla="*/ 17035 h 3545428"/>
              <a:gd name="connsiteX4" fmla="*/ 3312371 w 3401942"/>
              <a:gd name="connsiteY4" fmla="*/ 3545428 h 3545428"/>
              <a:gd name="connsiteX0" fmla="*/ 0 w 4482059"/>
              <a:gd name="connsiteY0" fmla="*/ 3473420 h 3612322"/>
              <a:gd name="connsiteX1" fmla="*/ 72008 w 4482059"/>
              <a:gd name="connsiteY1" fmla="*/ 17035 h 3612322"/>
              <a:gd name="connsiteX2" fmla="*/ 1434004 w 4482059"/>
              <a:gd name="connsiteY2" fmla="*/ 498 h 3612322"/>
              <a:gd name="connsiteX3" fmla="*/ 3240362 w 4482059"/>
              <a:gd name="connsiteY3" fmla="*/ 17035 h 3612322"/>
              <a:gd name="connsiteX4" fmla="*/ 4392488 w 4482059"/>
              <a:gd name="connsiteY4" fmla="*/ 3612322 h 3612322"/>
              <a:gd name="connsiteX0" fmla="*/ 0 w 4482059"/>
              <a:gd name="connsiteY0" fmla="*/ 3473421 h 3612323"/>
              <a:gd name="connsiteX1" fmla="*/ 72008 w 4482059"/>
              <a:gd name="connsiteY1" fmla="*/ 17036 h 3612323"/>
              <a:gd name="connsiteX2" fmla="*/ 1434004 w 4482059"/>
              <a:gd name="connsiteY2" fmla="*/ 499 h 3612323"/>
              <a:gd name="connsiteX3" fmla="*/ 4320480 w 4482059"/>
              <a:gd name="connsiteY3" fmla="*/ 0 h 3612323"/>
              <a:gd name="connsiteX4" fmla="*/ 4392488 w 4482059"/>
              <a:gd name="connsiteY4" fmla="*/ 3612323 h 3612323"/>
              <a:gd name="connsiteX0" fmla="*/ 0 w 4320480"/>
              <a:gd name="connsiteY0" fmla="*/ 3473421 h 3612323"/>
              <a:gd name="connsiteX1" fmla="*/ 72008 w 4320480"/>
              <a:gd name="connsiteY1" fmla="*/ 17036 h 3612323"/>
              <a:gd name="connsiteX2" fmla="*/ 1434004 w 4320480"/>
              <a:gd name="connsiteY2" fmla="*/ 499 h 3612323"/>
              <a:gd name="connsiteX3" fmla="*/ 4320480 w 4320480"/>
              <a:gd name="connsiteY3" fmla="*/ 0 h 3612323"/>
              <a:gd name="connsiteX4" fmla="*/ 4176464 w 4320480"/>
              <a:gd name="connsiteY4" fmla="*/ 3612323 h 3612323"/>
              <a:gd name="connsiteX0" fmla="*/ 0 w 4266035"/>
              <a:gd name="connsiteY0" fmla="*/ 3473420 h 3612322"/>
              <a:gd name="connsiteX1" fmla="*/ 72008 w 4266035"/>
              <a:gd name="connsiteY1" fmla="*/ 17035 h 3612322"/>
              <a:gd name="connsiteX2" fmla="*/ 1434004 w 4266035"/>
              <a:gd name="connsiteY2" fmla="*/ 498 h 3612322"/>
              <a:gd name="connsiteX3" fmla="*/ 4176464 w 4266035"/>
              <a:gd name="connsiteY3" fmla="*/ 0 h 3612322"/>
              <a:gd name="connsiteX4" fmla="*/ 4176464 w 4266035"/>
              <a:gd name="connsiteY4" fmla="*/ 3612322 h 3612322"/>
              <a:gd name="connsiteX0" fmla="*/ 0 w 4266035"/>
              <a:gd name="connsiteY0" fmla="*/ 3473420 h 3612322"/>
              <a:gd name="connsiteX1" fmla="*/ 72008 w 4266035"/>
              <a:gd name="connsiteY1" fmla="*/ 17035 h 3612322"/>
              <a:gd name="connsiteX2" fmla="*/ 1434004 w 4266035"/>
              <a:gd name="connsiteY2" fmla="*/ 498 h 3612322"/>
              <a:gd name="connsiteX3" fmla="*/ 4176464 w 4266035"/>
              <a:gd name="connsiteY3" fmla="*/ 0 h 3612322"/>
              <a:gd name="connsiteX4" fmla="*/ 4176464 w 4266035"/>
              <a:gd name="connsiteY4" fmla="*/ 3612322 h 3612322"/>
              <a:gd name="connsiteX0" fmla="*/ 0 w 4410052"/>
              <a:gd name="connsiteY0" fmla="*/ 3473420 h 3612321"/>
              <a:gd name="connsiteX1" fmla="*/ 72008 w 4410052"/>
              <a:gd name="connsiteY1" fmla="*/ 17035 h 3612321"/>
              <a:gd name="connsiteX2" fmla="*/ 1434004 w 4410052"/>
              <a:gd name="connsiteY2" fmla="*/ 498 h 3612321"/>
              <a:gd name="connsiteX3" fmla="*/ 4176464 w 4410052"/>
              <a:gd name="connsiteY3" fmla="*/ 0 h 3612321"/>
              <a:gd name="connsiteX4" fmla="*/ 4320481 w 4410052"/>
              <a:gd name="connsiteY4" fmla="*/ 3612321 h 3612321"/>
              <a:gd name="connsiteX0" fmla="*/ 0 w 4331377"/>
              <a:gd name="connsiteY0" fmla="*/ 3473420 h 3612321"/>
              <a:gd name="connsiteX1" fmla="*/ 72008 w 4331377"/>
              <a:gd name="connsiteY1" fmla="*/ 17035 h 3612321"/>
              <a:gd name="connsiteX2" fmla="*/ 1434004 w 4331377"/>
              <a:gd name="connsiteY2" fmla="*/ 498 h 3612321"/>
              <a:gd name="connsiteX3" fmla="*/ 4176464 w 4331377"/>
              <a:gd name="connsiteY3" fmla="*/ 0 h 3612321"/>
              <a:gd name="connsiteX4" fmla="*/ 4320481 w 4331377"/>
              <a:gd name="connsiteY4" fmla="*/ 3612321 h 3612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31377" h="3612321">
                <a:moveTo>
                  <a:pt x="0" y="3473420"/>
                </a:moveTo>
                <a:lnTo>
                  <a:pt x="72008" y="17035"/>
                </a:lnTo>
                <a:cubicBezTo>
                  <a:pt x="116290" y="24027"/>
                  <a:pt x="1389176" y="0"/>
                  <a:pt x="1434004" y="498"/>
                </a:cubicBezTo>
                <a:lnTo>
                  <a:pt x="4176464" y="0"/>
                </a:lnTo>
                <a:cubicBezTo>
                  <a:pt x="4172509" y="536418"/>
                  <a:pt x="4331377" y="3062862"/>
                  <a:pt x="4320481" y="3612321"/>
                </a:cubicBezTo>
              </a:path>
            </a:pathLst>
          </a:custGeom>
          <a:noFill/>
          <a:ln w="57150" cap="flat" cmpd="sng" algn="ctr">
            <a:solidFill>
              <a:schemeClr val="accent2">
                <a:lumMod val="60000"/>
                <a:lumOff val="40000"/>
              </a:schemeClr>
            </a:solidFill>
            <a:prstDash val="dashDot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464" name="TextBox 463"/>
          <p:cNvSpPr txBox="1"/>
          <p:nvPr/>
        </p:nvSpPr>
        <p:spPr>
          <a:xfrm>
            <a:off x="280120" y="6168753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0066FF"/>
                </a:solidFill>
              </a:rPr>
              <a:t>Unprotected EC #4</a:t>
            </a:r>
            <a:endParaRPr lang="en-US" sz="1400" dirty="0">
              <a:solidFill>
                <a:srgbClr val="0066FF"/>
              </a:solidFill>
            </a:endParaRPr>
          </a:p>
        </p:txBody>
      </p:sp>
      <p:sp>
        <p:nvSpPr>
          <p:cNvPr id="465" name="TextBox 464"/>
          <p:cNvSpPr txBox="1"/>
          <p:nvPr/>
        </p:nvSpPr>
        <p:spPr>
          <a:xfrm>
            <a:off x="10289232" y="6384776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008000"/>
                </a:solidFill>
              </a:rPr>
              <a:t>Protected EC #2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466" name="TextBox 465"/>
          <p:cNvSpPr txBox="1"/>
          <p:nvPr/>
        </p:nvSpPr>
        <p:spPr>
          <a:xfrm>
            <a:off x="9569152" y="6096744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Protected EC #1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67" name="TextBox 466"/>
          <p:cNvSpPr txBox="1"/>
          <p:nvPr/>
        </p:nvSpPr>
        <p:spPr>
          <a:xfrm>
            <a:off x="11153328" y="6096744"/>
            <a:ext cx="16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Unprotected EC #3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68" name="TextBox 467"/>
          <p:cNvSpPr txBox="1"/>
          <p:nvPr/>
        </p:nvSpPr>
        <p:spPr>
          <a:xfrm>
            <a:off x="12017424" y="2784376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NO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69" name="TextBox 468"/>
          <p:cNvSpPr txBox="1"/>
          <p:nvPr/>
        </p:nvSpPr>
        <p:spPr>
          <a:xfrm>
            <a:off x="12017424" y="3504456"/>
            <a:ext cx="7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0" dirty="0" smtClean="0"/>
              <a:t>EC ENNI</a:t>
            </a:r>
            <a:endParaRPr lang="en-US" sz="1100" b="0" dirty="0" smtClean="0"/>
          </a:p>
          <a:p>
            <a:pPr algn="ctr"/>
            <a:r>
              <a:rPr lang="en-GB" sz="1100" b="0" dirty="0" smtClean="0"/>
              <a:t>MEP</a:t>
            </a:r>
            <a:endParaRPr lang="en-GB" sz="1100" b="0" dirty="0"/>
          </a:p>
        </p:txBody>
      </p:sp>
      <p:sp>
        <p:nvSpPr>
          <p:cNvPr id="471" name="TextBox 470"/>
          <p:cNvSpPr txBox="1"/>
          <p:nvPr/>
        </p:nvSpPr>
        <p:spPr>
          <a:xfrm>
            <a:off x="784176" y="7176864"/>
            <a:ext cx="4968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Protected EC #1’s active GW is left, and its NO MEP, SP MIP and ENNI MEP functions are on its Intra-Das Port. In addition EC ENNI MIP functions are present on the Intra-DAS Port and ENNI Link 2 Ports in the right node.</a:t>
            </a:r>
          </a:p>
          <a:p>
            <a:endParaRPr lang="en-GB" sz="1800" b="0" dirty="0" smtClean="0"/>
          </a:p>
          <a:p>
            <a:r>
              <a:rPr lang="en-GB" sz="1800" b="0" dirty="0" smtClean="0">
                <a:solidFill>
                  <a:srgbClr val="0066FF"/>
                </a:solidFill>
              </a:rPr>
              <a:t>Unprotected EC #4 has its NO MEP, SP MIP and ENNI MEP functions on ENNI Link 1 Port.  </a:t>
            </a:r>
            <a:endParaRPr lang="en-US" sz="1800" b="0" dirty="0">
              <a:solidFill>
                <a:srgbClr val="0066FF"/>
              </a:solidFill>
            </a:endParaRPr>
          </a:p>
        </p:txBody>
      </p:sp>
      <p:sp>
        <p:nvSpPr>
          <p:cNvPr id="472" name="TextBox 471"/>
          <p:cNvSpPr txBox="1"/>
          <p:nvPr/>
        </p:nvSpPr>
        <p:spPr>
          <a:xfrm>
            <a:off x="7264896" y="7176864"/>
            <a:ext cx="4968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dirty="0" smtClean="0">
                <a:solidFill>
                  <a:srgbClr val="008000"/>
                </a:solidFill>
              </a:rPr>
              <a:t>Protected EC #2’s active GW is right, and its NO MEP, SP MIP and ENNI MEP functions are on its ENNI Link 2 Port.</a:t>
            </a:r>
          </a:p>
          <a:p>
            <a:endParaRPr lang="en-GB" sz="1800" b="0" dirty="0" smtClean="0"/>
          </a:p>
          <a:p>
            <a:r>
              <a:rPr lang="en-GB" sz="1800" b="0" dirty="0" smtClean="0">
                <a:solidFill>
                  <a:schemeClr val="accent2">
                    <a:lumMod val="75000"/>
                  </a:schemeClr>
                </a:solidFill>
              </a:rPr>
              <a:t>Unprotected EC #3 has its NO MEP, SP MIP and ENNI MEP functions on ENNI Link 2 Port.  </a:t>
            </a:r>
            <a:endParaRPr lang="en-US" sz="1800" b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73" name="Freeform 472"/>
          <p:cNvSpPr/>
          <p:nvPr/>
        </p:nvSpPr>
        <p:spPr bwMode="auto">
          <a:xfrm>
            <a:off x="2920316" y="2465016"/>
            <a:ext cx="7728956" cy="4207791"/>
          </a:xfrm>
          <a:custGeom>
            <a:avLst/>
            <a:gdLst>
              <a:gd name="connsiteX0" fmla="*/ 1105786 w 7740502"/>
              <a:gd name="connsiteY0" fmla="*/ 6681562 h 6681562"/>
              <a:gd name="connsiteX1" fmla="*/ 1127051 w 7740502"/>
              <a:gd name="connsiteY1" fmla="*/ 1875646 h 6681562"/>
              <a:gd name="connsiteX2" fmla="*/ 1148316 w 7740502"/>
              <a:gd name="connsiteY2" fmla="*/ 1811850 h 6681562"/>
              <a:gd name="connsiteX3" fmla="*/ 1169581 w 7740502"/>
              <a:gd name="connsiteY3" fmla="*/ 1599199 h 6681562"/>
              <a:gd name="connsiteX4" fmla="*/ 1148316 w 7740502"/>
              <a:gd name="connsiteY4" fmla="*/ 195702 h 6681562"/>
              <a:gd name="connsiteX5" fmla="*/ 1084521 w 7740502"/>
              <a:gd name="connsiteY5" fmla="*/ 110641 h 6681562"/>
              <a:gd name="connsiteX6" fmla="*/ 978195 w 7740502"/>
              <a:gd name="connsiteY6" fmla="*/ 4315 h 6681562"/>
              <a:gd name="connsiteX7" fmla="*/ 510362 w 7740502"/>
              <a:gd name="connsiteY7" fmla="*/ 25581 h 6681562"/>
              <a:gd name="connsiteX8" fmla="*/ 318976 w 7740502"/>
              <a:gd name="connsiteY8" fmla="*/ 46846 h 6681562"/>
              <a:gd name="connsiteX9" fmla="*/ 191386 w 7740502"/>
              <a:gd name="connsiteY9" fmla="*/ 89376 h 6681562"/>
              <a:gd name="connsiteX10" fmla="*/ 170121 w 7740502"/>
              <a:gd name="connsiteY10" fmla="*/ 238232 h 6681562"/>
              <a:gd name="connsiteX11" fmla="*/ 127590 w 7740502"/>
              <a:gd name="connsiteY11" fmla="*/ 408353 h 6681562"/>
              <a:gd name="connsiteX12" fmla="*/ 106325 w 7740502"/>
              <a:gd name="connsiteY12" fmla="*/ 706064 h 6681562"/>
              <a:gd name="connsiteX13" fmla="*/ 63795 w 7740502"/>
              <a:gd name="connsiteY13" fmla="*/ 769860 h 6681562"/>
              <a:gd name="connsiteX14" fmla="*/ 42530 w 7740502"/>
              <a:gd name="connsiteY14" fmla="*/ 1025041 h 6681562"/>
              <a:gd name="connsiteX15" fmla="*/ 0 w 7740502"/>
              <a:gd name="connsiteY15" fmla="*/ 1535404 h 6681562"/>
              <a:gd name="connsiteX16" fmla="*/ 21265 w 7740502"/>
              <a:gd name="connsiteY16" fmla="*/ 2194622 h 6681562"/>
              <a:gd name="connsiteX17" fmla="*/ 63795 w 7740502"/>
              <a:gd name="connsiteY17" fmla="*/ 2683720 h 6681562"/>
              <a:gd name="connsiteX18" fmla="*/ 106325 w 7740502"/>
              <a:gd name="connsiteY18" fmla="*/ 3300409 h 6681562"/>
              <a:gd name="connsiteX19" fmla="*/ 148855 w 7740502"/>
              <a:gd name="connsiteY19" fmla="*/ 3470529 h 6681562"/>
              <a:gd name="connsiteX20" fmla="*/ 170121 w 7740502"/>
              <a:gd name="connsiteY20" fmla="*/ 3555590 h 6681562"/>
              <a:gd name="connsiteX21" fmla="*/ 191386 w 7740502"/>
              <a:gd name="connsiteY21" fmla="*/ 4937822 h 6681562"/>
              <a:gd name="connsiteX22" fmla="*/ 212651 w 7740502"/>
              <a:gd name="connsiteY22" fmla="*/ 5916018 h 6681562"/>
              <a:gd name="connsiteX23" fmla="*/ 318976 w 7740502"/>
              <a:gd name="connsiteY23" fmla="*/ 6171199 h 6681562"/>
              <a:gd name="connsiteX24" fmla="*/ 340242 w 7740502"/>
              <a:gd name="connsiteY24" fmla="*/ 6234995 h 6681562"/>
              <a:gd name="connsiteX25" fmla="*/ 574158 w 7740502"/>
              <a:gd name="connsiteY25" fmla="*/ 6256260 h 6681562"/>
              <a:gd name="connsiteX26" fmla="*/ 5401339 w 7740502"/>
              <a:gd name="connsiteY26" fmla="*/ 6256260 h 6681562"/>
              <a:gd name="connsiteX27" fmla="*/ 5699051 w 7740502"/>
              <a:gd name="connsiteY27" fmla="*/ 6234995 h 6681562"/>
              <a:gd name="connsiteX28" fmla="*/ 5869172 w 7740502"/>
              <a:gd name="connsiteY28" fmla="*/ 6192464 h 6681562"/>
              <a:gd name="connsiteX29" fmla="*/ 5932967 w 7740502"/>
              <a:gd name="connsiteY29" fmla="*/ 6171199 h 6681562"/>
              <a:gd name="connsiteX30" fmla="*/ 6166883 w 7740502"/>
              <a:gd name="connsiteY30" fmla="*/ 6149934 h 6681562"/>
              <a:gd name="connsiteX31" fmla="*/ 6251944 w 7740502"/>
              <a:gd name="connsiteY31" fmla="*/ 6128669 h 6681562"/>
              <a:gd name="connsiteX32" fmla="*/ 6294474 w 7740502"/>
              <a:gd name="connsiteY32" fmla="*/ 6064874 h 6681562"/>
              <a:gd name="connsiteX33" fmla="*/ 6358269 w 7740502"/>
              <a:gd name="connsiteY33" fmla="*/ 6022343 h 6681562"/>
              <a:gd name="connsiteX34" fmla="*/ 6400800 w 7740502"/>
              <a:gd name="connsiteY34" fmla="*/ 5894753 h 6681562"/>
              <a:gd name="connsiteX35" fmla="*/ 6358269 w 7740502"/>
              <a:gd name="connsiteY35" fmla="*/ 5256799 h 6681562"/>
              <a:gd name="connsiteX36" fmla="*/ 6337004 w 7740502"/>
              <a:gd name="connsiteY36" fmla="*/ 5107943 h 6681562"/>
              <a:gd name="connsiteX37" fmla="*/ 6315739 w 7740502"/>
              <a:gd name="connsiteY37" fmla="*/ 5044148 h 6681562"/>
              <a:gd name="connsiteX38" fmla="*/ 6294474 w 7740502"/>
              <a:gd name="connsiteY38" fmla="*/ 4831497 h 6681562"/>
              <a:gd name="connsiteX39" fmla="*/ 6273209 w 7740502"/>
              <a:gd name="connsiteY39" fmla="*/ 4767702 h 6681562"/>
              <a:gd name="connsiteX40" fmla="*/ 6251944 w 7740502"/>
              <a:gd name="connsiteY40" fmla="*/ 4661376 h 6681562"/>
              <a:gd name="connsiteX41" fmla="*/ 6230679 w 7740502"/>
              <a:gd name="connsiteY41" fmla="*/ 4065953 h 6681562"/>
              <a:gd name="connsiteX42" fmla="*/ 6209414 w 7740502"/>
              <a:gd name="connsiteY42" fmla="*/ 2832576 h 6681562"/>
              <a:gd name="connsiteX43" fmla="*/ 6188149 w 7740502"/>
              <a:gd name="connsiteY43" fmla="*/ 2768781 h 6681562"/>
              <a:gd name="connsiteX44" fmla="*/ 6166883 w 7740502"/>
              <a:gd name="connsiteY44" fmla="*/ 2683720 h 6681562"/>
              <a:gd name="connsiteX45" fmla="*/ 6166883 w 7740502"/>
              <a:gd name="connsiteY45" fmla="*/ 1067571 h 6681562"/>
              <a:gd name="connsiteX46" fmla="*/ 6188149 w 7740502"/>
              <a:gd name="connsiteY46" fmla="*/ 961246 h 6681562"/>
              <a:gd name="connsiteX47" fmla="*/ 6251944 w 7740502"/>
              <a:gd name="connsiteY47" fmla="*/ 280762 h 6681562"/>
              <a:gd name="connsiteX48" fmla="*/ 6358269 w 7740502"/>
              <a:gd name="connsiteY48" fmla="*/ 153171 h 6681562"/>
              <a:gd name="connsiteX49" fmla="*/ 6485860 w 7740502"/>
              <a:gd name="connsiteY49" fmla="*/ 110641 h 6681562"/>
              <a:gd name="connsiteX50" fmla="*/ 7017488 w 7740502"/>
              <a:gd name="connsiteY50" fmla="*/ 131906 h 6681562"/>
              <a:gd name="connsiteX51" fmla="*/ 7166344 w 7740502"/>
              <a:gd name="connsiteY51" fmla="*/ 153171 h 6681562"/>
              <a:gd name="connsiteX52" fmla="*/ 7208874 w 7740502"/>
              <a:gd name="connsiteY52" fmla="*/ 195702 h 6681562"/>
              <a:gd name="connsiteX53" fmla="*/ 7272669 w 7740502"/>
              <a:gd name="connsiteY53" fmla="*/ 323292 h 6681562"/>
              <a:gd name="connsiteX54" fmla="*/ 7357730 w 7740502"/>
              <a:gd name="connsiteY54" fmla="*/ 450883 h 6681562"/>
              <a:gd name="connsiteX55" fmla="*/ 7421525 w 7740502"/>
              <a:gd name="connsiteY55" fmla="*/ 684799 h 6681562"/>
              <a:gd name="connsiteX56" fmla="*/ 7442790 w 7740502"/>
              <a:gd name="connsiteY56" fmla="*/ 769860 h 6681562"/>
              <a:gd name="connsiteX57" fmla="*/ 7485321 w 7740502"/>
              <a:gd name="connsiteY57" fmla="*/ 1003776 h 6681562"/>
              <a:gd name="connsiteX58" fmla="*/ 7506586 w 7740502"/>
              <a:gd name="connsiteY58" fmla="*/ 1067571 h 6681562"/>
              <a:gd name="connsiteX59" fmla="*/ 7527851 w 7740502"/>
              <a:gd name="connsiteY59" fmla="*/ 2492334 h 6681562"/>
              <a:gd name="connsiteX60" fmla="*/ 7549116 w 7740502"/>
              <a:gd name="connsiteY60" fmla="*/ 2641190 h 6681562"/>
              <a:gd name="connsiteX61" fmla="*/ 7591646 w 7740502"/>
              <a:gd name="connsiteY61" fmla="*/ 2768781 h 6681562"/>
              <a:gd name="connsiteX62" fmla="*/ 7634176 w 7740502"/>
              <a:gd name="connsiteY62" fmla="*/ 3172818 h 6681562"/>
              <a:gd name="connsiteX63" fmla="*/ 7676707 w 7740502"/>
              <a:gd name="connsiteY63" fmla="*/ 3300409 h 6681562"/>
              <a:gd name="connsiteX64" fmla="*/ 7697972 w 7740502"/>
              <a:gd name="connsiteY64" fmla="*/ 3491795 h 6681562"/>
              <a:gd name="connsiteX65" fmla="*/ 7740502 w 7740502"/>
              <a:gd name="connsiteY65" fmla="*/ 3832036 h 6681562"/>
              <a:gd name="connsiteX66" fmla="*/ 7719237 w 7740502"/>
              <a:gd name="connsiteY66" fmla="*/ 4002157 h 6681562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719237 w 7740502"/>
              <a:gd name="connsiteY66" fmla="*/ 4002157 h 7163369"/>
              <a:gd name="connsiteX0" fmla="*/ 1080270 w 7740502"/>
              <a:gd name="connsiteY0" fmla="*/ 7163369 h 7163369"/>
              <a:gd name="connsiteX1" fmla="*/ 1127051 w 7740502"/>
              <a:gd name="connsiteY1" fmla="*/ 1875646 h 7163369"/>
              <a:gd name="connsiteX2" fmla="*/ 1148316 w 7740502"/>
              <a:gd name="connsiteY2" fmla="*/ 1811850 h 7163369"/>
              <a:gd name="connsiteX3" fmla="*/ 1169581 w 7740502"/>
              <a:gd name="connsiteY3" fmla="*/ 1599199 h 7163369"/>
              <a:gd name="connsiteX4" fmla="*/ 1148316 w 7740502"/>
              <a:gd name="connsiteY4" fmla="*/ 195702 h 7163369"/>
              <a:gd name="connsiteX5" fmla="*/ 1084521 w 7740502"/>
              <a:gd name="connsiteY5" fmla="*/ 110641 h 7163369"/>
              <a:gd name="connsiteX6" fmla="*/ 978195 w 7740502"/>
              <a:gd name="connsiteY6" fmla="*/ 4315 h 7163369"/>
              <a:gd name="connsiteX7" fmla="*/ 510362 w 7740502"/>
              <a:gd name="connsiteY7" fmla="*/ 25581 h 7163369"/>
              <a:gd name="connsiteX8" fmla="*/ 318976 w 7740502"/>
              <a:gd name="connsiteY8" fmla="*/ 46846 h 7163369"/>
              <a:gd name="connsiteX9" fmla="*/ 191386 w 7740502"/>
              <a:gd name="connsiteY9" fmla="*/ 89376 h 7163369"/>
              <a:gd name="connsiteX10" fmla="*/ 170121 w 7740502"/>
              <a:gd name="connsiteY10" fmla="*/ 238232 h 7163369"/>
              <a:gd name="connsiteX11" fmla="*/ 127590 w 7740502"/>
              <a:gd name="connsiteY11" fmla="*/ 408353 h 7163369"/>
              <a:gd name="connsiteX12" fmla="*/ 106325 w 7740502"/>
              <a:gd name="connsiteY12" fmla="*/ 706064 h 7163369"/>
              <a:gd name="connsiteX13" fmla="*/ 63795 w 7740502"/>
              <a:gd name="connsiteY13" fmla="*/ 769860 h 7163369"/>
              <a:gd name="connsiteX14" fmla="*/ 42530 w 7740502"/>
              <a:gd name="connsiteY14" fmla="*/ 1025041 h 7163369"/>
              <a:gd name="connsiteX15" fmla="*/ 0 w 7740502"/>
              <a:gd name="connsiteY15" fmla="*/ 1535404 h 7163369"/>
              <a:gd name="connsiteX16" fmla="*/ 21265 w 7740502"/>
              <a:gd name="connsiteY16" fmla="*/ 2194622 h 7163369"/>
              <a:gd name="connsiteX17" fmla="*/ 63795 w 7740502"/>
              <a:gd name="connsiteY17" fmla="*/ 2683720 h 7163369"/>
              <a:gd name="connsiteX18" fmla="*/ 106325 w 7740502"/>
              <a:gd name="connsiteY18" fmla="*/ 3300409 h 7163369"/>
              <a:gd name="connsiteX19" fmla="*/ 148855 w 7740502"/>
              <a:gd name="connsiteY19" fmla="*/ 3470529 h 7163369"/>
              <a:gd name="connsiteX20" fmla="*/ 170121 w 7740502"/>
              <a:gd name="connsiteY20" fmla="*/ 3555590 h 7163369"/>
              <a:gd name="connsiteX21" fmla="*/ 191386 w 7740502"/>
              <a:gd name="connsiteY21" fmla="*/ 4937822 h 7163369"/>
              <a:gd name="connsiteX22" fmla="*/ 212651 w 7740502"/>
              <a:gd name="connsiteY22" fmla="*/ 5916018 h 7163369"/>
              <a:gd name="connsiteX23" fmla="*/ 318976 w 7740502"/>
              <a:gd name="connsiteY23" fmla="*/ 6171199 h 7163369"/>
              <a:gd name="connsiteX24" fmla="*/ 340242 w 7740502"/>
              <a:gd name="connsiteY24" fmla="*/ 6234995 h 7163369"/>
              <a:gd name="connsiteX25" fmla="*/ 574158 w 7740502"/>
              <a:gd name="connsiteY25" fmla="*/ 6256260 h 7163369"/>
              <a:gd name="connsiteX26" fmla="*/ 5401339 w 7740502"/>
              <a:gd name="connsiteY26" fmla="*/ 6256260 h 7163369"/>
              <a:gd name="connsiteX27" fmla="*/ 5699051 w 7740502"/>
              <a:gd name="connsiteY27" fmla="*/ 6234995 h 7163369"/>
              <a:gd name="connsiteX28" fmla="*/ 5869172 w 7740502"/>
              <a:gd name="connsiteY28" fmla="*/ 6192464 h 7163369"/>
              <a:gd name="connsiteX29" fmla="*/ 5932967 w 7740502"/>
              <a:gd name="connsiteY29" fmla="*/ 6171199 h 7163369"/>
              <a:gd name="connsiteX30" fmla="*/ 6166883 w 7740502"/>
              <a:gd name="connsiteY30" fmla="*/ 6149934 h 7163369"/>
              <a:gd name="connsiteX31" fmla="*/ 6251944 w 7740502"/>
              <a:gd name="connsiteY31" fmla="*/ 6128669 h 7163369"/>
              <a:gd name="connsiteX32" fmla="*/ 6294474 w 7740502"/>
              <a:gd name="connsiteY32" fmla="*/ 6064874 h 7163369"/>
              <a:gd name="connsiteX33" fmla="*/ 6358269 w 7740502"/>
              <a:gd name="connsiteY33" fmla="*/ 6022343 h 7163369"/>
              <a:gd name="connsiteX34" fmla="*/ 6400800 w 7740502"/>
              <a:gd name="connsiteY34" fmla="*/ 5894753 h 7163369"/>
              <a:gd name="connsiteX35" fmla="*/ 6358269 w 7740502"/>
              <a:gd name="connsiteY35" fmla="*/ 5256799 h 7163369"/>
              <a:gd name="connsiteX36" fmla="*/ 6337004 w 7740502"/>
              <a:gd name="connsiteY36" fmla="*/ 5107943 h 7163369"/>
              <a:gd name="connsiteX37" fmla="*/ 6315739 w 7740502"/>
              <a:gd name="connsiteY37" fmla="*/ 5044148 h 7163369"/>
              <a:gd name="connsiteX38" fmla="*/ 6294474 w 7740502"/>
              <a:gd name="connsiteY38" fmla="*/ 4831497 h 7163369"/>
              <a:gd name="connsiteX39" fmla="*/ 6273209 w 7740502"/>
              <a:gd name="connsiteY39" fmla="*/ 4767702 h 7163369"/>
              <a:gd name="connsiteX40" fmla="*/ 6251944 w 7740502"/>
              <a:gd name="connsiteY40" fmla="*/ 4661376 h 7163369"/>
              <a:gd name="connsiteX41" fmla="*/ 6230679 w 7740502"/>
              <a:gd name="connsiteY41" fmla="*/ 4065953 h 7163369"/>
              <a:gd name="connsiteX42" fmla="*/ 6209414 w 7740502"/>
              <a:gd name="connsiteY42" fmla="*/ 2832576 h 7163369"/>
              <a:gd name="connsiteX43" fmla="*/ 6188149 w 7740502"/>
              <a:gd name="connsiteY43" fmla="*/ 2768781 h 7163369"/>
              <a:gd name="connsiteX44" fmla="*/ 6166883 w 7740502"/>
              <a:gd name="connsiteY44" fmla="*/ 2683720 h 7163369"/>
              <a:gd name="connsiteX45" fmla="*/ 6166883 w 7740502"/>
              <a:gd name="connsiteY45" fmla="*/ 1067571 h 7163369"/>
              <a:gd name="connsiteX46" fmla="*/ 6188149 w 7740502"/>
              <a:gd name="connsiteY46" fmla="*/ 961246 h 7163369"/>
              <a:gd name="connsiteX47" fmla="*/ 6251944 w 7740502"/>
              <a:gd name="connsiteY47" fmla="*/ 280762 h 7163369"/>
              <a:gd name="connsiteX48" fmla="*/ 6358269 w 7740502"/>
              <a:gd name="connsiteY48" fmla="*/ 153171 h 7163369"/>
              <a:gd name="connsiteX49" fmla="*/ 6485860 w 7740502"/>
              <a:gd name="connsiteY49" fmla="*/ 110641 h 7163369"/>
              <a:gd name="connsiteX50" fmla="*/ 7017488 w 7740502"/>
              <a:gd name="connsiteY50" fmla="*/ 131906 h 7163369"/>
              <a:gd name="connsiteX51" fmla="*/ 7166344 w 7740502"/>
              <a:gd name="connsiteY51" fmla="*/ 153171 h 7163369"/>
              <a:gd name="connsiteX52" fmla="*/ 7208874 w 7740502"/>
              <a:gd name="connsiteY52" fmla="*/ 195702 h 7163369"/>
              <a:gd name="connsiteX53" fmla="*/ 7272669 w 7740502"/>
              <a:gd name="connsiteY53" fmla="*/ 323292 h 7163369"/>
              <a:gd name="connsiteX54" fmla="*/ 7357730 w 7740502"/>
              <a:gd name="connsiteY54" fmla="*/ 450883 h 7163369"/>
              <a:gd name="connsiteX55" fmla="*/ 7421525 w 7740502"/>
              <a:gd name="connsiteY55" fmla="*/ 684799 h 7163369"/>
              <a:gd name="connsiteX56" fmla="*/ 7442790 w 7740502"/>
              <a:gd name="connsiteY56" fmla="*/ 769860 h 7163369"/>
              <a:gd name="connsiteX57" fmla="*/ 7485321 w 7740502"/>
              <a:gd name="connsiteY57" fmla="*/ 1003776 h 7163369"/>
              <a:gd name="connsiteX58" fmla="*/ 7506586 w 7740502"/>
              <a:gd name="connsiteY58" fmla="*/ 1067571 h 7163369"/>
              <a:gd name="connsiteX59" fmla="*/ 7527851 w 7740502"/>
              <a:gd name="connsiteY59" fmla="*/ 2492334 h 7163369"/>
              <a:gd name="connsiteX60" fmla="*/ 7549116 w 7740502"/>
              <a:gd name="connsiteY60" fmla="*/ 2641190 h 7163369"/>
              <a:gd name="connsiteX61" fmla="*/ 7591646 w 7740502"/>
              <a:gd name="connsiteY61" fmla="*/ 2768781 h 7163369"/>
              <a:gd name="connsiteX62" fmla="*/ 7634176 w 7740502"/>
              <a:gd name="connsiteY62" fmla="*/ 3172818 h 7163369"/>
              <a:gd name="connsiteX63" fmla="*/ 7676707 w 7740502"/>
              <a:gd name="connsiteY63" fmla="*/ 3300409 h 7163369"/>
              <a:gd name="connsiteX64" fmla="*/ 7697972 w 7740502"/>
              <a:gd name="connsiteY64" fmla="*/ 3491795 h 7163369"/>
              <a:gd name="connsiteX65" fmla="*/ 7740502 w 7740502"/>
              <a:gd name="connsiteY65" fmla="*/ 3832036 h 7163369"/>
              <a:gd name="connsiteX66" fmla="*/ 7632998 w 7740502"/>
              <a:gd name="connsiteY66" fmla="*/ 5115689 h 7163369"/>
              <a:gd name="connsiteX0" fmla="*/ 1080270 w 8161878"/>
              <a:gd name="connsiteY0" fmla="*/ 7163369 h 7163369"/>
              <a:gd name="connsiteX1" fmla="*/ 1127051 w 8161878"/>
              <a:gd name="connsiteY1" fmla="*/ 1875646 h 7163369"/>
              <a:gd name="connsiteX2" fmla="*/ 1148316 w 8161878"/>
              <a:gd name="connsiteY2" fmla="*/ 1811850 h 7163369"/>
              <a:gd name="connsiteX3" fmla="*/ 1169581 w 8161878"/>
              <a:gd name="connsiteY3" fmla="*/ 1599199 h 7163369"/>
              <a:gd name="connsiteX4" fmla="*/ 1148316 w 8161878"/>
              <a:gd name="connsiteY4" fmla="*/ 195702 h 7163369"/>
              <a:gd name="connsiteX5" fmla="*/ 1084521 w 8161878"/>
              <a:gd name="connsiteY5" fmla="*/ 110641 h 7163369"/>
              <a:gd name="connsiteX6" fmla="*/ 978195 w 8161878"/>
              <a:gd name="connsiteY6" fmla="*/ 4315 h 7163369"/>
              <a:gd name="connsiteX7" fmla="*/ 510362 w 8161878"/>
              <a:gd name="connsiteY7" fmla="*/ 25581 h 7163369"/>
              <a:gd name="connsiteX8" fmla="*/ 318976 w 8161878"/>
              <a:gd name="connsiteY8" fmla="*/ 46846 h 7163369"/>
              <a:gd name="connsiteX9" fmla="*/ 191386 w 8161878"/>
              <a:gd name="connsiteY9" fmla="*/ 89376 h 7163369"/>
              <a:gd name="connsiteX10" fmla="*/ 170121 w 8161878"/>
              <a:gd name="connsiteY10" fmla="*/ 238232 h 7163369"/>
              <a:gd name="connsiteX11" fmla="*/ 127590 w 8161878"/>
              <a:gd name="connsiteY11" fmla="*/ 408353 h 7163369"/>
              <a:gd name="connsiteX12" fmla="*/ 106325 w 8161878"/>
              <a:gd name="connsiteY12" fmla="*/ 706064 h 7163369"/>
              <a:gd name="connsiteX13" fmla="*/ 63795 w 8161878"/>
              <a:gd name="connsiteY13" fmla="*/ 769860 h 7163369"/>
              <a:gd name="connsiteX14" fmla="*/ 42530 w 8161878"/>
              <a:gd name="connsiteY14" fmla="*/ 1025041 h 7163369"/>
              <a:gd name="connsiteX15" fmla="*/ 0 w 8161878"/>
              <a:gd name="connsiteY15" fmla="*/ 1535404 h 7163369"/>
              <a:gd name="connsiteX16" fmla="*/ 21265 w 8161878"/>
              <a:gd name="connsiteY16" fmla="*/ 2194622 h 7163369"/>
              <a:gd name="connsiteX17" fmla="*/ 63795 w 8161878"/>
              <a:gd name="connsiteY17" fmla="*/ 2683720 h 7163369"/>
              <a:gd name="connsiteX18" fmla="*/ 106325 w 8161878"/>
              <a:gd name="connsiteY18" fmla="*/ 3300409 h 7163369"/>
              <a:gd name="connsiteX19" fmla="*/ 148855 w 8161878"/>
              <a:gd name="connsiteY19" fmla="*/ 3470529 h 7163369"/>
              <a:gd name="connsiteX20" fmla="*/ 170121 w 8161878"/>
              <a:gd name="connsiteY20" fmla="*/ 3555590 h 7163369"/>
              <a:gd name="connsiteX21" fmla="*/ 191386 w 8161878"/>
              <a:gd name="connsiteY21" fmla="*/ 4937822 h 7163369"/>
              <a:gd name="connsiteX22" fmla="*/ 212651 w 8161878"/>
              <a:gd name="connsiteY22" fmla="*/ 5916018 h 7163369"/>
              <a:gd name="connsiteX23" fmla="*/ 318976 w 8161878"/>
              <a:gd name="connsiteY23" fmla="*/ 6171199 h 7163369"/>
              <a:gd name="connsiteX24" fmla="*/ 340242 w 8161878"/>
              <a:gd name="connsiteY24" fmla="*/ 6234995 h 7163369"/>
              <a:gd name="connsiteX25" fmla="*/ 574158 w 8161878"/>
              <a:gd name="connsiteY25" fmla="*/ 6256260 h 7163369"/>
              <a:gd name="connsiteX26" fmla="*/ 5401339 w 8161878"/>
              <a:gd name="connsiteY26" fmla="*/ 6256260 h 7163369"/>
              <a:gd name="connsiteX27" fmla="*/ 5699051 w 8161878"/>
              <a:gd name="connsiteY27" fmla="*/ 6234995 h 7163369"/>
              <a:gd name="connsiteX28" fmla="*/ 5869172 w 8161878"/>
              <a:gd name="connsiteY28" fmla="*/ 6192464 h 7163369"/>
              <a:gd name="connsiteX29" fmla="*/ 5932967 w 8161878"/>
              <a:gd name="connsiteY29" fmla="*/ 6171199 h 7163369"/>
              <a:gd name="connsiteX30" fmla="*/ 6166883 w 8161878"/>
              <a:gd name="connsiteY30" fmla="*/ 6149934 h 7163369"/>
              <a:gd name="connsiteX31" fmla="*/ 6251944 w 8161878"/>
              <a:gd name="connsiteY31" fmla="*/ 6128669 h 7163369"/>
              <a:gd name="connsiteX32" fmla="*/ 6294474 w 8161878"/>
              <a:gd name="connsiteY32" fmla="*/ 6064874 h 7163369"/>
              <a:gd name="connsiteX33" fmla="*/ 6358269 w 8161878"/>
              <a:gd name="connsiteY33" fmla="*/ 6022343 h 7163369"/>
              <a:gd name="connsiteX34" fmla="*/ 6400800 w 8161878"/>
              <a:gd name="connsiteY34" fmla="*/ 5894753 h 7163369"/>
              <a:gd name="connsiteX35" fmla="*/ 6358269 w 8161878"/>
              <a:gd name="connsiteY35" fmla="*/ 5256799 h 7163369"/>
              <a:gd name="connsiteX36" fmla="*/ 6337004 w 8161878"/>
              <a:gd name="connsiteY36" fmla="*/ 5107943 h 7163369"/>
              <a:gd name="connsiteX37" fmla="*/ 6315739 w 8161878"/>
              <a:gd name="connsiteY37" fmla="*/ 5044148 h 7163369"/>
              <a:gd name="connsiteX38" fmla="*/ 6294474 w 8161878"/>
              <a:gd name="connsiteY38" fmla="*/ 4831497 h 7163369"/>
              <a:gd name="connsiteX39" fmla="*/ 6273209 w 8161878"/>
              <a:gd name="connsiteY39" fmla="*/ 4767702 h 7163369"/>
              <a:gd name="connsiteX40" fmla="*/ 6251944 w 8161878"/>
              <a:gd name="connsiteY40" fmla="*/ 4661376 h 7163369"/>
              <a:gd name="connsiteX41" fmla="*/ 6230679 w 8161878"/>
              <a:gd name="connsiteY41" fmla="*/ 4065953 h 7163369"/>
              <a:gd name="connsiteX42" fmla="*/ 6209414 w 8161878"/>
              <a:gd name="connsiteY42" fmla="*/ 2832576 h 7163369"/>
              <a:gd name="connsiteX43" fmla="*/ 6188149 w 8161878"/>
              <a:gd name="connsiteY43" fmla="*/ 2768781 h 7163369"/>
              <a:gd name="connsiteX44" fmla="*/ 6166883 w 8161878"/>
              <a:gd name="connsiteY44" fmla="*/ 2683720 h 7163369"/>
              <a:gd name="connsiteX45" fmla="*/ 6166883 w 8161878"/>
              <a:gd name="connsiteY45" fmla="*/ 1067571 h 7163369"/>
              <a:gd name="connsiteX46" fmla="*/ 6188149 w 8161878"/>
              <a:gd name="connsiteY46" fmla="*/ 961246 h 7163369"/>
              <a:gd name="connsiteX47" fmla="*/ 6251944 w 8161878"/>
              <a:gd name="connsiteY47" fmla="*/ 280762 h 7163369"/>
              <a:gd name="connsiteX48" fmla="*/ 6358269 w 8161878"/>
              <a:gd name="connsiteY48" fmla="*/ 153171 h 7163369"/>
              <a:gd name="connsiteX49" fmla="*/ 6485860 w 8161878"/>
              <a:gd name="connsiteY49" fmla="*/ 110641 h 7163369"/>
              <a:gd name="connsiteX50" fmla="*/ 7017488 w 8161878"/>
              <a:gd name="connsiteY50" fmla="*/ 131906 h 7163369"/>
              <a:gd name="connsiteX51" fmla="*/ 7166344 w 8161878"/>
              <a:gd name="connsiteY51" fmla="*/ 153171 h 7163369"/>
              <a:gd name="connsiteX52" fmla="*/ 7208874 w 8161878"/>
              <a:gd name="connsiteY52" fmla="*/ 195702 h 7163369"/>
              <a:gd name="connsiteX53" fmla="*/ 8137054 w 8161878"/>
              <a:gd name="connsiteY53" fmla="*/ 297620 h 7163369"/>
              <a:gd name="connsiteX54" fmla="*/ 7357730 w 8161878"/>
              <a:gd name="connsiteY54" fmla="*/ 450883 h 7163369"/>
              <a:gd name="connsiteX55" fmla="*/ 7421525 w 8161878"/>
              <a:gd name="connsiteY55" fmla="*/ 684799 h 7163369"/>
              <a:gd name="connsiteX56" fmla="*/ 7442790 w 8161878"/>
              <a:gd name="connsiteY56" fmla="*/ 769860 h 7163369"/>
              <a:gd name="connsiteX57" fmla="*/ 7485321 w 8161878"/>
              <a:gd name="connsiteY57" fmla="*/ 1003776 h 7163369"/>
              <a:gd name="connsiteX58" fmla="*/ 7506586 w 8161878"/>
              <a:gd name="connsiteY58" fmla="*/ 1067571 h 7163369"/>
              <a:gd name="connsiteX59" fmla="*/ 7527851 w 8161878"/>
              <a:gd name="connsiteY59" fmla="*/ 2492334 h 7163369"/>
              <a:gd name="connsiteX60" fmla="*/ 7549116 w 8161878"/>
              <a:gd name="connsiteY60" fmla="*/ 2641190 h 7163369"/>
              <a:gd name="connsiteX61" fmla="*/ 7591646 w 8161878"/>
              <a:gd name="connsiteY61" fmla="*/ 2768781 h 7163369"/>
              <a:gd name="connsiteX62" fmla="*/ 7634176 w 8161878"/>
              <a:gd name="connsiteY62" fmla="*/ 3172818 h 7163369"/>
              <a:gd name="connsiteX63" fmla="*/ 7676707 w 8161878"/>
              <a:gd name="connsiteY63" fmla="*/ 3300409 h 7163369"/>
              <a:gd name="connsiteX64" fmla="*/ 7697972 w 8161878"/>
              <a:gd name="connsiteY64" fmla="*/ 3491795 h 7163369"/>
              <a:gd name="connsiteX65" fmla="*/ 7740502 w 8161878"/>
              <a:gd name="connsiteY65" fmla="*/ 3832036 h 7163369"/>
              <a:gd name="connsiteX66" fmla="*/ 7632998 w 8161878"/>
              <a:gd name="connsiteY66" fmla="*/ 5115689 h 7163369"/>
              <a:gd name="connsiteX0" fmla="*/ 1080270 w 8320819"/>
              <a:gd name="connsiteY0" fmla="*/ 7163369 h 7163369"/>
              <a:gd name="connsiteX1" fmla="*/ 1127051 w 8320819"/>
              <a:gd name="connsiteY1" fmla="*/ 1875646 h 7163369"/>
              <a:gd name="connsiteX2" fmla="*/ 1148316 w 8320819"/>
              <a:gd name="connsiteY2" fmla="*/ 1811850 h 7163369"/>
              <a:gd name="connsiteX3" fmla="*/ 1169581 w 8320819"/>
              <a:gd name="connsiteY3" fmla="*/ 1599199 h 7163369"/>
              <a:gd name="connsiteX4" fmla="*/ 1148316 w 8320819"/>
              <a:gd name="connsiteY4" fmla="*/ 195702 h 7163369"/>
              <a:gd name="connsiteX5" fmla="*/ 1084521 w 8320819"/>
              <a:gd name="connsiteY5" fmla="*/ 110641 h 7163369"/>
              <a:gd name="connsiteX6" fmla="*/ 978195 w 8320819"/>
              <a:gd name="connsiteY6" fmla="*/ 4315 h 7163369"/>
              <a:gd name="connsiteX7" fmla="*/ 510362 w 8320819"/>
              <a:gd name="connsiteY7" fmla="*/ 25581 h 7163369"/>
              <a:gd name="connsiteX8" fmla="*/ 318976 w 8320819"/>
              <a:gd name="connsiteY8" fmla="*/ 46846 h 7163369"/>
              <a:gd name="connsiteX9" fmla="*/ 191386 w 8320819"/>
              <a:gd name="connsiteY9" fmla="*/ 89376 h 7163369"/>
              <a:gd name="connsiteX10" fmla="*/ 170121 w 8320819"/>
              <a:gd name="connsiteY10" fmla="*/ 238232 h 7163369"/>
              <a:gd name="connsiteX11" fmla="*/ 127590 w 8320819"/>
              <a:gd name="connsiteY11" fmla="*/ 408353 h 7163369"/>
              <a:gd name="connsiteX12" fmla="*/ 106325 w 8320819"/>
              <a:gd name="connsiteY12" fmla="*/ 706064 h 7163369"/>
              <a:gd name="connsiteX13" fmla="*/ 63795 w 8320819"/>
              <a:gd name="connsiteY13" fmla="*/ 769860 h 7163369"/>
              <a:gd name="connsiteX14" fmla="*/ 42530 w 8320819"/>
              <a:gd name="connsiteY14" fmla="*/ 1025041 h 7163369"/>
              <a:gd name="connsiteX15" fmla="*/ 0 w 8320819"/>
              <a:gd name="connsiteY15" fmla="*/ 1535404 h 7163369"/>
              <a:gd name="connsiteX16" fmla="*/ 21265 w 8320819"/>
              <a:gd name="connsiteY16" fmla="*/ 2194622 h 7163369"/>
              <a:gd name="connsiteX17" fmla="*/ 63795 w 8320819"/>
              <a:gd name="connsiteY17" fmla="*/ 2683720 h 7163369"/>
              <a:gd name="connsiteX18" fmla="*/ 106325 w 8320819"/>
              <a:gd name="connsiteY18" fmla="*/ 3300409 h 7163369"/>
              <a:gd name="connsiteX19" fmla="*/ 148855 w 8320819"/>
              <a:gd name="connsiteY19" fmla="*/ 3470529 h 7163369"/>
              <a:gd name="connsiteX20" fmla="*/ 170121 w 8320819"/>
              <a:gd name="connsiteY20" fmla="*/ 3555590 h 7163369"/>
              <a:gd name="connsiteX21" fmla="*/ 191386 w 8320819"/>
              <a:gd name="connsiteY21" fmla="*/ 4937822 h 7163369"/>
              <a:gd name="connsiteX22" fmla="*/ 212651 w 8320819"/>
              <a:gd name="connsiteY22" fmla="*/ 5916018 h 7163369"/>
              <a:gd name="connsiteX23" fmla="*/ 318976 w 8320819"/>
              <a:gd name="connsiteY23" fmla="*/ 6171199 h 7163369"/>
              <a:gd name="connsiteX24" fmla="*/ 340242 w 8320819"/>
              <a:gd name="connsiteY24" fmla="*/ 6234995 h 7163369"/>
              <a:gd name="connsiteX25" fmla="*/ 574158 w 8320819"/>
              <a:gd name="connsiteY25" fmla="*/ 6256260 h 7163369"/>
              <a:gd name="connsiteX26" fmla="*/ 5401339 w 8320819"/>
              <a:gd name="connsiteY26" fmla="*/ 6256260 h 7163369"/>
              <a:gd name="connsiteX27" fmla="*/ 5699051 w 8320819"/>
              <a:gd name="connsiteY27" fmla="*/ 6234995 h 7163369"/>
              <a:gd name="connsiteX28" fmla="*/ 5869172 w 8320819"/>
              <a:gd name="connsiteY28" fmla="*/ 6192464 h 7163369"/>
              <a:gd name="connsiteX29" fmla="*/ 5932967 w 8320819"/>
              <a:gd name="connsiteY29" fmla="*/ 6171199 h 7163369"/>
              <a:gd name="connsiteX30" fmla="*/ 6166883 w 8320819"/>
              <a:gd name="connsiteY30" fmla="*/ 6149934 h 7163369"/>
              <a:gd name="connsiteX31" fmla="*/ 6251944 w 8320819"/>
              <a:gd name="connsiteY31" fmla="*/ 6128669 h 7163369"/>
              <a:gd name="connsiteX32" fmla="*/ 6294474 w 8320819"/>
              <a:gd name="connsiteY32" fmla="*/ 6064874 h 7163369"/>
              <a:gd name="connsiteX33" fmla="*/ 6358269 w 8320819"/>
              <a:gd name="connsiteY33" fmla="*/ 6022343 h 7163369"/>
              <a:gd name="connsiteX34" fmla="*/ 6400800 w 8320819"/>
              <a:gd name="connsiteY34" fmla="*/ 5894753 h 7163369"/>
              <a:gd name="connsiteX35" fmla="*/ 6358269 w 8320819"/>
              <a:gd name="connsiteY35" fmla="*/ 5256799 h 7163369"/>
              <a:gd name="connsiteX36" fmla="*/ 6337004 w 8320819"/>
              <a:gd name="connsiteY36" fmla="*/ 5107943 h 7163369"/>
              <a:gd name="connsiteX37" fmla="*/ 6315739 w 8320819"/>
              <a:gd name="connsiteY37" fmla="*/ 5044148 h 7163369"/>
              <a:gd name="connsiteX38" fmla="*/ 6294474 w 8320819"/>
              <a:gd name="connsiteY38" fmla="*/ 4831497 h 7163369"/>
              <a:gd name="connsiteX39" fmla="*/ 6273209 w 8320819"/>
              <a:gd name="connsiteY39" fmla="*/ 4767702 h 7163369"/>
              <a:gd name="connsiteX40" fmla="*/ 6251944 w 8320819"/>
              <a:gd name="connsiteY40" fmla="*/ 4661376 h 7163369"/>
              <a:gd name="connsiteX41" fmla="*/ 6230679 w 8320819"/>
              <a:gd name="connsiteY41" fmla="*/ 4065953 h 7163369"/>
              <a:gd name="connsiteX42" fmla="*/ 6209414 w 8320819"/>
              <a:gd name="connsiteY42" fmla="*/ 2832576 h 7163369"/>
              <a:gd name="connsiteX43" fmla="*/ 6188149 w 8320819"/>
              <a:gd name="connsiteY43" fmla="*/ 2768781 h 7163369"/>
              <a:gd name="connsiteX44" fmla="*/ 6166883 w 8320819"/>
              <a:gd name="connsiteY44" fmla="*/ 2683720 h 7163369"/>
              <a:gd name="connsiteX45" fmla="*/ 6166883 w 8320819"/>
              <a:gd name="connsiteY45" fmla="*/ 1067571 h 7163369"/>
              <a:gd name="connsiteX46" fmla="*/ 6188149 w 8320819"/>
              <a:gd name="connsiteY46" fmla="*/ 961246 h 7163369"/>
              <a:gd name="connsiteX47" fmla="*/ 6251944 w 8320819"/>
              <a:gd name="connsiteY47" fmla="*/ 280762 h 7163369"/>
              <a:gd name="connsiteX48" fmla="*/ 6358269 w 8320819"/>
              <a:gd name="connsiteY48" fmla="*/ 153171 h 7163369"/>
              <a:gd name="connsiteX49" fmla="*/ 6485860 w 8320819"/>
              <a:gd name="connsiteY49" fmla="*/ 110641 h 7163369"/>
              <a:gd name="connsiteX50" fmla="*/ 7017488 w 8320819"/>
              <a:gd name="connsiteY50" fmla="*/ 131906 h 7163369"/>
              <a:gd name="connsiteX51" fmla="*/ 7166344 w 8320819"/>
              <a:gd name="connsiteY51" fmla="*/ 153171 h 7163369"/>
              <a:gd name="connsiteX52" fmla="*/ 7208874 w 8320819"/>
              <a:gd name="connsiteY52" fmla="*/ 195702 h 7163369"/>
              <a:gd name="connsiteX53" fmla="*/ 8137054 w 8320819"/>
              <a:gd name="connsiteY53" fmla="*/ 297620 h 7163369"/>
              <a:gd name="connsiteX54" fmla="*/ 8281070 w 8320819"/>
              <a:gd name="connsiteY54" fmla="*/ 658975 h 7163369"/>
              <a:gd name="connsiteX55" fmla="*/ 7421525 w 8320819"/>
              <a:gd name="connsiteY55" fmla="*/ 684799 h 7163369"/>
              <a:gd name="connsiteX56" fmla="*/ 7442790 w 8320819"/>
              <a:gd name="connsiteY56" fmla="*/ 769860 h 7163369"/>
              <a:gd name="connsiteX57" fmla="*/ 7485321 w 8320819"/>
              <a:gd name="connsiteY57" fmla="*/ 1003776 h 7163369"/>
              <a:gd name="connsiteX58" fmla="*/ 7506586 w 8320819"/>
              <a:gd name="connsiteY58" fmla="*/ 1067571 h 7163369"/>
              <a:gd name="connsiteX59" fmla="*/ 7527851 w 8320819"/>
              <a:gd name="connsiteY59" fmla="*/ 2492334 h 7163369"/>
              <a:gd name="connsiteX60" fmla="*/ 7549116 w 8320819"/>
              <a:gd name="connsiteY60" fmla="*/ 2641190 h 7163369"/>
              <a:gd name="connsiteX61" fmla="*/ 7591646 w 8320819"/>
              <a:gd name="connsiteY61" fmla="*/ 2768781 h 7163369"/>
              <a:gd name="connsiteX62" fmla="*/ 7634176 w 8320819"/>
              <a:gd name="connsiteY62" fmla="*/ 3172818 h 7163369"/>
              <a:gd name="connsiteX63" fmla="*/ 7676707 w 8320819"/>
              <a:gd name="connsiteY63" fmla="*/ 3300409 h 7163369"/>
              <a:gd name="connsiteX64" fmla="*/ 7697972 w 8320819"/>
              <a:gd name="connsiteY64" fmla="*/ 3491795 h 7163369"/>
              <a:gd name="connsiteX65" fmla="*/ 7740502 w 8320819"/>
              <a:gd name="connsiteY65" fmla="*/ 3832036 h 7163369"/>
              <a:gd name="connsiteX66" fmla="*/ 7632998 w 832081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7442790 w 8360166"/>
              <a:gd name="connsiteY56" fmla="*/ 769860 h 7163369"/>
              <a:gd name="connsiteX57" fmla="*/ 7485321 w 8360166"/>
              <a:gd name="connsiteY57" fmla="*/ 1003776 h 7163369"/>
              <a:gd name="connsiteX58" fmla="*/ 7506586 w 8360166"/>
              <a:gd name="connsiteY58" fmla="*/ 1067571 h 7163369"/>
              <a:gd name="connsiteX59" fmla="*/ 7527851 w 8360166"/>
              <a:gd name="connsiteY59" fmla="*/ 2492334 h 7163369"/>
              <a:gd name="connsiteX60" fmla="*/ 7549116 w 8360166"/>
              <a:gd name="connsiteY60" fmla="*/ 2641190 h 7163369"/>
              <a:gd name="connsiteX61" fmla="*/ 7591646 w 8360166"/>
              <a:gd name="connsiteY61" fmla="*/ 2768781 h 7163369"/>
              <a:gd name="connsiteX62" fmla="*/ 7634176 w 8360166"/>
              <a:gd name="connsiteY62" fmla="*/ 3172818 h 7163369"/>
              <a:gd name="connsiteX63" fmla="*/ 7676707 w 8360166"/>
              <a:gd name="connsiteY63" fmla="*/ 3300409 h 7163369"/>
              <a:gd name="connsiteX64" fmla="*/ 7697972 w 8360166"/>
              <a:gd name="connsiteY64" fmla="*/ 3491795 h 7163369"/>
              <a:gd name="connsiteX65" fmla="*/ 7740502 w 8360166"/>
              <a:gd name="connsiteY65" fmla="*/ 3832036 h 7163369"/>
              <a:gd name="connsiteX66" fmla="*/ 7632998 w 8360166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7506586 w 8362559"/>
              <a:gd name="connsiteY58" fmla="*/ 1067571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2559"/>
              <a:gd name="connsiteY0" fmla="*/ 7163369 h 7163369"/>
              <a:gd name="connsiteX1" fmla="*/ 1127051 w 8362559"/>
              <a:gd name="connsiteY1" fmla="*/ 1875646 h 7163369"/>
              <a:gd name="connsiteX2" fmla="*/ 1148316 w 8362559"/>
              <a:gd name="connsiteY2" fmla="*/ 1811850 h 7163369"/>
              <a:gd name="connsiteX3" fmla="*/ 1169581 w 8362559"/>
              <a:gd name="connsiteY3" fmla="*/ 1599199 h 7163369"/>
              <a:gd name="connsiteX4" fmla="*/ 1148316 w 8362559"/>
              <a:gd name="connsiteY4" fmla="*/ 195702 h 7163369"/>
              <a:gd name="connsiteX5" fmla="*/ 1084521 w 8362559"/>
              <a:gd name="connsiteY5" fmla="*/ 110641 h 7163369"/>
              <a:gd name="connsiteX6" fmla="*/ 978195 w 8362559"/>
              <a:gd name="connsiteY6" fmla="*/ 4315 h 7163369"/>
              <a:gd name="connsiteX7" fmla="*/ 510362 w 8362559"/>
              <a:gd name="connsiteY7" fmla="*/ 25581 h 7163369"/>
              <a:gd name="connsiteX8" fmla="*/ 318976 w 8362559"/>
              <a:gd name="connsiteY8" fmla="*/ 46846 h 7163369"/>
              <a:gd name="connsiteX9" fmla="*/ 191386 w 8362559"/>
              <a:gd name="connsiteY9" fmla="*/ 89376 h 7163369"/>
              <a:gd name="connsiteX10" fmla="*/ 170121 w 8362559"/>
              <a:gd name="connsiteY10" fmla="*/ 238232 h 7163369"/>
              <a:gd name="connsiteX11" fmla="*/ 127590 w 8362559"/>
              <a:gd name="connsiteY11" fmla="*/ 408353 h 7163369"/>
              <a:gd name="connsiteX12" fmla="*/ 106325 w 8362559"/>
              <a:gd name="connsiteY12" fmla="*/ 706064 h 7163369"/>
              <a:gd name="connsiteX13" fmla="*/ 63795 w 8362559"/>
              <a:gd name="connsiteY13" fmla="*/ 769860 h 7163369"/>
              <a:gd name="connsiteX14" fmla="*/ 42530 w 8362559"/>
              <a:gd name="connsiteY14" fmla="*/ 1025041 h 7163369"/>
              <a:gd name="connsiteX15" fmla="*/ 0 w 8362559"/>
              <a:gd name="connsiteY15" fmla="*/ 1535404 h 7163369"/>
              <a:gd name="connsiteX16" fmla="*/ 21265 w 8362559"/>
              <a:gd name="connsiteY16" fmla="*/ 2194622 h 7163369"/>
              <a:gd name="connsiteX17" fmla="*/ 63795 w 8362559"/>
              <a:gd name="connsiteY17" fmla="*/ 2683720 h 7163369"/>
              <a:gd name="connsiteX18" fmla="*/ 106325 w 8362559"/>
              <a:gd name="connsiteY18" fmla="*/ 3300409 h 7163369"/>
              <a:gd name="connsiteX19" fmla="*/ 148855 w 8362559"/>
              <a:gd name="connsiteY19" fmla="*/ 3470529 h 7163369"/>
              <a:gd name="connsiteX20" fmla="*/ 170121 w 8362559"/>
              <a:gd name="connsiteY20" fmla="*/ 3555590 h 7163369"/>
              <a:gd name="connsiteX21" fmla="*/ 191386 w 8362559"/>
              <a:gd name="connsiteY21" fmla="*/ 4937822 h 7163369"/>
              <a:gd name="connsiteX22" fmla="*/ 212651 w 8362559"/>
              <a:gd name="connsiteY22" fmla="*/ 5916018 h 7163369"/>
              <a:gd name="connsiteX23" fmla="*/ 318976 w 8362559"/>
              <a:gd name="connsiteY23" fmla="*/ 6171199 h 7163369"/>
              <a:gd name="connsiteX24" fmla="*/ 340242 w 8362559"/>
              <a:gd name="connsiteY24" fmla="*/ 6234995 h 7163369"/>
              <a:gd name="connsiteX25" fmla="*/ 574158 w 8362559"/>
              <a:gd name="connsiteY25" fmla="*/ 6256260 h 7163369"/>
              <a:gd name="connsiteX26" fmla="*/ 5401339 w 8362559"/>
              <a:gd name="connsiteY26" fmla="*/ 6256260 h 7163369"/>
              <a:gd name="connsiteX27" fmla="*/ 5699051 w 8362559"/>
              <a:gd name="connsiteY27" fmla="*/ 6234995 h 7163369"/>
              <a:gd name="connsiteX28" fmla="*/ 5869172 w 8362559"/>
              <a:gd name="connsiteY28" fmla="*/ 6192464 h 7163369"/>
              <a:gd name="connsiteX29" fmla="*/ 5932967 w 8362559"/>
              <a:gd name="connsiteY29" fmla="*/ 6171199 h 7163369"/>
              <a:gd name="connsiteX30" fmla="*/ 6166883 w 8362559"/>
              <a:gd name="connsiteY30" fmla="*/ 6149934 h 7163369"/>
              <a:gd name="connsiteX31" fmla="*/ 6251944 w 8362559"/>
              <a:gd name="connsiteY31" fmla="*/ 6128669 h 7163369"/>
              <a:gd name="connsiteX32" fmla="*/ 6294474 w 8362559"/>
              <a:gd name="connsiteY32" fmla="*/ 6064874 h 7163369"/>
              <a:gd name="connsiteX33" fmla="*/ 6358269 w 8362559"/>
              <a:gd name="connsiteY33" fmla="*/ 6022343 h 7163369"/>
              <a:gd name="connsiteX34" fmla="*/ 6400800 w 8362559"/>
              <a:gd name="connsiteY34" fmla="*/ 5894753 h 7163369"/>
              <a:gd name="connsiteX35" fmla="*/ 6358269 w 8362559"/>
              <a:gd name="connsiteY35" fmla="*/ 5256799 h 7163369"/>
              <a:gd name="connsiteX36" fmla="*/ 6337004 w 8362559"/>
              <a:gd name="connsiteY36" fmla="*/ 5107943 h 7163369"/>
              <a:gd name="connsiteX37" fmla="*/ 6315739 w 8362559"/>
              <a:gd name="connsiteY37" fmla="*/ 5044148 h 7163369"/>
              <a:gd name="connsiteX38" fmla="*/ 6294474 w 8362559"/>
              <a:gd name="connsiteY38" fmla="*/ 4831497 h 7163369"/>
              <a:gd name="connsiteX39" fmla="*/ 6273209 w 8362559"/>
              <a:gd name="connsiteY39" fmla="*/ 4767702 h 7163369"/>
              <a:gd name="connsiteX40" fmla="*/ 6251944 w 8362559"/>
              <a:gd name="connsiteY40" fmla="*/ 4661376 h 7163369"/>
              <a:gd name="connsiteX41" fmla="*/ 6230679 w 8362559"/>
              <a:gd name="connsiteY41" fmla="*/ 4065953 h 7163369"/>
              <a:gd name="connsiteX42" fmla="*/ 6209414 w 8362559"/>
              <a:gd name="connsiteY42" fmla="*/ 2832576 h 7163369"/>
              <a:gd name="connsiteX43" fmla="*/ 6188149 w 8362559"/>
              <a:gd name="connsiteY43" fmla="*/ 2768781 h 7163369"/>
              <a:gd name="connsiteX44" fmla="*/ 6166883 w 8362559"/>
              <a:gd name="connsiteY44" fmla="*/ 2683720 h 7163369"/>
              <a:gd name="connsiteX45" fmla="*/ 6166883 w 8362559"/>
              <a:gd name="connsiteY45" fmla="*/ 1067571 h 7163369"/>
              <a:gd name="connsiteX46" fmla="*/ 6188149 w 8362559"/>
              <a:gd name="connsiteY46" fmla="*/ 961246 h 7163369"/>
              <a:gd name="connsiteX47" fmla="*/ 6251944 w 8362559"/>
              <a:gd name="connsiteY47" fmla="*/ 280762 h 7163369"/>
              <a:gd name="connsiteX48" fmla="*/ 6358269 w 8362559"/>
              <a:gd name="connsiteY48" fmla="*/ 153171 h 7163369"/>
              <a:gd name="connsiteX49" fmla="*/ 6485860 w 8362559"/>
              <a:gd name="connsiteY49" fmla="*/ 110641 h 7163369"/>
              <a:gd name="connsiteX50" fmla="*/ 7017488 w 8362559"/>
              <a:gd name="connsiteY50" fmla="*/ 131906 h 7163369"/>
              <a:gd name="connsiteX51" fmla="*/ 7166344 w 8362559"/>
              <a:gd name="connsiteY51" fmla="*/ 153171 h 7163369"/>
              <a:gd name="connsiteX52" fmla="*/ 7208874 w 8362559"/>
              <a:gd name="connsiteY52" fmla="*/ 195702 h 7163369"/>
              <a:gd name="connsiteX53" fmla="*/ 8137054 w 8362559"/>
              <a:gd name="connsiteY53" fmla="*/ 297620 h 7163369"/>
              <a:gd name="connsiteX54" fmla="*/ 8281070 w 8362559"/>
              <a:gd name="connsiteY54" fmla="*/ 658975 h 7163369"/>
              <a:gd name="connsiteX55" fmla="*/ 8353078 w 8362559"/>
              <a:gd name="connsiteY55" fmla="*/ 1020330 h 7163369"/>
              <a:gd name="connsiteX56" fmla="*/ 8353077 w 8362559"/>
              <a:gd name="connsiteY56" fmla="*/ 1622589 h 7163369"/>
              <a:gd name="connsiteX57" fmla="*/ 7485321 w 8362559"/>
              <a:gd name="connsiteY57" fmla="*/ 1003776 h 7163369"/>
              <a:gd name="connsiteX58" fmla="*/ 8209061 w 8362559"/>
              <a:gd name="connsiteY58" fmla="*/ 1983944 h 7163369"/>
              <a:gd name="connsiteX59" fmla="*/ 7527851 w 8362559"/>
              <a:gd name="connsiteY59" fmla="*/ 2492334 h 7163369"/>
              <a:gd name="connsiteX60" fmla="*/ 7549116 w 8362559"/>
              <a:gd name="connsiteY60" fmla="*/ 2641190 h 7163369"/>
              <a:gd name="connsiteX61" fmla="*/ 7591646 w 8362559"/>
              <a:gd name="connsiteY61" fmla="*/ 2768781 h 7163369"/>
              <a:gd name="connsiteX62" fmla="*/ 7634176 w 8362559"/>
              <a:gd name="connsiteY62" fmla="*/ 3172818 h 7163369"/>
              <a:gd name="connsiteX63" fmla="*/ 7676707 w 8362559"/>
              <a:gd name="connsiteY63" fmla="*/ 3300409 h 7163369"/>
              <a:gd name="connsiteX64" fmla="*/ 7697972 w 8362559"/>
              <a:gd name="connsiteY64" fmla="*/ 3491795 h 7163369"/>
              <a:gd name="connsiteX65" fmla="*/ 7740502 w 8362559"/>
              <a:gd name="connsiteY65" fmla="*/ 3832036 h 7163369"/>
              <a:gd name="connsiteX66" fmla="*/ 7632998 w 8362559"/>
              <a:gd name="connsiteY66" fmla="*/ 5115689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09061 w 8360166"/>
              <a:gd name="connsiteY57" fmla="*/ 1983944 h 7163369"/>
              <a:gd name="connsiteX58" fmla="*/ 7527851 w 8360166"/>
              <a:gd name="connsiteY58" fmla="*/ 2492334 h 7163369"/>
              <a:gd name="connsiteX59" fmla="*/ 7549116 w 8360166"/>
              <a:gd name="connsiteY59" fmla="*/ 2641190 h 7163369"/>
              <a:gd name="connsiteX60" fmla="*/ 7591646 w 8360166"/>
              <a:gd name="connsiteY60" fmla="*/ 2768781 h 7163369"/>
              <a:gd name="connsiteX61" fmla="*/ 7634176 w 8360166"/>
              <a:gd name="connsiteY61" fmla="*/ 3172818 h 7163369"/>
              <a:gd name="connsiteX62" fmla="*/ 7676707 w 8360166"/>
              <a:gd name="connsiteY62" fmla="*/ 3300409 h 7163369"/>
              <a:gd name="connsiteX63" fmla="*/ 7697972 w 8360166"/>
              <a:gd name="connsiteY63" fmla="*/ 3491795 h 7163369"/>
              <a:gd name="connsiteX64" fmla="*/ 7740502 w 8360166"/>
              <a:gd name="connsiteY64" fmla="*/ 3832036 h 7163369"/>
              <a:gd name="connsiteX65" fmla="*/ 7632998 w 836016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7527851 w 8418606"/>
              <a:gd name="connsiteY58" fmla="*/ 2492334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49116 w 8418606"/>
              <a:gd name="connsiteY59" fmla="*/ 2641190 h 7163369"/>
              <a:gd name="connsiteX60" fmla="*/ 7591646 w 8418606"/>
              <a:gd name="connsiteY60" fmla="*/ 2768781 h 7163369"/>
              <a:gd name="connsiteX61" fmla="*/ 7634176 w 8418606"/>
              <a:gd name="connsiteY61" fmla="*/ 3172818 h 7163369"/>
              <a:gd name="connsiteX62" fmla="*/ 7676707 w 8418606"/>
              <a:gd name="connsiteY62" fmla="*/ 3300409 h 7163369"/>
              <a:gd name="connsiteX63" fmla="*/ 7697972 w 8418606"/>
              <a:gd name="connsiteY63" fmla="*/ 3491795 h 7163369"/>
              <a:gd name="connsiteX64" fmla="*/ 7740502 w 8418606"/>
              <a:gd name="connsiteY64" fmla="*/ 3832036 h 7163369"/>
              <a:gd name="connsiteX65" fmla="*/ 7632998 w 8418606"/>
              <a:gd name="connsiteY65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591646 w 8418606"/>
              <a:gd name="connsiteY59" fmla="*/ 2768781 h 7163369"/>
              <a:gd name="connsiteX60" fmla="*/ 7634176 w 8418606"/>
              <a:gd name="connsiteY60" fmla="*/ 3172818 h 7163369"/>
              <a:gd name="connsiteX61" fmla="*/ 7676707 w 8418606"/>
              <a:gd name="connsiteY61" fmla="*/ 3300409 h 7163369"/>
              <a:gd name="connsiteX62" fmla="*/ 7697972 w 8418606"/>
              <a:gd name="connsiteY62" fmla="*/ 3491795 h 7163369"/>
              <a:gd name="connsiteX63" fmla="*/ 7740502 w 8418606"/>
              <a:gd name="connsiteY63" fmla="*/ 3832036 h 7163369"/>
              <a:gd name="connsiteX64" fmla="*/ 7632998 w 8418606"/>
              <a:gd name="connsiteY64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7634176 w 8418606"/>
              <a:gd name="connsiteY59" fmla="*/ 3172818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76707 w 8418606"/>
              <a:gd name="connsiteY60" fmla="*/ 3300409 h 7163369"/>
              <a:gd name="connsiteX61" fmla="*/ 7697972 w 8418606"/>
              <a:gd name="connsiteY61" fmla="*/ 3491795 h 7163369"/>
              <a:gd name="connsiteX62" fmla="*/ 7740502 w 8418606"/>
              <a:gd name="connsiteY62" fmla="*/ 3832036 h 7163369"/>
              <a:gd name="connsiteX63" fmla="*/ 7632998 w 8418606"/>
              <a:gd name="connsiteY63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697972 w 8418606"/>
              <a:gd name="connsiteY60" fmla="*/ 3491795 h 7163369"/>
              <a:gd name="connsiteX61" fmla="*/ 7740502 w 8418606"/>
              <a:gd name="connsiteY61" fmla="*/ 3832036 h 7163369"/>
              <a:gd name="connsiteX62" fmla="*/ 7632998 w 8418606"/>
              <a:gd name="connsiteY62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7740502 w 8418606"/>
              <a:gd name="connsiteY60" fmla="*/ 383203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7632998 w 8418606"/>
              <a:gd name="connsiteY61" fmla="*/ 5115689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3911172 h 7163369"/>
              <a:gd name="connsiteX60" fmla="*/ 8209061 w 8418606"/>
              <a:gd name="connsiteY60" fmla="*/ 4874786 h 7163369"/>
              <a:gd name="connsiteX61" fmla="*/ 8209061 w 8418606"/>
              <a:gd name="connsiteY61" fmla="*/ 6199755 h 7163369"/>
              <a:gd name="connsiteX0" fmla="*/ 1080270 w 8418606"/>
              <a:gd name="connsiteY0" fmla="*/ 7163369 h 7163369"/>
              <a:gd name="connsiteX1" fmla="*/ 1127051 w 8418606"/>
              <a:gd name="connsiteY1" fmla="*/ 1875646 h 7163369"/>
              <a:gd name="connsiteX2" fmla="*/ 1148316 w 8418606"/>
              <a:gd name="connsiteY2" fmla="*/ 1811850 h 7163369"/>
              <a:gd name="connsiteX3" fmla="*/ 1169581 w 8418606"/>
              <a:gd name="connsiteY3" fmla="*/ 1599199 h 7163369"/>
              <a:gd name="connsiteX4" fmla="*/ 1148316 w 8418606"/>
              <a:gd name="connsiteY4" fmla="*/ 195702 h 7163369"/>
              <a:gd name="connsiteX5" fmla="*/ 1084521 w 8418606"/>
              <a:gd name="connsiteY5" fmla="*/ 110641 h 7163369"/>
              <a:gd name="connsiteX6" fmla="*/ 978195 w 8418606"/>
              <a:gd name="connsiteY6" fmla="*/ 4315 h 7163369"/>
              <a:gd name="connsiteX7" fmla="*/ 510362 w 8418606"/>
              <a:gd name="connsiteY7" fmla="*/ 25581 h 7163369"/>
              <a:gd name="connsiteX8" fmla="*/ 318976 w 8418606"/>
              <a:gd name="connsiteY8" fmla="*/ 46846 h 7163369"/>
              <a:gd name="connsiteX9" fmla="*/ 191386 w 8418606"/>
              <a:gd name="connsiteY9" fmla="*/ 89376 h 7163369"/>
              <a:gd name="connsiteX10" fmla="*/ 170121 w 8418606"/>
              <a:gd name="connsiteY10" fmla="*/ 238232 h 7163369"/>
              <a:gd name="connsiteX11" fmla="*/ 127590 w 8418606"/>
              <a:gd name="connsiteY11" fmla="*/ 408353 h 7163369"/>
              <a:gd name="connsiteX12" fmla="*/ 106325 w 8418606"/>
              <a:gd name="connsiteY12" fmla="*/ 706064 h 7163369"/>
              <a:gd name="connsiteX13" fmla="*/ 63795 w 8418606"/>
              <a:gd name="connsiteY13" fmla="*/ 769860 h 7163369"/>
              <a:gd name="connsiteX14" fmla="*/ 42530 w 8418606"/>
              <a:gd name="connsiteY14" fmla="*/ 1025041 h 7163369"/>
              <a:gd name="connsiteX15" fmla="*/ 0 w 8418606"/>
              <a:gd name="connsiteY15" fmla="*/ 1535404 h 7163369"/>
              <a:gd name="connsiteX16" fmla="*/ 21265 w 8418606"/>
              <a:gd name="connsiteY16" fmla="*/ 2194622 h 7163369"/>
              <a:gd name="connsiteX17" fmla="*/ 63795 w 8418606"/>
              <a:gd name="connsiteY17" fmla="*/ 2683720 h 7163369"/>
              <a:gd name="connsiteX18" fmla="*/ 106325 w 8418606"/>
              <a:gd name="connsiteY18" fmla="*/ 3300409 h 7163369"/>
              <a:gd name="connsiteX19" fmla="*/ 148855 w 8418606"/>
              <a:gd name="connsiteY19" fmla="*/ 3470529 h 7163369"/>
              <a:gd name="connsiteX20" fmla="*/ 170121 w 8418606"/>
              <a:gd name="connsiteY20" fmla="*/ 3555590 h 7163369"/>
              <a:gd name="connsiteX21" fmla="*/ 191386 w 8418606"/>
              <a:gd name="connsiteY21" fmla="*/ 4937822 h 7163369"/>
              <a:gd name="connsiteX22" fmla="*/ 212651 w 8418606"/>
              <a:gd name="connsiteY22" fmla="*/ 5916018 h 7163369"/>
              <a:gd name="connsiteX23" fmla="*/ 318976 w 8418606"/>
              <a:gd name="connsiteY23" fmla="*/ 6171199 h 7163369"/>
              <a:gd name="connsiteX24" fmla="*/ 340242 w 8418606"/>
              <a:gd name="connsiteY24" fmla="*/ 6234995 h 7163369"/>
              <a:gd name="connsiteX25" fmla="*/ 574158 w 8418606"/>
              <a:gd name="connsiteY25" fmla="*/ 6256260 h 7163369"/>
              <a:gd name="connsiteX26" fmla="*/ 5401339 w 8418606"/>
              <a:gd name="connsiteY26" fmla="*/ 6256260 h 7163369"/>
              <a:gd name="connsiteX27" fmla="*/ 5699051 w 8418606"/>
              <a:gd name="connsiteY27" fmla="*/ 6234995 h 7163369"/>
              <a:gd name="connsiteX28" fmla="*/ 5869172 w 8418606"/>
              <a:gd name="connsiteY28" fmla="*/ 6192464 h 7163369"/>
              <a:gd name="connsiteX29" fmla="*/ 5932967 w 8418606"/>
              <a:gd name="connsiteY29" fmla="*/ 6171199 h 7163369"/>
              <a:gd name="connsiteX30" fmla="*/ 6166883 w 8418606"/>
              <a:gd name="connsiteY30" fmla="*/ 6149934 h 7163369"/>
              <a:gd name="connsiteX31" fmla="*/ 6251944 w 8418606"/>
              <a:gd name="connsiteY31" fmla="*/ 6128669 h 7163369"/>
              <a:gd name="connsiteX32" fmla="*/ 6294474 w 8418606"/>
              <a:gd name="connsiteY32" fmla="*/ 6064874 h 7163369"/>
              <a:gd name="connsiteX33" fmla="*/ 6358269 w 8418606"/>
              <a:gd name="connsiteY33" fmla="*/ 6022343 h 7163369"/>
              <a:gd name="connsiteX34" fmla="*/ 6400800 w 8418606"/>
              <a:gd name="connsiteY34" fmla="*/ 5894753 h 7163369"/>
              <a:gd name="connsiteX35" fmla="*/ 6358269 w 8418606"/>
              <a:gd name="connsiteY35" fmla="*/ 5256799 h 7163369"/>
              <a:gd name="connsiteX36" fmla="*/ 6337004 w 8418606"/>
              <a:gd name="connsiteY36" fmla="*/ 5107943 h 7163369"/>
              <a:gd name="connsiteX37" fmla="*/ 6315739 w 8418606"/>
              <a:gd name="connsiteY37" fmla="*/ 5044148 h 7163369"/>
              <a:gd name="connsiteX38" fmla="*/ 6294474 w 8418606"/>
              <a:gd name="connsiteY38" fmla="*/ 4831497 h 7163369"/>
              <a:gd name="connsiteX39" fmla="*/ 6273209 w 8418606"/>
              <a:gd name="connsiteY39" fmla="*/ 4767702 h 7163369"/>
              <a:gd name="connsiteX40" fmla="*/ 6251944 w 8418606"/>
              <a:gd name="connsiteY40" fmla="*/ 4661376 h 7163369"/>
              <a:gd name="connsiteX41" fmla="*/ 6230679 w 8418606"/>
              <a:gd name="connsiteY41" fmla="*/ 4065953 h 7163369"/>
              <a:gd name="connsiteX42" fmla="*/ 6209414 w 8418606"/>
              <a:gd name="connsiteY42" fmla="*/ 2832576 h 7163369"/>
              <a:gd name="connsiteX43" fmla="*/ 6188149 w 8418606"/>
              <a:gd name="connsiteY43" fmla="*/ 2768781 h 7163369"/>
              <a:gd name="connsiteX44" fmla="*/ 6166883 w 8418606"/>
              <a:gd name="connsiteY44" fmla="*/ 2683720 h 7163369"/>
              <a:gd name="connsiteX45" fmla="*/ 6166883 w 8418606"/>
              <a:gd name="connsiteY45" fmla="*/ 1067571 h 7163369"/>
              <a:gd name="connsiteX46" fmla="*/ 6188149 w 8418606"/>
              <a:gd name="connsiteY46" fmla="*/ 961246 h 7163369"/>
              <a:gd name="connsiteX47" fmla="*/ 6251944 w 8418606"/>
              <a:gd name="connsiteY47" fmla="*/ 280762 h 7163369"/>
              <a:gd name="connsiteX48" fmla="*/ 6358269 w 8418606"/>
              <a:gd name="connsiteY48" fmla="*/ 153171 h 7163369"/>
              <a:gd name="connsiteX49" fmla="*/ 6485860 w 8418606"/>
              <a:gd name="connsiteY49" fmla="*/ 110641 h 7163369"/>
              <a:gd name="connsiteX50" fmla="*/ 7017488 w 8418606"/>
              <a:gd name="connsiteY50" fmla="*/ 131906 h 7163369"/>
              <a:gd name="connsiteX51" fmla="*/ 7166344 w 8418606"/>
              <a:gd name="connsiteY51" fmla="*/ 153171 h 7163369"/>
              <a:gd name="connsiteX52" fmla="*/ 7208874 w 8418606"/>
              <a:gd name="connsiteY52" fmla="*/ 195702 h 7163369"/>
              <a:gd name="connsiteX53" fmla="*/ 8137054 w 8418606"/>
              <a:gd name="connsiteY53" fmla="*/ 297620 h 7163369"/>
              <a:gd name="connsiteX54" fmla="*/ 8281070 w 8418606"/>
              <a:gd name="connsiteY54" fmla="*/ 658975 h 7163369"/>
              <a:gd name="connsiteX55" fmla="*/ 8353078 w 8418606"/>
              <a:gd name="connsiteY55" fmla="*/ 1020330 h 7163369"/>
              <a:gd name="connsiteX56" fmla="*/ 8353077 w 8418606"/>
              <a:gd name="connsiteY56" fmla="*/ 1622589 h 7163369"/>
              <a:gd name="connsiteX57" fmla="*/ 8281069 w 8418606"/>
              <a:gd name="connsiteY57" fmla="*/ 2224848 h 7163369"/>
              <a:gd name="connsiteX58" fmla="*/ 8281069 w 8418606"/>
              <a:gd name="connsiteY58" fmla="*/ 2947558 h 7163369"/>
              <a:gd name="connsiteX59" fmla="*/ 8209061 w 8418606"/>
              <a:gd name="connsiteY59" fmla="*/ 4874786 h 7163369"/>
              <a:gd name="connsiteX60" fmla="*/ 8209061 w 8418606"/>
              <a:gd name="connsiteY60" fmla="*/ 6199755 h 7163369"/>
              <a:gd name="connsiteX0" fmla="*/ 1080270 w 8360166"/>
              <a:gd name="connsiteY0" fmla="*/ 7163369 h 7163369"/>
              <a:gd name="connsiteX1" fmla="*/ 1127051 w 8360166"/>
              <a:gd name="connsiteY1" fmla="*/ 1875646 h 7163369"/>
              <a:gd name="connsiteX2" fmla="*/ 1148316 w 8360166"/>
              <a:gd name="connsiteY2" fmla="*/ 1811850 h 7163369"/>
              <a:gd name="connsiteX3" fmla="*/ 1169581 w 8360166"/>
              <a:gd name="connsiteY3" fmla="*/ 1599199 h 7163369"/>
              <a:gd name="connsiteX4" fmla="*/ 1148316 w 8360166"/>
              <a:gd name="connsiteY4" fmla="*/ 195702 h 7163369"/>
              <a:gd name="connsiteX5" fmla="*/ 1084521 w 8360166"/>
              <a:gd name="connsiteY5" fmla="*/ 110641 h 7163369"/>
              <a:gd name="connsiteX6" fmla="*/ 978195 w 8360166"/>
              <a:gd name="connsiteY6" fmla="*/ 4315 h 7163369"/>
              <a:gd name="connsiteX7" fmla="*/ 510362 w 8360166"/>
              <a:gd name="connsiteY7" fmla="*/ 25581 h 7163369"/>
              <a:gd name="connsiteX8" fmla="*/ 318976 w 8360166"/>
              <a:gd name="connsiteY8" fmla="*/ 46846 h 7163369"/>
              <a:gd name="connsiteX9" fmla="*/ 191386 w 8360166"/>
              <a:gd name="connsiteY9" fmla="*/ 89376 h 7163369"/>
              <a:gd name="connsiteX10" fmla="*/ 170121 w 8360166"/>
              <a:gd name="connsiteY10" fmla="*/ 238232 h 7163369"/>
              <a:gd name="connsiteX11" fmla="*/ 127590 w 8360166"/>
              <a:gd name="connsiteY11" fmla="*/ 408353 h 7163369"/>
              <a:gd name="connsiteX12" fmla="*/ 106325 w 8360166"/>
              <a:gd name="connsiteY12" fmla="*/ 706064 h 7163369"/>
              <a:gd name="connsiteX13" fmla="*/ 63795 w 8360166"/>
              <a:gd name="connsiteY13" fmla="*/ 769860 h 7163369"/>
              <a:gd name="connsiteX14" fmla="*/ 42530 w 8360166"/>
              <a:gd name="connsiteY14" fmla="*/ 1025041 h 7163369"/>
              <a:gd name="connsiteX15" fmla="*/ 0 w 8360166"/>
              <a:gd name="connsiteY15" fmla="*/ 1535404 h 7163369"/>
              <a:gd name="connsiteX16" fmla="*/ 21265 w 8360166"/>
              <a:gd name="connsiteY16" fmla="*/ 2194622 h 7163369"/>
              <a:gd name="connsiteX17" fmla="*/ 63795 w 8360166"/>
              <a:gd name="connsiteY17" fmla="*/ 2683720 h 7163369"/>
              <a:gd name="connsiteX18" fmla="*/ 106325 w 8360166"/>
              <a:gd name="connsiteY18" fmla="*/ 3300409 h 7163369"/>
              <a:gd name="connsiteX19" fmla="*/ 148855 w 8360166"/>
              <a:gd name="connsiteY19" fmla="*/ 3470529 h 7163369"/>
              <a:gd name="connsiteX20" fmla="*/ 170121 w 8360166"/>
              <a:gd name="connsiteY20" fmla="*/ 3555590 h 7163369"/>
              <a:gd name="connsiteX21" fmla="*/ 191386 w 8360166"/>
              <a:gd name="connsiteY21" fmla="*/ 4937822 h 7163369"/>
              <a:gd name="connsiteX22" fmla="*/ 212651 w 8360166"/>
              <a:gd name="connsiteY22" fmla="*/ 5916018 h 7163369"/>
              <a:gd name="connsiteX23" fmla="*/ 318976 w 8360166"/>
              <a:gd name="connsiteY23" fmla="*/ 6171199 h 7163369"/>
              <a:gd name="connsiteX24" fmla="*/ 340242 w 8360166"/>
              <a:gd name="connsiteY24" fmla="*/ 6234995 h 7163369"/>
              <a:gd name="connsiteX25" fmla="*/ 574158 w 8360166"/>
              <a:gd name="connsiteY25" fmla="*/ 6256260 h 7163369"/>
              <a:gd name="connsiteX26" fmla="*/ 5401339 w 8360166"/>
              <a:gd name="connsiteY26" fmla="*/ 6256260 h 7163369"/>
              <a:gd name="connsiteX27" fmla="*/ 5699051 w 8360166"/>
              <a:gd name="connsiteY27" fmla="*/ 6234995 h 7163369"/>
              <a:gd name="connsiteX28" fmla="*/ 5869172 w 8360166"/>
              <a:gd name="connsiteY28" fmla="*/ 6192464 h 7163369"/>
              <a:gd name="connsiteX29" fmla="*/ 5932967 w 8360166"/>
              <a:gd name="connsiteY29" fmla="*/ 6171199 h 7163369"/>
              <a:gd name="connsiteX30" fmla="*/ 6166883 w 8360166"/>
              <a:gd name="connsiteY30" fmla="*/ 6149934 h 7163369"/>
              <a:gd name="connsiteX31" fmla="*/ 6251944 w 8360166"/>
              <a:gd name="connsiteY31" fmla="*/ 6128669 h 7163369"/>
              <a:gd name="connsiteX32" fmla="*/ 6294474 w 8360166"/>
              <a:gd name="connsiteY32" fmla="*/ 6064874 h 7163369"/>
              <a:gd name="connsiteX33" fmla="*/ 6358269 w 8360166"/>
              <a:gd name="connsiteY33" fmla="*/ 6022343 h 7163369"/>
              <a:gd name="connsiteX34" fmla="*/ 6400800 w 8360166"/>
              <a:gd name="connsiteY34" fmla="*/ 5894753 h 7163369"/>
              <a:gd name="connsiteX35" fmla="*/ 6358269 w 8360166"/>
              <a:gd name="connsiteY35" fmla="*/ 5256799 h 7163369"/>
              <a:gd name="connsiteX36" fmla="*/ 6337004 w 8360166"/>
              <a:gd name="connsiteY36" fmla="*/ 5107943 h 7163369"/>
              <a:gd name="connsiteX37" fmla="*/ 6315739 w 8360166"/>
              <a:gd name="connsiteY37" fmla="*/ 5044148 h 7163369"/>
              <a:gd name="connsiteX38" fmla="*/ 6294474 w 8360166"/>
              <a:gd name="connsiteY38" fmla="*/ 4831497 h 7163369"/>
              <a:gd name="connsiteX39" fmla="*/ 6273209 w 8360166"/>
              <a:gd name="connsiteY39" fmla="*/ 4767702 h 7163369"/>
              <a:gd name="connsiteX40" fmla="*/ 6251944 w 8360166"/>
              <a:gd name="connsiteY40" fmla="*/ 4661376 h 7163369"/>
              <a:gd name="connsiteX41" fmla="*/ 6230679 w 8360166"/>
              <a:gd name="connsiteY41" fmla="*/ 4065953 h 7163369"/>
              <a:gd name="connsiteX42" fmla="*/ 6209414 w 8360166"/>
              <a:gd name="connsiteY42" fmla="*/ 2832576 h 7163369"/>
              <a:gd name="connsiteX43" fmla="*/ 6188149 w 8360166"/>
              <a:gd name="connsiteY43" fmla="*/ 2768781 h 7163369"/>
              <a:gd name="connsiteX44" fmla="*/ 6166883 w 8360166"/>
              <a:gd name="connsiteY44" fmla="*/ 2683720 h 7163369"/>
              <a:gd name="connsiteX45" fmla="*/ 6166883 w 8360166"/>
              <a:gd name="connsiteY45" fmla="*/ 1067571 h 7163369"/>
              <a:gd name="connsiteX46" fmla="*/ 6188149 w 8360166"/>
              <a:gd name="connsiteY46" fmla="*/ 961246 h 7163369"/>
              <a:gd name="connsiteX47" fmla="*/ 6251944 w 8360166"/>
              <a:gd name="connsiteY47" fmla="*/ 280762 h 7163369"/>
              <a:gd name="connsiteX48" fmla="*/ 6358269 w 8360166"/>
              <a:gd name="connsiteY48" fmla="*/ 153171 h 7163369"/>
              <a:gd name="connsiteX49" fmla="*/ 6485860 w 8360166"/>
              <a:gd name="connsiteY49" fmla="*/ 110641 h 7163369"/>
              <a:gd name="connsiteX50" fmla="*/ 7017488 w 8360166"/>
              <a:gd name="connsiteY50" fmla="*/ 131906 h 7163369"/>
              <a:gd name="connsiteX51" fmla="*/ 7166344 w 8360166"/>
              <a:gd name="connsiteY51" fmla="*/ 153171 h 7163369"/>
              <a:gd name="connsiteX52" fmla="*/ 7208874 w 8360166"/>
              <a:gd name="connsiteY52" fmla="*/ 195702 h 7163369"/>
              <a:gd name="connsiteX53" fmla="*/ 8137054 w 8360166"/>
              <a:gd name="connsiteY53" fmla="*/ 297620 h 7163369"/>
              <a:gd name="connsiteX54" fmla="*/ 8281070 w 8360166"/>
              <a:gd name="connsiteY54" fmla="*/ 658975 h 7163369"/>
              <a:gd name="connsiteX55" fmla="*/ 8353078 w 8360166"/>
              <a:gd name="connsiteY55" fmla="*/ 1020330 h 7163369"/>
              <a:gd name="connsiteX56" fmla="*/ 8353077 w 8360166"/>
              <a:gd name="connsiteY56" fmla="*/ 1622589 h 7163369"/>
              <a:gd name="connsiteX57" fmla="*/ 8281069 w 8360166"/>
              <a:gd name="connsiteY57" fmla="*/ 2947558 h 7163369"/>
              <a:gd name="connsiteX58" fmla="*/ 8209061 w 8360166"/>
              <a:gd name="connsiteY58" fmla="*/ 4874786 h 7163369"/>
              <a:gd name="connsiteX59" fmla="*/ 8209061 w 8360166"/>
              <a:gd name="connsiteY59" fmla="*/ 6199755 h 7163369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48316 w 8360166"/>
              <a:gd name="connsiteY2" fmla="*/ 1811850 h 7042917"/>
              <a:gd name="connsiteX3" fmla="*/ 1169581 w 8360166"/>
              <a:gd name="connsiteY3" fmla="*/ 1599199 h 7042917"/>
              <a:gd name="connsiteX4" fmla="*/ 1148316 w 8360166"/>
              <a:gd name="connsiteY4" fmla="*/ 195702 h 7042917"/>
              <a:gd name="connsiteX5" fmla="*/ 1084521 w 8360166"/>
              <a:gd name="connsiteY5" fmla="*/ 110641 h 7042917"/>
              <a:gd name="connsiteX6" fmla="*/ 978195 w 8360166"/>
              <a:gd name="connsiteY6" fmla="*/ 4315 h 7042917"/>
              <a:gd name="connsiteX7" fmla="*/ 510362 w 8360166"/>
              <a:gd name="connsiteY7" fmla="*/ 25581 h 7042917"/>
              <a:gd name="connsiteX8" fmla="*/ 318976 w 8360166"/>
              <a:gd name="connsiteY8" fmla="*/ 46846 h 7042917"/>
              <a:gd name="connsiteX9" fmla="*/ 191386 w 8360166"/>
              <a:gd name="connsiteY9" fmla="*/ 89376 h 7042917"/>
              <a:gd name="connsiteX10" fmla="*/ 170121 w 8360166"/>
              <a:gd name="connsiteY10" fmla="*/ 238232 h 7042917"/>
              <a:gd name="connsiteX11" fmla="*/ 127590 w 8360166"/>
              <a:gd name="connsiteY11" fmla="*/ 408353 h 7042917"/>
              <a:gd name="connsiteX12" fmla="*/ 106325 w 8360166"/>
              <a:gd name="connsiteY12" fmla="*/ 706064 h 7042917"/>
              <a:gd name="connsiteX13" fmla="*/ 63795 w 8360166"/>
              <a:gd name="connsiteY13" fmla="*/ 769860 h 7042917"/>
              <a:gd name="connsiteX14" fmla="*/ 42530 w 8360166"/>
              <a:gd name="connsiteY14" fmla="*/ 1025041 h 7042917"/>
              <a:gd name="connsiteX15" fmla="*/ 0 w 8360166"/>
              <a:gd name="connsiteY15" fmla="*/ 1535404 h 7042917"/>
              <a:gd name="connsiteX16" fmla="*/ 21265 w 8360166"/>
              <a:gd name="connsiteY16" fmla="*/ 2194622 h 7042917"/>
              <a:gd name="connsiteX17" fmla="*/ 63795 w 8360166"/>
              <a:gd name="connsiteY17" fmla="*/ 2683720 h 7042917"/>
              <a:gd name="connsiteX18" fmla="*/ 106325 w 8360166"/>
              <a:gd name="connsiteY18" fmla="*/ 3300409 h 7042917"/>
              <a:gd name="connsiteX19" fmla="*/ 148855 w 8360166"/>
              <a:gd name="connsiteY19" fmla="*/ 3470529 h 7042917"/>
              <a:gd name="connsiteX20" fmla="*/ 170121 w 8360166"/>
              <a:gd name="connsiteY20" fmla="*/ 3555590 h 7042917"/>
              <a:gd name="connsiteX21" fmla="*/ 191386 w 8360166"/>
              <a:gd name="connsiteY21" fmla="*/ 4937822 h 7042917"/>
              <a:gd name="connsiteX22" fmla="*/ 212651 w 8360166"/>
              <a:gd name="connsiteY22" fmla="*/ 5916018 h 7042917"/>
              <a:gd name="connsiteX23" fmla="*/ 318976 w 8360166"/>
              <a:gd name="connsiteY23" fmla="*/ 6171199 h 7042917"/>
              <a:gd name="connsiteX24" fmla="*/ 340242 w 8360166"/>
              <a:gd name="connsiteY24" fmla="*/ 6234995 h 7042917"/>
              <a:gd name="connsiteX25" fmla="*/ 574158 w 8360166"/>
              <a:gd name="connsiteY25" fmla="*/ 6256260 h 7042917"/>
              <a:gd name="connsiteX26" fmla="*/ 5401339 w 8360166"/>
              <a:gd name="connsiteY26" fmla="*/ 6256260 h 7042917"/>
              <a:gd name="connsiteX27" fmla="*/ 5699051 w 8360166"/>
              <a:gd name="connsiteY27" fmla="*/ 6234995 h 7042917"/>
              <a:gd name="connsiteX28" fmla="*/ 5869172 w 8360166"/>
              <a:gd name="connsiteY28" fmla="*/ 6192464 h 7042917"/>
              <a:gd name="connsiteX29" fmla="*/ 5932967 w 8360166"/>
              <a:gd name="connsiteY29" fmla="*/ 6171199 h 7042917"/>
              <a:gd name="connsiteX30" fmla="*/ 6166883 w 8360166"/>
              <a:gd name="connsiteY30" fmla="*/ 6149934 h 7042917"/>
              <a:gd name="connsiteX31" fmla="*/ 6251944 w 8360166"/>
              <a:gd name="connsiteY31" fmla="*/ 6128669 h 7042917"/>
              <a:gd name="connsiteX32" fmla="*/ 6294474 w 8360166"/>
              <a:gd name="connsiteY32" fmla="*/ 6064874 h 7042917"/>
              <a:gd name="connsiteX33" fmla="*/ 6358269 w 8360166"/>
              <a:gd name="connsiteY33" fmla="*/ 6022343 h 7042917"/>
              <a:gd name="connsiteX34" fmla="*/ 6400800 w 8360166"/>
              <a:gd name="connsiteY34" fmla="*/ 5894753 h 7042917"/>
              <a:gd name="connsiteX35" fmla="*/ 6358269 w 8360166"/>
              <a:gd name="connsiteY35" fmla="*/ 5256799 h 7042917"/>
              <a:gd name="connsiteX36" fmla="*/ 6337004 w 8360166"/>
              <a:gd name="connsiteY36" fmla="*/ 5107943 h 7042917"/>
              <a:gd name="connsiteX37" fmla="*/ 6315739 w 8360166"/>
              <a:gd name="connsiteY37" fmla="*/ 5044148 h 7042917"/>
              <a:gd name="connsiteX38" fmla="*/ 6294474 w 8360166"/>
              <a:gd name="connsiteY38" fmla="*/ 4831497 h 7042917"/>
              <a:gd name="connsiteX39" fmla="*/ 6273209 w 8360166"/>
              <a:gd name="connsiteY39" fmla="*/ 4767702 h 7042917"/>
              <a:gd name="connsiteX40" fmla="*/ 6251944 w 8360166"/>
              <a:gd name="connsiteY40" fmla="*/ 4661376 h 7042917"/>
              <a:gd name="connsiteX41" fmla="*/ 6230679 w 8360166"/>
              <a:gd name="connsiteY41" fmla="*/ 4065953 h 7042917"/>
              <a:gd name="connsiteX42" fmla="*/ 6209414 w 8360166"/>
              <a:gd name="connsiteY42" fmla="*/ 2832576 h 7042917"/>
              <a:gd name="connsiteX43" fmla="*/ 6188149 w 8360166"/>
              <a:gd name="connsiteY43" fmla="*/ 2768781 h 7042917"/>
              <a:gd name="connsiteX44" fmla="*/ 6166883 w 8360166"/>
              <a:gd name="connsiteY44" fmla="*/ 2683720 h 7042917"/>
              <a:gd name="connsiteX45" fmla="*/ 6166883 w 8360166"/>
              <a:gd name="connsiteY45" fmla="*/ 1067571 h 7042917"/>
              <a:gd name="connsiteX46" fmla="*/ 6188149 w 8360166"/>
              <a:gd name="connsiteY46" fmla="*/ 961246 h 7042917"/>
              <a:gd name="connsiteX47" fmla="*/ 6251944 w 8360166"/>
              <a:gd name="connsiteY47" fmla="*/ 280762 h 7042917"/>
              <a:gd name="connsiteX48" fmla="*/ 6358269 w 8360166"/>
              <a:gd name="connsiteY48" fmla="*/ 153171 h 7042917"/>
              <a:gd name="connsiteX49" fmla="*/ 6485860 w 8360166"/>
              <a:gd name="connsiteY49" fmla="*/ 110641 h 7042917"/>
              <a:gd name="connsiteX50" fmla="*/ 7017488 w 8360166"/>
              <a:gd name="connsiteY50" fmla="*/ 131906 h 7042917"/>
              <a:gd name="connsiteX51" fmla="*/ 7166344 w 8360166"/>
              <a:gd name="connsiteY51" fmla="*/ 153171 h 7042917"/>
              <a:gd name="connsiteX52" fmla="*/ 7208874 w 8360166"/>
              <a:gd name="connsiteY52" fmla="*/ 195702 h 7042917"/>
              <a:gd name="connsiteX53" fmla="*/ 8137054 w 8360166"/>
              <a:gd name="connsiteY53" fmla="*/ 297620 h 7042917"/>
              <a:gd name="connsiteX54" fmla="*/ 8281070 w 8360166"/>
              <a:gd name="connsiteY54" fmla="*/ 658975 h 7042917"/>
              <a:gd name="connsiteX55" fmla="*/ 8353078 w 8360166"/>
              <a:gd name="connsiteY55" fmla="*/ 1020330 h 7042917"/>
              <a:gd name="connsiteX56" fmla="*/ 8353077 w 8360166"/>
              <a:gd name="connsiteY56" fmla="*/ 1622589 h 7042917"/>
              <a:gd name="connsiteX57" fmla="*/ 8281069 w 8360166"/>
              <a:gd name="connsiteY57" fmla="*/ 2947558 h 7042917"/>
              <a:gd name="connsiteX58" fmla="*/ 8209061 w 8360166"/>
              <a:gd name="connsiteY58" fmla="*/ 4874786 h 7042917"/>
              <a:gd name="connsiteX59" fmla="*/ 8209061 w 8360166"/>
              <a:gd name="connsiteY59" fmla="*/ 6199755 h 7042917"/>
              <a:gd name="connsiteX0" fmla="*/ 2016373 w 8360166"/>
              <a:gd name="connsiteY0" fmla="*/ 7042917 h 7042917"/>
              <a:gd name="connsiteX1" fmla="*/ 1127051 w 8360166"/>
              <a:gd name="connsiteY1" fmla="*/ 1875646 h 7042917"/>
              <a:gd name="connsiteX2" fmla="*/ 1169581 w 8360166"/>
              <a:gd name="connsiteY2" fmla="*/ 1599199 h 7042917"/>
              <a:gd name="connsiteX3" fmla="*/ 1148316 w 8360166"/>
              <a:gd name="connsiteY3" fmla="*/ 195702 h 7042917"/>
              <a:gd name="connsiteX4" fmla="*/ 1084521 w 8360166"/>
              <a:gd name="connsiteY4" fmla="*/ 110641 h 7042917"/>
              <a:gd name="connsiteX5" fmla="*/ 978195 w 8360166"/>
              <a:gd name="connsiteY5" fmla="*/ 4315 h 7042917"/>
              <a:gd name="connsiteX6" fmla="*/ 510362 w 8360166"/>
              <a:gd name="connsiteY6" fmla="*/ 25581 h 7042917"/>
              <a:gd name="connsiteX7" fmla="*/ 318976 w 8360166"/>
              <a:gd name="connsiteY7" fmla="*/ 46846 h 7042917"/>
              <a:gd name="connsiteX8" fmla="*/ 191386 w 8360166"/>
              <a:gd name="connsiteY8" fmla="*/ 89376 h 7042917"/>
              <a:gd name="connsiteX9" fmla="*/ 170121 w 8360166"/>
              <a:gd name="connsiteY9" fmla="*/ 238232 h 7042917"/>
              <a:gd name="connsiteX10" fmla="*/ 127590 w 8360166"/>
              <a:gd name="connsiteY10" fmla="*/ 408353 h 7042917"/>
              <a:gd name="connsiteX11" fmla="*/ 106325 w 8360166"/>
              <a:gd name="connsiteY11" fmla="*/ 706064 h 7042917"/>
              <a:gd name="connsiteX12" fmla="*/ 63795 w 8360166"/>
              <a:gd name="connsiteY12" fmla="*/ 769860 h 7042917"/>
              <a:gd name="connsiteX13" fmla="*/ 42530 w 8360166"/>
              <a:gd name="connsiteY13" fmla="*/ 1025041 h 7042917"/>
              <a:gd name="connsiteX14" fmla="*/ 0 w 8360166"/>
              <a:gd name="connsiteY14" fmla="*/ 1535404 h 7042917"/>
              <a:gd name="connsiteX15" fmla="*/ 21265 w 8360166"/>
              <a:gd name="connsiteY15" fmla="*/ 2194622 h 7042917"/>
              <a:gd name="connsiteX16" fmla="*/ 63795 w 8360166"/>
              <a:gd name="connsiteY16" fmla="*/ 2683720 h 7042917"/>
              <a:gd name="connsiteX17" fmla="*/ 106325 w 8360166"/>
              <a:gd name="connsiteY17" fmla="*/ 3300409 h 7042917"/>
              <a:gd name="connsiteX18" fmla="*/ 148855 w 8360166"/>
              <a:gd name="connsiteY18" fmla="*/ 3470529 h 7042917"/>
              <a:gd name="connsiteX19" fmla="*/ 170121 w 8360166"/>
              <a:gd name="connsiteY19" fmla="*/ 3555590 h 7042917"/>
              <a:gd name="connsiteX20" fmla="*/ 191386 w 8360166"/>
              <a:gd name="connsiteY20" fmla="*/ 4937822 h 7042917"/>
              <a:gd name="connsiteX21" fmla="*/ 212651 w 8360166"/>
              <a:gd name="connsiteY21" fmla="*/ 5916018 h 7042917"/>
              <a:gd name="connsiteX22" fmla="*/ 318976 w 8360166"/>
              <a:gd name="connsiteY22" fmla="*/ 6171199 h 7042917"/>
              <a:gd name="connsiteX23" fmla="*/ 340242 w 8360166"/>
              <a:gd name="connsiteY23" fmla="*/ 6234995 h 7042917"/>
              <a:gd name="connsiteX24" fmla="*/ 574158 w 8360166"/>
              <a:gd name="connsiteY24" fmla="*/ 6256260 h 7042917"/>
              <a:gd name="connsiteX25" fmla="*/ 5401339 w 8360166"/>
              <a:gd name="connsiteY25" fmla="*/ 6256260 h 7042917"/>
              <a:gd name="connsiteX26" fmla="*/ 5699051 w 8360166"/>
              <a:gd name="connsiteY26" fmla="*/ 6234995 h 7042917"/>
              <a:gd name="connsiteX27" fmla="*/ 5869172 w 8360166"/>
              <a:gd name="connsiteY27" fmla="*/ 6192464 h 7042917"/>
              <a:gd name="connsiteX28" fmla="*/ 5932967 w 8360166"/>
              <a:gd name="connsiteY28" fmla="*/ 6171199 h 7042917"/>
              <a:gd name="connsiteX29" fmla="*/ 6166883 w 8360166"/>
              <a:gd name="connsiteY29" fmla="*/ 6149934 h 7042917"/>
              <a:gd name="connsiteX30" fmla="*/ 6251944 w 8360166"/>
              <a:gd name="connsiteY30" fmla="*/ 6128669 h 7042917"/>
              <a:gd name="connsiteX31" fmla="*/ 6294474 w 8360166"/>
              <a:gd name="connsiteY31" fmla="*/ 6064874 h 7042917"/>
              <a:gd name="connsiteX32" fmla="*/ 6358269 w 8360166"/>
              <a:gd name="connsiteY32" fmla="*/ 6022343 h 7042917"/>
              <a:gd name="connsiteX33" fmla="*/ 6400800 w 8360166"/>
              <a:gd name="connsiteY33" fmla="*/ 5894753 h 7042917"/>
              <a:gd name="connsiteX34" fmla="*/ 6358269 w 8360166"/>
              <a:gd name="connsiteY34" fmla="*/ 5256799 h 7042917"/>
              <a:gd name="connsiteX35" fmla="*/ 6337004 w 8360166"/>
              <a:gd name="connsiteY35" fmla="*/ 5107943 h 7042917"/>
              <a:gd name="connsiteX36" fmla="*/ 6315739 w 8360166"/>
              <a:gd name="connsiteY36" fmla="*/ 5044148 h 7042917"/>
              <a:gd name="connsiteX37" fmla="*/ 6294474 w 8360166"/>
              <a:gd name="connsiteY37" fmla="*/ 4831497 h 7042917"/>
              <a:gd name="connsiteX38" fmla="*/ 6273209 w 8360166"/>
              <a:gd name="connsiteY38" fmla="*/ 4767702 h 7042917"/>
              <a:gd name="connsiteX39" fmla="*/ 6251944 w 8360166"/>
              <a:gd name="connsiteY39" fmla="*/ 4661376 h 7042917"/>
              <a:gd name="connsiteX40" fmla="*/ 6230679 w 8360166"/>
              <a:gd name="connsiteY40" fmla="*/ 4065953 h 7042917"/>
              <a:gd name="connsiteX41" fmla="*/ 6209414 w 8360166"/>
              <a:gd name="connsiteY41" fmla="*/ 2832576 h 7042917"/>
              <a:gd name="connsiteX42" fmla="*/ 6188149 w 8360166"/>
              <a:gd name="connsiteY42" fmla="*/ 2768781 h 7042917"/>
              <a:gd name="connsiteX43" fmla="*/ 6166883 w 8360166"/>
              <a:gd name="connsiteY43" fmla="*/ 2683720 h 7042917"/>
              <a:gd name="connsiteX44" fmla="*/ 6166883 w 8360166"/>
              <a:gd name="connsiteY44" fmla="*/ 1067571 h 7042917"/>
              <a:gd name="connsiteX45" fmla="*/ 6188149 w 8360166"/>
              <a:gd name="connsiteY45" fmla="*/ 961246 h 7042917"/>
              <a:gd name="connsiteX46" fmla="*/ 6251944 w 8360166"/>
              <a:gd name="connsiteY46" fmla="*/ 280762 h 7042917"/>
              <a:gd name="connsiteX47" fmla="*/ 6358269 w 8360166"/>
              <a:gd name="connsiteY47" fmla="*/ 153171 h 7042917"/>
              <a:gd name="connsiteX48" fmla="*/ 6485860 w 8360166"/>
              <a:gd name="connsiteY48" fmla="*/ 110641 h 7042917"/>
              <a:gd name="connsiteX49" fmla="*/ 7017488 w 8360166"/>
              <a:gd name="connsiteY49" fmla="*/ 131906 h 7042917"/>
              <a:gd name="connsiteX50" fmla="*/ 7166344 w 8360166"/>
              <a:gd name="connsiteY50" fmla="*/ 153171 h 7042917"/>
              <a:gd name="connsiteX51" fmla="*/ 7208874 w 8360166"/>
              <a:gd name="connsiteY51" fmla="*/ 195702 h 7042917"/>
              <a:gd name="connsiteX52" fmla="*/ 8137054 w 8360166"/>
              <a:gd name="connsiteY52" fmla="*/ 297620 h 7042917"/>
              <a:gd name="connsiteX53" fmla="*/ 8281070 w 8360166"/>
              <a:gd name="connsiteY53" fmla="*/ 658975 h 7042917"/>
              <a:gd name="connsiteX54" fmla="*/ 8353078 w 8360166"/>
              <a:gd name="connsiteY54" fmla="*/ 1020330 h 7042917"/>
              <a:gd name="connsiteX55" fmla="*/ 8353077 w 8360166"/>
              <a:gd name="connsiteY55" fmla="*/ 1622589 h 7042917"/>
              <a:gd name="connsiteX56" fmla="*/ 8281069 w 8360166"/>
              <a:gd name="connsiteY56" fmla="*/ 2947558 h 7042917"/>
              <a:gd name="connsiteX57" fmla="*/ 8209061 w 8360166"/>
              <a:gd name="connsiteY57" fmla="*/ 4874786 h 7042917"/>
              <a:gd name="connsiteX58" fmla="*/ 8209061 w 8360166"/>
              <a:gd name="connsiteY58" fmla="*/ 6199755 h 7042917"/>
              <a:gd name="connsiteX0" fmla="*/ 2016373 w 8360166"/>
              <a:gd name="connsiteY0" fmla="*/ 7042917 h 7042917"/>
              <a:gd name="connsiteX1" fmla="*/ 1169581 w 8360166"/>
              <a:gd name="connsiteY1" fmla="*/ 1599199 h 7042917"/>
              <a:gd name="connsiteX2" fmla="*/ 1148316 w 8360166"/>
              <a:gd name="connsiteY2" fmla="*/ 195702 h 7042917"/>
              <a:gd name="connsiteX3" fmla="*/ 1084521 w 8360166"/>
              <a:gd name="connsiteY3" fmla="*/ 110641 h 7042917"/>
              <a:gd name="connsiteX4" fmla="*/ 978195 w 8360166"/>
              <a:gd name="connsiteY4" fmla="*/ 4315 h 7042917"/>
              <a:gd name="connsiteX5" fmla="*/ 510362 w 8360166"/>
              <a:gd name="connsiteY5" fmla="*/ 25581 h 7042917"/>
              <a:gd name="connsiteX6" fmla="*/ 318976 w 8360166"/>
              <a:gd name="connsiteY6" fmla="*/ 46846 h 7042917"/>
              <a:gd name="connsiteX7" fmla="*/ 191386 w 8360166"/>
              <a:gd name="connsiteY7" fmla="*/ 89376 h 7042917"/>
              <a:gd name="connsiteX8" fmla="*/ 170121 w 8360166"/>
              <a:gd name="connsiteY8" fmla="*/ 238232 h 7042917"/>
              <a:gd name="connsiteX9" fmla="*/ 127590 w 8360166"/>
              <a:gd name="connsiteY9" fmla="*/ 408353 h 7042917"/>
              <a:gd name="connsiteX10" fmla="*/ 106325 w 8360166"/>
              <a:gd name="connsiteY10" fmla="*/ 706064 h 7042917"/>
              <a:gd name="connsiteX11" fmla="*/ 63795 w 8360166"/>
              <a:gd name="connsiteY11" fmla="*/ 769860 h 7042917"/>
              <a:gd name="connsiteX12" fmla="*/ 42530 w 8360166"/>
              <a:gd name="connsiteY12" fmla="*/ 1025041 h 7042917"/>
              <a:gd name="connsiteX13" fmla="*/ 0 w 8360166"/>
              <a:gd name="connsiteY13" fmla="*/ 1535404 h 7042917"/>
              <a:gd name="connsiteX14" fmla="*/ 21265 w 8360166"/>
              <a:gd name="connsiteY14" fmla="*/ 2194622 h 7042917"/>
              <a:gd name="connsiteX15" fmla="*/ 63795 w 8360166"/>
              <a:gd name="connsiteY15" fmla="*/ 2683720 h 7042917"/>
              <a:gd name="connsiteX16" fmla="*/ 106325 w 8360166"/>
              <a:gd name="connsiteY16" fmla="*/ 3300409 h 7042917"/>
              <a:gd name="connsiteX17" fmla="*/ 148855 w 8360166"/>
              <a:gd name="connsiteY17" fmla="*/ 3470529 h 7042917"/>
              <a:gd name="connsiteX18" fmla="*/ 170121 w 8360166"/>
              <a:gd name="connsiteY18" fmla="*/ 3555590 h 7042917"/>
              <a:gd name="connsiteX19" fmla="*/ 191386 w 8360166"/>
              <a:gd name="connsiteY19" fmla="*/ 4937822 h 7042917"/>
              <a:gd name="connsiteX20" fmla="*/ 212651 w 8360166"/>
              <a:gd name="connsiteY20" fmla="*/ 5916018 h 7042917"/>
              <a:gd name="connsiteX21" fmla="*/ 318976 w 8360166"/>
              <a:gd name="connsiteY21" fmla="*/ 6171199 h 7042917"/>
              <a:gd name="connsiteX22" fmla="*/ 340242 w 8360166"/>
              <a:gd name="connsiteY22" fmla="*/ 6234995 h 7042917"/>
              <a:gd name="connsiteX23" fmla="*/ 574158 w 8360166"/>
              <a:gd name="connsiteY23" fmla="*/ 6256260 h 7042917"/>
              <a:gd name="connsiteX24" fmla="*/ 5401339 w 8360166"/>
              <a:gd name="connsiteY24" fmla="*/ 6256260 h 7042917"/>
              <a:gd name="connsiteX25" fmla="*/ 5699051 w 8360166"/>
              <a:gd name="connsiteY25" fmla="*/ 6234995 h 7042917"/>
              <a:gd name="connsiteX26" fmla="*/ 5869172 w 8360166"/>
              <a:gd name="connsiteY26" fmla="*/ 6192464 h 7042917"/>
              <a:gd name="connsiteX27" fmla="*/ 5932967 w 8360166"/>
              <a:gd name="connsiteY27" fmla="*/ 6171199 h 7042917"/>
              <a:gd name="connsiteX28" fmla="*/ 6166883 w 8360166"/>
              <a:gd name="connsiteY28" fmla="*/ 6149934 h 7042917"/>
              <a:gd name="connsiteX29" fmla="*/ 6251944 w 8360166"/>
              <a:gd name="connsiteY29" fmla="*/ 6128669 h 7042917"/>
              <a:gd name="connsiteX30" fmla="*/ 6294474 w 8360166"/>
              <a:gd name="connsiteY30" fmla="*/ 6064874 h 7042917"/>
              <a:gd name="connsiteX31" fmla="*/ 6358269 w 8360166"/>
              <a:gd name="connsiteY31" fmla="*/ 6022343 h 7042917"/>
              <a:gd name="connsiteX32" fmla="*/ 6400800 w 8360166"/>
              <a:gd name="connsiteY32" fmla="*/ 5894753 h 7042917"/>
              <a:gd name="connsiteX33" fmla="*/ 6358269 w 8360166"/>
              <a:gd name="connsiteY33" fmla="*/ 5256799 h 7042917"/>
              <a:gd name="connsiteX34" fmla="*/ 6337004 w 8360166"/>
              <a:gd name="connsiteY34" fmla="*/ 5107943 h 7042917"/>
              <a:gd name="connsiteX35" fmla="*/ 6315739 w 8360166"/>
              <a:gd name="connsiteY35" fmla="*/ 5044148 h 7042917"/>
              <a:gd name="connsiteX36" fmla="*/ 6294474 w 8360166"/>
              <a:gd name="connsiteY36" fmla="*/ 4831497 h 7042917"/>
              <a:gd name="connsiteX37" fmla="*/ 6273209 w 8360166"/>
              <a:gd name="connsiteY37" fmla="*/ 4767702 h 7042917"/>
              <a:gd name="connsiteX38" fmla="*/ 6251944 w 8360166"/>
              <a:gd name="connsiteY38" fmla="*/ 4661376 h 7042917"/>
              <a:gd name="connsiteX39" fmla="*/ 6230679 w 8360166"/>
              <a:gd name="connsiteY39" fmla="*/ 4065953 h 7042917"/>
              <a:gd name="connsiteX40" fmla="*/ 6209414 w 8360166"/>
              <a:gd name="connsiteY40" fmla="*/ 2832576 h 7042917"/>
              <a:gd name="connsiteX41" fmla="*/ 6188149 w 8360166"/>
              <a:gd name="connsiteY41" fmla="*/ 2768781 h 7042917"/>
              <a:gd name="connsiteX42" fmla="*/ 6166883 w 8360166"/>
              <a:gd name="connsiteY42" fmla="*/ 2683720 h 7042917"/>
              <a:gd name="connsiteX43" fmla="*/ 6166883 w 8360166"/>
              <a:gd name="connsiteY43" fmla="*/ 1067571 h 7042917"/>
              <a:gd name="connsiteX44" fmla="*/ 6188149 w 8360166"/>
              <a:gd name="connsiteY44" fmla="*/ 961246 h 7042917"/>
              <a:gd name="connsiteX45" fmla="*/ 6251944 w 8360166"/>
              <a:gd name="connsiteY45" fmla="*/ 280762 h 7042917"/>
              <a:gd name="connsiteX46" fmla="*/ 6358269 w 8360166"/>
              <a:gd name="connsiteY46" fmla="*/ 153171 h 7042917"/>
              <a:gd name="connsiteX47" fmla="*/ 6485860 w 8360166"/>
              <a:gd name="connsiteY47" fmla="*/ 110641 h 7042917"/>
              <a:gd name="connsiteX48" fmla="*/ 7017488 w 8360166"/>
              <a:gd name="connsiteY48" fmla="*/ 131906 h 7042917"/>
              <a:gd name="connsiteX49" fmla="*/ 7166344 w 8360166"/>
              <a:gd name="connsiteY49" fmla="*/ 153171 h 7042917"/>
              <a:gd name="connsiteX50" fmla="*/ 7208874 w 8360166"/>
              <a:gd name="connsiteY50" fmla="*/ 195702 h 7042917"/>
              <a:gd name="connsiteX51" fmla="*/ 8137054 w 8360166"/>
              <a:gd name="connsiteY51" fmla="*/ 297620 h 7042917"/>
              <a:gd name="connsiteX52" fmla="*/ 8281070 w 8360166"/>
              <a:gd name="connsiteY52" fmla="*/ 658975 h 7042917"/>
              <a:gd name="connsiteX53" fmla="*/ 8353078 w 8360166"/>
              <a:gd name="connsiteY53" fmla="*/ 1020330 h 7042917"/>
              <a:gd name="connsiteX54" fmla="*/ 8353077 w 8360166"/>
              <a:gd name="connsiteY54" fmla="*/ 1622589 h 7042917"/>
              <a:gd name="connsiteX55" fmla="*/ 8281069 w 8360166"/>
              <a:gd name="connsiteY55" fmla="*/ 2947558 h 7042917"/>
              <a:gd name="connsiteX56" fmla="*/ 8209061 w 8360166"/>
              <a:gd name="connsiteY56" fmla="*/ 4874786 h 7042917"/>
              <a:gd name="connsiteX57" fmla="*/ 8209061 w 8360166"/>
              <a:gd name="connsiteY57" fmla="*/ 6199755 h 7042917"/>
              <a:gd name="connsiteX0" fmla="*/ 2016373 w 8360166"/>
              <a:gd name="connsiteY0" fmla="*/ 7042917 h 7042917"/>
              <a:gd name="connsiteX1" fmla="*/ 1148316 w 8360166"/>
              <a:gd name="connsiteY1" fmla="*/ 195702 h 7042917"/>
              <a:gd name="connsiteX2" fmla="*/ 1084521 w 8360166"/>
              <a:gd name="connsiteY2" fmla="*/ 110641 h 7042917"/>
              <a:gd name="connsiteX3" fmla="*/ 978195 w 8360166"/>
              <a:gd name="connsiteY3" fmla="*/ 4315 h 7042917"/>
              <a:gd name="connsiteX4" fmla="*/ 510362 w 8360166"/>
              <a:gd name="connsiteY4" fmla="*/ 25581 h 7042917"/>
              <a:gd name="connsiteX5" fmla="*/ 318976 w 8360166"/>
              <a:gd name="connsiteY5" fmla="*/ 46846 h 7042917"/>
              <a:gd name="connsiteX6" fmla="*/ 191386 w 8360166"/>
              <a:gd name="connsiteY6" fmla="*/ 89376 h 7042917"/>
              <a:gd name="connsiteX7" fmla="*/ 170121 w 8360166"/>
              <a:gd name="connsiteY7" fmla="*/ 238232 h 7042917"/>
              <a:gd name="connsiteX8" fmla="*/ 127590 w 8360166"/>
              <a:gd name="connsiteY8" fmla="*/ 408353 h 7042917"/>
              <a:gd name="connsiteX9" fmla="*/ 106325 w 8360166"/>
              <a:gd name="connsiteY9" fmla="*/ 706064 h 7042917"/>
              <a:gd name="connsiteX10" fmla="*/ 63795 w 8360166"/>
              <a:gd name="connsiteY10" fmla="*/ 769860 h 7042917"/>
              <a:gd name="connsiteX11" fmla="*/ 42530 w 8360166"/>
              <a:gd name="connsiteY11" fmla="*/ 1025041 h 7042917"/>
              <a:gd name="connsiteX12" fmla="*/ 0 w 8360166"/>
              <a:gd name="connsiteY12" fmla="*/ 1535404 h 7042917"/>
              <a:gd name="connsiteX13" fmla="*/ 21265 w 8360166"/>
              <a:gd name="connsiteY13" fmla="*/ 2194622 h 7042917"/>
              <a:gd name="connsiteX14" fmla="*/ 63795 w 8360166"/>
              <a:gd name="connsiteY14" fmla="*/ 2683720 h 7042917"/>
              <a:gd name="connsiteX15" fmla="*/ 106325 w 8360166"/>
              <a:gd name="connsiteY15" fmla="*/ 3300409 h 7042917"/>
              <a:gd name="connsiteX16" fmla="*/ 148855 w 8360166"/>
              <a:gd name="connsiteY16" fmla="*/ 3470529 h 7042917"/>
              <a:gd name="connsiteX17" fmla="*/ 170121 w 8360166"/>
              <a:gd name="connsiteY17" fmla="*/ 3555590 h 7042917"/>
              <a:gd name="connsiteX18" fmla="*/ 191386 w 8360166"/>
              <a:gd name="connsiteY18" fmla="*/ 4937822 h 7042917"/>
              <a:gd name="connsiteX19" fmla="*/ 212651 w 8360166"/>
              <a:gd name="connsiteY19" fmla="*/ 5916018 h 7042917"/>
              <a:gd name="connsiteX20" fmla="*/ 318976 w 8360166"/>
              <a:gd name="connsiteY20" fmla="*/ 6171199 h 7042917"/>
              <a:gd name="connsiteX21" fmla="*/ 340242 w 8360166"/>
              <a:gd name="connsiteY21" fmla="*/ 6234995 h 7042917"/>
              <a:gd name="connsiteX22" fmla="*/ 574158 w 8360166"/>
              <a:gd name="connsiteY22" fmla="*/ 6256260 h 7042917"/>
              <a:gd name="connsiteX23" fmla="*/ 5401339 w 8360166"/>
              <a:gd name="connsiteY23" fmla="*/ 6256260 h 7042917"/>
              <a:gd name="connsiteX24" fmla="*/ 5699051 w 8360166"/>
              <a:gd name="connsiteY24" fmla="*/ 6234995 h 7042917"/>
              <a:gd name="connsiteX25" fmla="*/ 5869172 w 8360166"/>
              <a:gd name="connsiteY25" fmla="*/ 6192464 h 7042917"/>
              <a:gd name="connsiteX26" fmla="*/ 5932967 w 8360166"/>
              <a:gd name="connsiteY26" fmla="*/ 6171199 h 7042917"/>
              <a:gd name="connsiteX27" fmla="*/ 6166883 w 8360166"/>
              <a:gd name="connsiteY27" fmla="*/ 6149934 h 7042917"/>
              <a:gd name="connsiteX28" fmla="*/ 6251944 w 8360166"/>
              <a:gd name="connsiteY28" fmla="*/ 6128669 h 7042917"/>
              <a:gd name="connsiteX29" fmla="*/ 6294474 w 8360166"/>
              <a:gd name="connsiteY29" fmla="*/ 6064874 h 7042917"/>
              <a:gd name="connsiteX30" fmla="*/ 6358269 w 8360166"/>
              <a:gd name="connsiteY30" fmla="*/ 6022343 h 7042917"/>
              <a:gd name="connsiteX31" fmla="*/ 6400800 w 8360166"/>
              <a:gd name="connsiteY31" fmla="*/ 5894753 h 7042917"/>
              <a:gd name="connsiteX32" fmla="*/ 6358269 w 8360166"/>
              <a:gd name="connsiteY32" fmla="*/ 5256799 h 7042917"/>
              <a:gd name="connsiteX33" fmla="*/ 6337004 w 8360166"/>
              <a:gd name="connsiteY33" fmla="*/ 5107943 h 7042917"/>
              <a:gd name="connsiteX34" fmla="*/ 6315739 w 8360166"/>
              <a:gd name="connsiteY34" fmla="*/ 5044148 h 7042917"/>
              <a:gd name="connsiteX35" fmla="*/ 6294474 w 8360166"/>
              <a:gd name="connsiteY35" fmla="*/ 4831497 h 7042917"/>
              <a:gd name="connsiteX36" fmla="*/ 6273209 w 8360166"/>
              <a:gd name="connsiteY36" fmla="*/ 4767702 h 7042917"/>
              <a:gd name="connsiteX37" fmla="*/ 6251944 w 8360166"/>
              <a:gd name="connsiteY37" fmla="*/ 4661376 h 7042917"/>
              <a:gd name="connsiteX38" fmla="*/ 6230679 w 8360166"/>
              <a:gd name="connsiteY38" fmla="*/ 4065953 h 7042917"/>
              <a:gd name="connsiteX39" fmla="*/ 6209414 w 8360166"/>
              <a:gd name="connsiteY39" fmla="*/ 2832576 h 7042917"/>
              <a:gd name="connsiteX40" fmla="*/ 6188149 w 8360166"/>
              <a:gd name="connsiteY40" fmla="*/ 2768781 h 7042917"/>
              <a:gd name="connsiteX41" fmla="*/ 6166883 w 8360166"/>
              <a:gd name="connsiteY41" fmla="*/ 2683720 h 7042917"/>
              <a:gd name="connsiteX42" fmla="*/ 6166883 w 8360166"/>
              <a:gd name="connsiteY42" fmla="*/ 1067571 h 7042917"/>
              <a:gd name="connsiteX43" fmla="*/ 6188149 w 8360166"/>
              <a:gd name="connsiteY43" fmla="*/ 961246 h 7042917"/>
              <a:gd name="connsiteX44" fmla="*/ 6251944 w 8360166"/>
              <a:gd name="connsiteY44" fmla="*/ 280762 h 7042917"/>
              <a:gd name="connsiteX45" fmla="*/ 6358269 w 8360166"/>
              <a:gd name="connsiteY45" fmla="*/ 153171 h 7042917"/>
              <a:gd name="connsiteX46" fmla="*/ 6485860 w 8360166"/>
              <a:gd name="connsiteY46" fmla="*/ 110641 h 7042917"/>
              <a:gd name="connsiteX47" fmla="*/ 7017488 w 8360166"/>
              <a:gd name="connsiteY47" fmla="*/ 131906 h 7042917"/>
              <a:gd name="connsiteX48" fmla="*/ 7166344 w 8360166"/>
              <a:gd name="connsiteY48" fmla="*/ 153171 h 7042917"/>
              <a:gd name="connsiteX49" fmla="*/ 7208874 w 8360166"/>
              <a:gd name="connsiteY49" fmla="*/ 195702 h 7042917"/>
              <a:gd name="connsiteX50" fmla="*/ 8137054 w 8360166"/>
              <a:gd name="connsiteY50" fmla="*/ 297620 h 7042917"/>
              <a:gd name="connsiteX51" fmla="*/ 8281070 w 8360166"/>
              <a:gd name="connsiteY51" fmla="*/ 658975 h 7042917"/>
              <a:gd name="connsiteX52" fmla="*/ 8353078 w 8360166"/>
              <a:gd name="connsiteY52" fmla="*/ 1020330 h 7042917"/>
              <a:gd name="connsiteX53" fmla="*/ 8353077 w 8360166"/>
              <a:gd name="connsiteY53" fmla="*/ 1622589 h 7042917"/>
              <a:gd name="connsiteX54" fmla="*/ 8281069 w 8360166"/>
              <a:gd name="connsiteY54" fmla="*/ 2947558 h 7042917"/>
              <a:gd name="connsiteX55" fmla="*/ 8209061 w 8360166"/>
              <a:gd name="connsiteY55" fmla="*/ 4874786 h 7042917"/>
              <a:gd name="connsiteX56" fmla="*/ 8209061 w 8360166"/>
              <a:gd name="connsiteY56" fmla="*/ 6199755 h 7042917"/>
              <a:gd name="connsiteX0" fmla="*/ 2016373 w 8360166"/>
              <a:gd name="connsiteY0" fmla="*/ 7038601 h 7038601"/>
              <a:gd name="connsiteX1" fmla="*/ 1148316 w 8360166"/>
              <a:gd name="connsiteY1" fmla="*/ 191386 h 7038601"/>
              <a:gd name="connsiteX2" fmla="*/ 1872357 w 8360166"/>
              <a:gd name="connsiteY2" fmla="*/ 172852 h 7038601"/>
              <a:gd name="connsiteX3" fmla="*/ 978195 w 8360166"/>
              <a:gd name="connsiteY3" fmla="*/ -1 h 7038601"/>
              <a:gd name="connsiteX4" fmla="*/ 510362 w 8360166"/>
              <a:gd name="connsiteY4" fmla="*/ 21265 h 7038601"/>
              <a:gd name="connsiteX5" fmla="*/ 318976 w 8360166"/>
              <a:gd name="connsiteY5" fmla="*/ 42530 h 7038601"/>
              <a:gd name="connsiteX6" fmla="*/ 191386 w 8360166"/>
              <a:gd name="connsiteY6" fmla="*/ 85060 h 7038601"/>
              <a:gd name="connsiteX7" fmla="*/ 170121 w 8360166"/>
              <a:gd name="connsiteY7" fmla="*/ 233916 h 7038601"/>
              <a:gd name="connsiteX8" fmla="*/ 127590 w 8360166"/>
              <a:gd name="connsiteY8" fmla="*/ 404037 h 7038601"/>
              <a:gd name="connsiteX9" fmla="*/ 106325 w 8360166"/>
              <a:gd name="connsiteY9" fmla="*/ 701748 h 7038601"/>
              <a:gd name="connsiteX10" fmla="*/ 63795 w 8360166"/>
              <a:gd name="connsiteY10" fmla="*/ 765544 h 7038601"/>
              <a:gd name="connsiteX11" fmla="*/ 42530 w 8360166"/>
              <a:gd name="connsiteY11" fmla="*/ 1020725 h 7038601"/>
              <a:gd name="connsiteX12" fmla="*/ 0 w 8360166"/>
              <a:gd name="connsiteY12" fmla="*/ 1531088 h 7038601"/>
              <a:gd name="connsiteX13" fmla="*/ 21265 w 8360166"/>
              <a:gd name="connsiteY13" fmla="*/ 2190306 h 7038601"/>
              <a:gd name="connsiteX14" fmla="*/ 63795 w 8360166"/>
              <a:gd name="connsiteY14" fmla="*/ 2679404 h 7038601"/>
              <a:gd name="connsiteX15" fmla="*/ 106325 w 8360166"/>
              <a:gd name="connsiteY15" fmla="*/ 3296093 h 7038601"/>
              <a:gd name="connsiteX16" fmla="*/ 148855 w 8360166"/>
              <a:gd name="connsiteY16" fmla="*/ 3466213 h 7038601"/>
              <a:gd name="connsiteX17" fmla="*/ 170121 w 8360166"/>
              <a:gd name="connsiteY17" fmla="*/ 3551274 h 7038601"/>
              <a:gd name="connsiteX18" fmla="*/ 191386 w 8360166"/>
              <a:gd name="connsiteY18" fmla="*/ 4933506 h 7038601"/>
              <a:gd name="connsiteX19" fmla="*/ 212651 w 8360166"/>
              <a:gd name="connsiteY19" fmla="*/ 5911702 h 7038601"/>
              <a:gd name="connsiteX20" fmla="*/ 318976 w 8360166"/>
              <a:gd name="connsiteY20" fmla="*/ 6166883 h 7038601"/>
              <a:gd name="connsiteX21" fmla="*/ 340242 w 8360166"/>
              <a:gd name="connsiteY21" fmla="*/ 6230679 h 7038601"/>
              <a:gd name="connsiteX22" fmla="*/ 574158 w 8360166"/>
              <a:gd name="connsiteY22" fmla="*/ 6251944 h 7038601"/>
              <a:gd name="connsiteX23" fmla="*/ 5401339 w 8360166"/>
              <a:gd name="connsiteY23" fmla="*/ 6251944 h 7038601"/>
              <a:gd name="connsiteX24" fmla="*/ 5699051 w 8360166"/>
              <a:gd name="connsiteY24" fmla="*/ 6230679 h 7038601"/>
              <a:gd name="connsiteX25" fmla="*/ 5869172 w 8360166"/>
              <a:gd name="connsiteY25" fmla="*/ 6188148 h 7038601"/>
              <a:gd name="connsiteX26" fmla="*/ 5932967 w 8360166"/>
              <a:gd name="connsiteY26" fmla="*/ 6166883 h 7038601"/>
              <a:gd name="connsiteX27" fmla="*/ 6166883 w 8360166"/>
              <a:gd name="connsiteY27" fmla="*/ 6145618 h 7038601"/>
              <a:gd name="connsiteX28" fmla="*/ 6251944 w 8360166"/>
              <a:gd name="connsiteY28" fmla="*/ 6124353 h 7038601"/>
              <a:gd name="connsiteX29" fmla="*/ 6294474 w 8360166"/>
              <a:gd name="connsiteY29" fmla="*/ 6060558 h 7038601"/>
              <a:gd name="connsiteX30" fmla="*/ 6358269 w 8360166"/>
              <a:gd name="connsiteY30" fmla="*/ 6018027 h 7038601"/>
              <a:gd name="connsiteX31" fmla="*/ 6400800 w 8360166"/>
              <a:gd name="connsiteY31" fmla="*/ 5890437 h 7038601"/>
              <a:gd name="connsiteX32" fmla="*/ 6358269 w 8360166"/>
              <a:gd name="connsiteY32" fmla="*/ 5252483 h 7038601"/>
              <a:gd name="connsiteX33" fmla="*/ 6337004 w 8360166"/>
              <a:gd name="connsiteY33" fmla="*/ 5103627 h 7038601"/>
              <a:gd name="connsiteX34" fmla="*/ 6315739 w 8360166"/>
              <a:gd name="connsiteY34" fmla="*/ 5039832 h 7038601"/>
              <a:gd name="connsiteX35" fmla="*/ 6294474 w 8360166"/>
              <a:gd name="connsiteY35" fmla="*/ 4827181 h 7038601"/>
              <a:gd name="connsiteX36" fmla="*/ 6273209 w 8360166"/>
              <a:gd name="connsiteY36" fmla="*/ 4763386 h 7038601"/>
              <a:gd name="connsiteX37" fmla="*/ 6251944 w 8360166"/>
              <a:gd name="connsiteY37" fmla="*/ 4657060 h 7038601"/>
              <a:gd name="connsiteX38" fmla="*/ 6230679 w 8360166"/>
              <a:gd name="connsiteY38" fmla="*/ 4061637 h 7038601"/>
              <a:gd name="connsiteX39" fmla="*/ 6209414 w 8360166"/>
              <a:gd name="connsiteY39" fmla="*/ 2828260 h 7038601"/>
              <a:gd name="connsiteX40" fmla="*/ 6188149 w 8360166"/>
              <a:gd name="connsiteY40" fmla="*/ 2764465 h 7038601"/>
              <a:gd name="connsiteX41" fmla="*/ 6166883 w 8360166"/>
              <a:gd name="connsiteY41" fmla="*/ 2679404 h 7038601"/>
              <a:gd name="connsiteX42" fmla="*/ 6166883 w 8360166"/>
              <a:gd name="connsiteY42" fmla="*/ 1063255 h 7038601"/>
              <a:gd name="connsiteX43" fmla="*/ 6188149 w 8360166"/>
              <a:gd name="connsiteY43" fmla="*/ 956930 h 7038601"/>
              <a:gd name="connsiteX44" fmla="*/ 6251944 w 8360166"/>
              <a:gd name="connsiteY44" fmla="*/ 276446 h 7038601"/>
              <a:gd name="connsiteX45" fmla="*/ 6358269 w 8360166"/>
              <a:gd name="connsiteY45" fmla="*/ 148855 h 7038601"/>
              <a:gd name="connsiteX46" fmla="*/ 6485860 w 8360166"/>
              <a:gd name="connsiteY46" fmla="*/ 106325 h 7038601"/>
              <a:gd name="connsiteX47" fmla="*/ 7017488 w 8360166"/>
              <a:gd name="connsiteY47" fmla="*/ 127590 h 7038601"/>
              <a:gd name="connsiteX48" fmla="*/ 7166344 w 8360166"/>
              <a:gd name="connsiteY48" fmla="*/ 148855 h 7038601"/>
              <a:gd name="connsiteX49" fmla="*/ 7208874 w 8360166"/>
              <a:gd name="connsiteY49" fmla="*/ 191386 h 7038601"/>
              <a:gd name="connsiteX50" fmla="*/ 8137054 w 8360166"/>
              <a:gd name="connsiteY50" fmla="*/ 293304 h 7038601"/>
              <a:gd name="connsiteX51" fmla="*/ 8281070 w 8360166"/>
              <a:gd name="connsiteY51" fmla="*/ 654659 h 7038601"/>
              <a:gd name="connsiteX52" fmla="*/ 8353078 w 8360166"/>
              <a:gd name="connsiteY52" fmla="*/ 1016014 h 7038601"/>
              <a:gd name="connsiteX53" fmla="*/ 8353077 w 8360166"/>
              <a:gd name="connsiteY53" fmla="*/ 1618273 h 7038601"/>
              <a:gd name="connsiteX54" fmla="*/ 8281069 w 8360166"/>
              <a:gd name="connsiteY54" fmla="*/ 2943242 h 7038601"/>
              <a:gd name="connsiteX55" fmla="*/ 8209061 w 8360166"/>
              <a:gd name="connsiteY55" fmla="*/ 4870470 h 7038601"/>
              <a:gd name="connsiteX56" fmla="*/ 8209061 w 8360166"/>
              <a:gd name="connsiteY56" fmla="*/ 6195439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8209061 w 8360166"/>
              <a:gd name="connsiteY54" fmla="*/ 4870472 h 7038603"/>
              <a:gd name="connsiteX55" fmla="*/ 8209061 w 8360166"/>
              <a:gd name="connsiteY55" fmla="*/ 6195441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8281069 w 8360166"/>
              <a:gd name="connsiteY53" fmla="*/ 2943242 h 7038601"/>
              <a:gd name="connsiteX54" fmla="*/ 8209061 w 8360166"/>
              <a:gd name="connsiteY54" fmla="*/ 4870470 h 7038601"/>
              <a:gd name="connsiteX55" fmla="*/ 7488981 w 8360166"/>
              <a:gd name="connsiteY55" fmla="*/ 6195441 h 7038601"/>
              <a:gd name="connsiteX0" fmla="*/ 2016373 w 8360166"/>
              <a:gd name="connsiteY0" fmla="*/ 7038603 h 7038603"/>
              <a:gd name="connsiteX1" fmla="*/ 1872357 w 8360166"/>
              <a:gd name="connsiteY1" fmla="*/ 172854 h 7038603"/>
              <a:gd name="connsiteX2" fmla="*/ 978195 w 8360166"/>
              <a:gd name="connsiteY2" fmla="*/ 1 h 7038603"/>
              <a:gd name="connsiteX3" fmla="*/ 510362 w 8360166"/>
              <a:gd name="connsiteY3" fmla="*/ 21267 h 7038603"/>
              <a:gd name="connsiteX4" fmla="*/ 318976 w 8360166"/>
              <a:gd name="connsiteY4" fmla="*/ 42532 h 7038603"/>
              <a:gd name="connsiteX5" fmla="*/ 191386 w 8360166"/>
              <a:gd name="connsiteY5" fmla="*/ 85062 h 7038603"/>
              <a:gd name="connsiteX6" fmla="*/ 170121 w 8360166"/>
              <a:gd name="connsiteY6" fmla="*/ 233918 h 7038603"/>
              <a:gd name="connsiteX7" fmla="*/ 127590 w 8360166"/>
              <a:gd name="connsiteY7" fmla="*/ 404039 h 7038603"/>
              <a:gd name="connsiteX8" fmla="*/ 106325 w 8360166"/>
              <a:gd name="connsiteY8" fmla="*/ 701750 h 7038603"/>
              <a:gd name="connsiteX9" fmla="*/ 63795 w 8360166"/>
              <a:gd name="connsiteY9" fmla="*/ 765546 h 7038603"/>
              <a:gd name="connsiteX10" fmla="*/ 42530 w 8360166"/>
              <a:gd name="connsiteY10" fmla="*/ 1020727 h 7038603"/>
              <a:gd name="connsiteX11" fmla="*/ 0 w 8360166"/>
              <a:gd name="connsiteY11" fmla="*/ 1531090 h 7038603"/>
              <a:gd name="connsiteX12" fmla="*/ 21265 w 8360166"/>
              <a:gd name="connsiteY12" fmla="*/ 2190308 h 7038603"/>
              <a:gd name="connsiteX13" fmla="*/ 63795 w 8360166"/>
              <a:gd name="connsiteY13" fmla="*/ 2679406 h 7038603"/>
              <a:gd name="connsiteX14" fmla="*/ 106325 w 8360166"/>
              <a:gd name="connsiteY14" fmla="*/ 3296095 h 7038603"/>
              <a:gd name="connsiteX15" fmla="*/ 148855 w 8360166"/>
              <a:gd name="connsiteY15" fmla="*/ 3466215 h 7038603"/>
              <a:gd name="connsiteX16" fmla="*/ 170121 w 8360166"/>
              <a:gd name="connsiteY16" fmla="*/ 3551276 h 7038603"/>
              <a:gd name="connsiteX17" fmla="*/ 191386 w 8360166"/>
              <a:gd name="connsiteY17" fmla="*/ 4933508 h 7038603"/>
              <a:gd name="connsiteX18" fmla="*/ 212651 w 8360166"/>
              <a:gd name="connsiteY18" fmla="*/ 5911704 h 7038603"/>
              <a:gd name="connsiteX19" fmla="*/ 318976 w 8360166"/>
              <a:gd name="connsiteY19" fmla="*/ 6166885 h 7038603"/>
              <a:gd name="connsiteX20" fmla="*/ 340242 w 8360166"/>
              <a:gd name="connsiteY20" fmla="*/ 6230681 h 7038603"/>
              <a:gd name="connsiteX21" fmla="*/ 574158 w 8360166"/>
              <a:gd name="connsiteY21" fmla="*/ 6251946 h 7038603"/>
              <a:gd name="connsiteX22" fmla="*/ 5401339 w 8360166"/>
              <a:gd name="connsiteY22" fmla="*/ 6251946 h 7038603"/>
              <a:gd name="connsiteX23" fmla="*/ 5699051 w 8360166"/>
              <a:gd name="connsiteY23" fmla="*/ 6230681 h 7038603"/>
              <a:gd name="connsiteX24" fmla="*/ 5869172 w 8360166"/>
              <a:gd name="connsiteY24" fmla="*/ 6188150 h 7038603"/>
              <a:gd name="connsiteX25" fmla="*/ 5932967 w 8360166"/>
              <a:gd name="connsiteY25" fmla="*/ 6166885 h 7038603"/>
              <a:gd name="connsiteX26" fmla="*/ 6166883 w 8360166"/>
              <a:gd name="connsiteY26" fmla="*/ 6145620 h 7038603"/>
              <a:gd name="connsiteX27" fmla="*/ 6251944 w 8360166"/>
              <a:gd name="connsiteY27" fmla="*/ 6124355 h 7038603"/>
              <a:gd name="connsiteX28" fmla="*/ 6294474 w 8360166"/>
              <a:gd name="connsiteY28" fmla="*/ 6060560 h 7038603"/>
              <a:gd name="connsiteX29" fmla="*/ 6358269 w 8360166"/>
              <a:gd name="connsiteY29" fmla="*/ 6018029 h 7038603"/>
              <a:gd name="connsiteX30" fmla="*/ 6400800 w 8360166"/>
              <a:gd name="connsiteY30" fmla="*/ 5890439 h 7038603"/>
              <a:gd name="connsiteX31" fmla="*/ 6358269 w 8360166"/>
              <a:gd name="connsiteY31" fmla="*/ 5252485 h 7038603"/>
              <a:gd name="connsiteX32" fmla="*/ 6337004 w 8360166"/>
              <a:gd name="connsiteY32" fmla="*/ 5103629 h 7038603"/>
              <a:gd name="connsiteX33" fmla="*/ 6315739 w 8360166"/>
              <a:gd name="connsiteY33" fmla="*/ 5039834 h 7038603"/>
              <a:gd name="connsiteX34" fmla="*/ 6294474 w 8360166"/>
              <a:gd name="connsiteY34" fmla="*/ 4827183 h 7038603"/>
              <a:gd name="connsiteX35" fmla="*/ 6273209 w 8360166"/>
              <a:gd name="connsiteY35" fmla="*/ 4763388 h 7038603"/>
              <a:gd name="connsiteX36" fmla="*/ 6251944 w 8360166"/>
              <a:gd name="connsiteY36" fmla="*/ 4657062 h 7038603"/>
              <a:gd name="connsiteX37" fmla="*/ 6230679 w 8360166"/>
              <a:gd name="connsiteY37" fmla="*/ 4061639 h 7038603"/>
              <a:gd name="connsiteX38" fmla="*/ 6209414 w 8360166"/>
              <a:gd name="connsiteY38" fmla="*/ 2828262 h 7038603"/>
              <a:gd name="connsiteX39" fmla="*/ 6188149 w 8360166"/>
              <a:gd name="connsiteY39" fmla="*/ 2764467 h 7038603"/>
              <a:gd name="connsiteX40" fmla="*/ 6166883 w 8360166"/>
              <a:gd name="connsiteY40" fmla="*/ 2679406 h 7038603"/>
              <a:gd name="connsiteX41" fmla="*/ 6166883 w 8360166"/>
              <a:gd name="connsiteY41" fmla="*/ 1063257 h 7038603"/>
              <a:gd name="connsiteX42" fmla="*/ 6188149 w 8360166"/>
              <a:gd name="connsiteY42" fmla="*/ 956932 h 7038603"/>
              <a:gd name="connsiteX43" fmla="*/ 6251944 w 8360166"/>
              <a:gd name="connsiteY43" fmla="*/ 276448 h 7038603"/>
              <a:gd name="connsiteX44" fmla="*/ 6358269 w 8360166"/>
              <a:gd name="connsiteY44" fmla="*/ 148857 h 7038603"/>
              <a:gd name="connsiteX45" fmla="*/ 6485860 w 8360166"/>
              <a:gd name="connsiteY45" fmla="*/ 106327 h 7038603"/>
              <a:gd name="connsiteX46" fmla="*/ 7017488 w 8360166"/>
              <a:gd name="connsiteY46" fmla="*/ 127592 h 7038603"/>
              <a:gd name="connsiteX47" fmla="*/ 7166344 w 8360166"/>
              <a:gd name="connsiteY47" fmla="*/ 148857 h 7038603"/>
              <a:gd name="connsiteX48" fmla="*/ 7208874 w 8360166"/>
              <a:gd name="connsiteY48" fmla="*/ 191388 h 7038603"/>
              <a:gd name="connsiteX49" fmla="*/ 8137054 w 8360166"/>
              <a:gd name="connsiteY49" fmla="*/ 293306 h 7038603"/>
              <a:gd name="connsiteX50" fmla="*/ 8281070 w 8360166"/>
              <a:gd name="connsiteY50" fmla="*/ 654661 h 7038603"/>
              <a:gd name="connsiteX51" fmla="*/ 8353078 w 8360166"/>
              <a:gd name="connsiteY51" fmla="*/ 1016016 h 7038603"/>
              <a:gd name="connsiteX52" fmla="*/ 8353077 w 8360166"/>
              <a:gd name="connsiteY52" fmla="*/ 1618275 h 7038603"/>
              <a:gd name="connsiteX53" fmla="*/ 8281069 w 8360166"/>
              <a:gd name="connsiteY53" fmla="*/ 2943244 h 7038603"/>
              <a:gd name="connsiteX54" fmla="*/ 7488981 w 8360166"/>
              <a:gd name="connsiteY54" fmla="*/ 6195443 h 7038603"/>
              <a:gd name="connsiteX0" fmla="*/ 2016373 w 8360166"/>
              <a:gd name="connsiteY0" fmla="*/ 7038601 h 7038601"/>
              <a:gd name="connsiteX1" fmla="*/ 1872357 w 8360166"/>
              <a:gd name="connsiteY1" fmla="*/ 172852 h 7038601"/>
              <a:gd name="connsiteX2" fmla="*/ 978195 w 8360166"/>
              <a:gd name="connsiteY2" fmla="*/ -1 h 7038601"/>
              <a:gd name="connsiteX3" fmla="*/ 510362 w 8360166"/>
              <a:gd name="connsiteY3" fmla="*/ 21265 h 7038601"/>
              <a:gd name="connsiteX4" fmla="*/ 318976 w 8360166"/>
              <a:gd name="connsiteY4" fmla="*/ 42530 h 7038601"/>
              <a:gd name="connsiteX5" fmla="*/ 191386 w 8360166"/>
              <a:gd name="connsiteY5" fmla="*/ 85060 h 7038601"/>
              <a:gd name="connsiteX6" fmla="*/ 170121 w 8360166"/>
              <a:gd name="connsiteY6" fmla="*/ 233916 h 7038601"/>
              <a:gd name="connsiteX7" fmla="*/ 127590 w 8360166"/>
              <a:gd name="connsiteY7" fmla="*/ 404037 h 7038601"/>
              <a:gd name="connsiteX8" fmla="*/ 106325 w 8360166"/>
              <a:gd name="connsiteY8" fmla="*/ 701748 h 7038601"/>
              <a:gd name="connsiteX9" fmla="*/ 63795 w 8360166"/>
              <a:gd name="connsiteY9" fmla="*/ 765544 h 7038601"/>
              <a:gd name="connsiteX10" fmla="*/ 42530 w 8360166"/>
              <a:gd name="connsiteY10" fmla="*/ 1020725 h 7038601"/>
              <a:gd name="connsiteX11" fmla="*/ 0 w 8360166"/>
              <a:gd name="connsiteY11" fmla="*/ 1531088 h 7038601"/>
              <a:gd name="connsiteX12" fmla="*/ 21265 w 8360166"/>
              <a:gd name="connsiteY12" fmla="*/ 2190306 h 7038601"/>
              <a:gd name="connsiteX13" fmla="*/ 63795 w 8360166"/>
              <a:gd name="connsiteY13" fmla="*/ 2679404 h 7038601"/>
              <a:gd name="connsiteX14" fmla="*/ 106325 w 8360166"/>
              <a:gd name="connsiteY14" fmla="*/ 3296093 h 7038601"/>
              <a:gd name="connsiteX15" fmla="*/ 148855 w 8360166"/>
              <a:gd name="connsiteY15" fmla="*/ 3466213 h 7038601"/>
              <a:gd name="connsiteX16" fmla="*/ 170121 w 8360166"/>
              <a:gd name="connsiteY16" fmla="*/ 3551274 h 7038601"/>
              <a:gd name="connsiteX17" fmla="*/ 191386 w 8360166"/>
              <a:gd name="connsiteY17" fmla="*/ 4933506 h 7038601"/>
              <a:gd name="connsiteX18" fmla="*/ 212651 w 8360166"/>
              <a:gd name="connsiteY18" fmla="*/ 5911702 h 7038601"/>
              <a:gd name="connsiteX19" fmla="*/ 318976 w 8360166"/>
              <a:gd name="connsiteY19" fmla="*/ 6166883 h 7038601"/>
              <a:gd name="connsiteX20" fmla="*/ 340242 w 8360166"/>
              <a:gd name="connsiteY20" fmla="*/ 6230679 h 7038601"/>
              <a:gd name="connsiteX21" fmla="*/ 574158 w 8360166"/>
              <a:gd name="connsiteY21" fmla="*/ 6251944 h 7038601"/>
              <a:gd name="connsiteX22" fmla="*/ 5401339 w 8360166"/>
              <a:gd name="connsiteY22" fmla="*/ 6251944 h 7038601"/>
              <a:gd name="connsiteX23" fmla="*/ 5699051 w 8360166"/>
              <a:gd name="connsiteY23" fmla="*/ 6230679 h 7038601"/>
              <a:gd name="connsiteX24" fmla="*/ 5869172 w 8360166"/>
              <a:gd name="connsiteY24" fmla="*/ 6188148 h 7038601"/>
              <a:gd name="connsiteX25" fmla="*/ 5932967 w 8360166"/>
              <a:gd name="connsiteY25" fmla="*/ 6166883 h 7038601"/>
              <a:gd name="connsiteX26" fmla="*/ 6166883 w 8360166"/>
              <a:gd name="connsiteY26" fmla="*/ 6145618 h 7038601"/>
              <a:gd name="connsiteX27" fmla="*/ 6251944 w 8360166"/>
              <a:gd name="connsiteY27" fmla="*/ 6124353 h 7038601"/>
              <a:gd name="connsiteX28" fmla="*/ 6294474 w 8360166"/>
              <a:gd name="connsiteY28" fmla="*/ 6060558 h 7038601"/>
              <a:gd name="connsiteX29" fmla="*/ 6358269 w 8360166"/>
              <a:gd name="connsiteY29" fmla="*/ 6018027 h 7038601"/>
              <a:gd name="connsiteX30" fmla="*/ 6400800 w 8360166"/>
              <a:gd name="connsiteY30" fmla="*/ 5890437 h 7038601"/>
              <a:gd name="connsiteX31" fmla="*/ 6358269 w 8360166"/>
              <a:gd name="connsiteY31" fmla="*/ 5252483 h 7038601"/>
              <a:gd name="connsiteX32" fmla="*/ 6337004 w 8360166"/>
              <a:gd name="connsiteY32" fmla="*/ 5103627 h 7038601"/>
              <a:gd name="connsiteX33" fmla="*/ 6315739 w 8360166"/>
              <a:gd name="connsiteY33" fmla="*/ 5039832 h 7038601"/>
              <a:gd name="connsiteX34" fmla="*/ 6294474 w 8360166"/>
              <a:gd name="connsiteY34" fmla="*/ 4827181 h 7038601"/>
              <a:gd name="connsiteX35" fmla="*/ 6273209 w 8360166"/>
              <a:gd name="connsiteY35" fmla="*/ 4763386 h 7038601"/>
              <a:gd name="connsiteX36" fmla="*/ 6251944 w 8360166"/>
              <a:gd name="connsiteY36" fmla="*/ 4657060 h 7038601"/>
              <a:gd name="connsiteX37" fmla="*/ 6230679 w 8360166"/>
              <a:gd name="connsiteY37" fmla="*/ 4061637 h 7038601"/>
              <a:gd name="connsiteX38" fmla="*/ 6209414 w 8360166"/>
              <a:gd name="connsiteY38" fmla="*/ 2828260 h 7038601"/>
              <a:gd name="connsiteX39" fmla="*/ 6188149 w 8360166"/>
              <a:gd name="connsiteY39" fmla="*/ 2764465 h 7038601"/>
              <a:gd name="connsiteX40" fmla="*/ 6166883 w 8360166"/>
              <a:gd name="connsiteY40" fmla="*/ 2679404 h 7038601"/>
              <a:gd name="connsiteX41" fmla="*/ 6166883 w 8360166"/>
              <a:gd name="connsiteY41" fmla="*/ 1063255 h 7038601"/>
              <a:gd name="connsiteX42" fmla="*/ 6188149 w 8360166"/>
              <a:gd name="connsiteY42" fmla="*/ 956930 h 7038601"/>
              <a:gd name="connsiteX43" fmla="*/ 6251944 w 8360166"/>
              <a:gd name="connsiteY43" fmla="*/ 276446 h 7038601"/>
              <a:gd name="connsiteX44" fmla="*/ 6358269 w 8360166"/>
              <a:gd name="connsiteY44" fmla="*/ 148855 h 7038601"/>
              <a:gd name="connsiteX45" fmla="*/ 6485860 w 8360166"/>
              <a:gd name="connsiteY45" fmla="*/ 106325 h 7038601"/>
              <a:gd name="connsiteX46" fmla="*/ 7017488 w 8360166"/>
              <a:gd name="connsiteY46" fmla="*/ 127590 h 7038601"/>
              <a:gd name="connsiteX47" fmla="*/ 7166344 w 8360166"/>
              <a:gd name="connsiteY47" fmla="*/ 148855 h 7038601"/>
              <a:gd name="connsiteX48" fmla="*/ 7208874 w 8360166"/>
              <a:gd name="connsiteY48" fmla="*/ 191386 h 7038601"/>
              <a:gd name="connsiteX49" fmla="*/ 8137054 w 8360166"/>
              <a:gd name="connsiteY49" fmla="*/ 293304 h 7038601"/>
              <a:gd name="connsiteX50" fmla="*/ 8281070 w 8360166"/>
              <a:gd name="connsiteY50" fmla="*/ 654659 h 7038601"/>
              <a:gd name="connsiteX51" fmla="*/ 8353078 w 8360166"/>
              <a:gd name="connsiteY51" fmla="*/ 1016014 h 7038601"/>
              <a:gd name="connsiteX52" fmla="*/ 8353077 w 8360166"/>
              <a:gd name="connsiteY52" fmla="*/ 1618273 h 7038601"/>
              <a:gd name="connsiteX53" fmla="*/ 7488981 w 8360166"/>
              <a:gd name="connsiteY53" fmla="*/ 6195441 h 7038601"/>
              <a:gd name="connsiteX0" fmla="*/ 2016373 w 8353078"/>
              <a:gd name="connsiteY0" fmla="*/ 7038603 h 7038603"/>
              <a:gd name="connsiteX1" fmla="*/ 1872357 w 8353078"/>
              <a:gd name="connsiteY1" fmla="*/ 172854 h 7038603"/>
              <a:gd name="connsiteX2" fmla="*/ 978195 w 8353078"/>
              <a:gd name="connsiteY2" fmla="*/ 1 h 7038603"/>
              <a:gd name="connsiteX3" fmla="*/ 510362 w 8353078"/>
              <a:gd name="connsiteY3" fmla="*/ 21267 h 7038603"/>
              <a:gd name="connsiteX4" fmla="*/ 318976 w 8353078"/>
              <a:gd name="connsiteY4" fmla="*/ 42532 h 7038603"/>
              <a:gd name="connsiteX5" fmla="*/ 191386 w 8353078"/>
              <a:gd name="connsiteY5" fmla="*/ 85062 h 7038603"/>
              <a:gd name="connsiteX6" fmla="*/ 170121 w 8353078"/>
              <a:gd name="connsiteY6" fmla="*/ 233918 h 7038603"/>
              <a:gd name="connsiteX7" fmla="*/ 127590 w 8353078"/>
              <a:gd name="connsiteY7" fmla="*/ 404039 h 7038603"/>
              <a:gd name="connsiteX8" fmla="*/ 106325 w 8353078"/>
              <a:gd name="connsiteY8" fmla="*/ 701750 h 7038603"/>
              <a:gd name="connsiteX9" fmla="*/ 63795 w 8353078"/>
              <a:gd name="connsiteY9" fmla="*/ 765546 h 7038603"/>
              <a:gd name="connsiteX10" fmla="*/ 42530 w 8353078"/>
              <a:gd name="connsiteY10" fmla="*/ 1020727 h 7038603"/>
              <a:gd name="connsiteX11" fmla="*/ 0 w 8353078"/>
              <a:gd name="connsiteY11" fmla="*/ 1531090 h 7038603"/>
              <a:gd name="connsiteX12" fmla="*/ 21265 w 8353078"/>
              <a:gd name="connsiteY12" fmla="*/ 2190308 h 7038603"/>
              <a:gd name="connsiteX13" fmla="*/ 63795 w 8353078"/>
              <a:gd name="connsiteY13" fmla="*/ 2679406 h 7038603"/>
              <a:gd name="connsiteX14" fmla="*/ 106325 w 8353078"/>
              <a:gd name="connsiteY14" fmla="*/ 3296095 h 7038603"/>
              <a:gd name="connsiteX15" fmla="*/ 148855 w 8353078"/>
              <a:gd name="connsiteY15" fmla="*/ 3466215 h 7038603"/>
              <a:gd name="connsiteX16" fmla="*/ 170121 w 8353078"/>
              <a:gd name="connsiteY16" fmla="*/ 3551276 h 7038603"/>
              <a:gd name="connsiteX17" fmla="*/ 191386 w 8353078"/>
              <a:gd name="connsiteY17" fmla="*/ 4933508 h 7038603"/>
              <a:gd name="connsiteX18" fmla="*/ 212651 w 8353078"/>
              <a:gd name="connsiteY18" fmla="*/ 5911704 h 7038603"/>
              <a:gd name="connsiteX19" fmla="*/ 318976 w 8353078"/>
              <a:gd name="connsiteY19" fmla="*/ 6166885 h 7038603"/>
              <a:gd name="connsiteX20" fmla="*/ 340242 w 8353078"/>
              <a:gd name="connsiteY20" fmla="*/ 6230681 h 7038603"/>
              <a:gd name="connsiteX21" fmla="*/ 574158 w 8353078"/>
              <a:gd name="connsiteY21" fmla="*/ 6251946 h 7038603"/>
              <a:gd name="connsiteX22" fmla="*/ 5401339 w 8353078"/>
              <a:gd name="connsiteY22" fmla="*/ 6251946 h 7038603"/>
              <a:gd name="connsiteX23" fmla="*/ 5699051 w 8353078"/>
              <a:gd name="connsiteY23" fmla="*/ 6230681 h 7038603"/>
              <a:gd name="connsiteX24" fmla="*/ 5869172 w 8353078"/>
              <a:gd name="connsiteY24" fmla="*/ 6188150 h 7038603"/>
              <a:gd name="connsiteX25" fmla="*/ 5932967 w 8353078"/>
              <a:gd name="connsiteY25" fmla="*/ 6166885 h 7038603"/>
              <a:gd name="connsiteX26" fmla="*/ 6166883 w 8353078"/>
              <a:gd name="connsiteY26" fmla="*/ 6145620 h 7038603"/>
              <a:gd name="connsiteX27" fmla="*/ 6251944 w 8353078"/>
              <a:gd name="connsiteY27" fmla="*/ 6124355 h 7038603"/>
              <a:gd name="connsiteX28" fmla="*/ 6294474 w 8353078"/>
              <a:gd name="connsiteY28" fmla="*/ 6060560 h 7038603"/>
              <a:gd name="connsiteX29" fmla="*/ 6358269 w 8353078"/>
              <a:gd name="connsiteY29" fmla="*/ 6018029 h 7038603"/>
              <a:gd name="connsiteX30" fmla="*/ 6400800 w 8353078"/>
              <a:gd name="connsiteY30" fmla="*/ 5890439 h 7038603"/>
              <a:gd name="connsiteX31" fmla="*/ 6358269 w 8353078"/>
              <a:gd name="connsiteY31" fmla="*/ 5252485 h 7038603"/>
              <a:gd name="connsiteX32" fmla="*/ 6337004 w 8353078"/>
              <a:gd name="connsiteY32" fmla="*/ 5103629 h 7038603"/>
              <a:gd name="connsiteX33" fmla="*/ 6315739 w 8353078"/>
              <a:gd name="connsiteY33" fmla="*/ 5039834 h 7038603"/>
              <a:gd name="connsiteX34" fmla="*/ 6294474 w 8353078"/>
              <a:gd name="connsiteY34" fmla="*/ 4827183 h 7038603"/>
              <a:gd name="connsiteX35" fmla="*/ 6273209 w 8353078"/>
              <a:gd name="connsiteY35" fmla="*/ 4763388 h 7038603"/>
              <a:gd name="connsiteX36" fmla="*/ 6251944 w 8353078"/>
              <a:gd name="connsiteY36" fmla="*/ 4657062 h 7038603"/>
              <a:gd name="connsiteX37" fmla="*/ 6230679 w 8353078"/>
              <a:gd name="connsiteY37" fmla="*/ 4061639 h 7038603"/>
              <a:gd name="connsiteX38" fmla="*/ 6209414 w 8353078"/>
              <a:gd name="connsiteY38" fmla="*/ 2828262 h 7038603"/>
              <a:gd name="connsiteX39" fmla="*/ 6188149 w 8353078"/>
              <a:gd name="connsiteY39" fmla="*/ 2764467 h 7038603"/>
              <a:gd name="connsiteX40" fmla="*/ 6166883 w 8353078"/>
              <a:gd name="connsiteY40" fmla="*/ 2679406 h 7038603"/>
              <a:gd name="connsiteX41" fmla="*/ 6166883 w 8353078"/>
              <a:gd name="connsiteY41" fmla="*/ 1063257 h 7038603"/>
              <a:gd name="connsiteX42" fmla="*/ 6188149 w 8353078"/>
              <a:gd name="connsiteY42" fmla="*/ 956932 h 7038603"/>
              <a:gd name="connsiteX43" fmla="*/ 6251944 w 8353078"/>
              <a:gd name="connsiteY43" fmla="*/ 276448 h 7038603"/>
              <a:gd name="connsiteX44" fmla="*/ 6358269 w 8353078"/>
              <a:gd name="connsiteY44" fmla="*/ 148857 h 7038603"/>
              <a:gd name="connsiteX45" fmla="*/ 6485860 w 8353078"/>
              <a:gd name="connsiteY45" fmla="*/ 106327 h 7038603"/>
              <a:gd name="connsiteX46" fmla="*/ 7017488 w 8353078"/>
              <a:gd name="connsiteY46" fmla="*/ 127592 h 7038603"/>
              <a:gd name="connsiteX47" fmla="*/ 7166344 w 8353078"/>
              <a:gd name="connsiteY47" fmla="*/ 148857 h 7038603"/>
              <a:gd name="connsiteX48" fmla="*/ 7208874 w 8353078"/>
              <a:gd name="connsiteY48" fmla="*/ 191388 h 7038603"/>
              <a:gd name="connsiteX49" fmla="*/ 8137054 w 8353078"/>
              <a:gd name="connsiteY49" fmla="*/ 293306 h 7038603"/>
              <a:gd name="connsiteX50" fmla="*/ 8281070 w 8353078"/>
              <a:gd name="connsiteY50" fmla="*/ 654661 h 7038603"/>
              <a:gd name="connsiteX51" fmla="*/ 8353078 w 8353078"/>
              <a:gd name="connsiteY51" fmla="*/ 1016016 h 7038603"/>
              <a:gd name="connsiteX52" fmla="*/ 7488981 w 8353078"/>
              <a:gd name="connsiteY52" fmla="*/ 6195443 h 7038603"/>
              <a:gd name="connsiteX0" fmla="*/ 2016373 w 8281070"/>
              <a:gd name="connsiteY0" fmla="*/ 7038601 h 7038601"/>
              <a:gd name="connsiteX1" fmla="*/ 1872357 w 8281070"/>
              <a:gd name="connsiteY1" fmla="*/ 172852 h 7038601"/>
              <a:gd name="connsiteX2" fmla="*/ 978195 w 8281070"/>
              <a:gd name="connsiteY2" fmla="*/ -1 h 7038601"/>
              <a:gd name="connsiteX3" fmla="*/ 510362 w 8281070"/>
              <a:gd name="connsiteY3" fmla="*/ 21265 h 7038601"/>
              <a:gd name="connsiteX4" fmla="*/ 318976 w 8281070"/>
              <a:gd name="connsiteY4" fmla="*/ 42530 h 7038601"/>
              <a:gd name="connsiteX5" fmla="*/ 191386 w 8281070"/>
              <a:gd name="connsiteY5" fmla="*/ 85060 h 7038601"/>
              <a:gd name="connsiteX6" fmla="*/ 170121 w 8281070"/>
              <a:gd name="connsiteY6" fmla="*/ 233916 h 7038601"/>
              <a:gd name="connsiteX7" fmla="*/ 127590 w 8281070"/>
              <a:gd name="connsiteY7" fmla="*/ 404037 h 7038601"/>
              <a:gd name="connsiteX8" fmla="*/ 106325 w 8281070"/>
              <a:gd name="connsiteY8" fmla="*/ 701748 h 7038601"/>
              <a:gd name="connsiteX9" fmla="*/ 63795 w 8281070"/>
              <a:gd name="connsiteY9" fmla="*/ 765544 h 7038601"/>
              <a:gd name="connsiteX10" fmla="*/ 42530 w 8281070"/>
              <a:gd name="connsiteY10" fmla="*/ 1020725 h 7038601"/>
              <a:gd name="connsiteX11" fmla="*/ 0 w 8281070"/>
              <a:gd name="connsiteY11" fmla="*/ 1531088 h 7038601"/>
              <a:gd name="connsiteX12" fmla="*/ 21265 w 8281070"/>
              <a:gd name="connsiteY12" fmla="*/ 2190306 h 7038601"/>
              <a:gd name="connsiteX13" fmla="*/ 63795 w 8281070"/>
              <a:gd name="connsiteY13" fmla="*/ 2679404 h 7038601"/>
              <a:gd name="connsiteX14" fmla="*/ 106325 w 8281070"/>
              <a:gd name="connsiteY14" fmla="*/ 3296093 h 7038601"/>
              <a:gd name="connsiteX15" fmla="*/ 148855 w 8281070"/>
              <a:gd name="connsiteY15" fmla="*/ 3466213 h 7038601"/>
              <a:gd name="connsiteX16" fmla="*/ 170121 w 8281070"/>
              <a:gd name="connsiteY16" fmla="*/ 3551274 h 7038601"/>
              <a:gd name="connsiteX17" fmla="*/ 191386 w 8281070"/>
              <a:gd name="connsiteY17" fmla="*/ 4933506 h 7038601"/>
              <a:gd name="connsiteX18" fmla="*/ 212651 w 8281070"/>
              <a:gd name="connsiteY18" fmla="*/ 5911702 h 7038601"/>
              <a:gd name="connsiteX19" fmla="*/ 318976 w 8281070"/>
              <a:gd name="connsiteY19" fmla="*/ 6166883 h 7038601"/>
              <a:gd name="connsiteX20" fmla="*/ 340242 w 8281070"/>
              <a:gd name="connsiteY20" fmla="*/ 6230679 h 7038601"/>
              <a:gd name="connsiteX21" fmla="*/ 574158 w 8281070"/>
              <a:gd name="connsiteY21" fmla="*/ 6251944 h 7038601"/>
              <a:gd name="connsiteX22" fmla="*/ 5401339 w 8281070"/>
              <a:gd name="connsiteY22" fmla="*/ 6251944 h 7038601"/>
              <a:gd name="connsiteX23" fmla="*/ 5699051 w 8281070"/>
              <a:gd name="connsiteY23" fmla="*/ 6230679 h 7038601"/>
              <a:gd name="connsiteX24" fmla="*/ 5869172 w 8281070"/>
              <a:gd name="connsiteY24" fmla="*/ 6188148 h 7038601"/>
              <a:gd name="connsiteX25" fmla="*/ 5932967 w 8281070"/>
              <a:gd name="connsiteY25" fmla="*/ 6166883 h 7038601"/>
              <a:gd name="connsiteX26" fmla="*/ 6166883 w 8281070"/>
              <a:gd name="connsiteY26" fmla="*/ 6145618 h 7038601"/>
              <a:gd name="connsiteX27" fmla="*/ 6251944 w 8281070"/>
              <a:gd name="connsiteY27" fmla="*/ 6124353 h 7038601"/>
              <a:gd name="connsiteX28" fmla="*/ 6294474 w 8281070"/>
              <a:gd name="connsiteY28" fmla="*/ 6060558 h 7038601"/>
              <a:gd name="connsiteX29" fmla="*/ 6358269 w 8281070"/>
              <a:gd name="connsiteY29" fmla="*/ 6018027 h 7038601"/>
              <a:gd name="connsiteX30" fmla="*/ 6400800 w 8281070"/>
              <a:gd name="connsiteY30" fmla="*/ 5890437 h 7038601"/>
              <a:gd name="connsiteX31" fmla="*/ 6358269 w 8281070"/>
              <a:gd name="connsiteY31" fmla="*/ 5252483 h 7038601"/>
              <a:gd name="connsiteX32" fmla="*/ 6337004 w 8281070"/>
              <a:gd name="connsiteY32" fmla="*/ 5103627 h 7038601"/>
              <a:gd name="connsiteX33" fmla="*/ 6315739 w 8281070"/>
              <a:gd name="connsiteY33" fmla="*/ 5039832 h 7038601"/>
              <a:gd name="connsiteX34" fmla="*/ 6294474 w 8281070"/>
              <a:gd name="connsiteY34" fmla="*/ 4827181 h 7038601"/>
              <a:gd name="connsiteX35" fmla="*/ 6273209 w 8281070"/>
              <a:gd name="connsiteY35" fmla="*/ 4763386 h 7038601"/>
              <a:gd name="connsiteX36" fmla="*/ 6251944 w 8281070"/>
              <a:gd name="connsiteY36" fmla="*/ 4657060 h 7038601"/>
              <a:gd name="connsiteX37" fmla="*/ 6230679 w 8281070"/>
              <a:gd name="connsiteY37" fmla="*/ 4061637 h 7038601"/>
              <a:gd name="connsiteX38" fmla="*/ 6209414 w 8281070"/>
              <a:gd name="connsiteY38" fmla="*/ 2828260 h 7038601"/>
              <a:gd name="connsiteX39" fmla="*/ 6188149 w 8281070"/>
              <a:gd name="connsiteY39" fmla="*/ 2764465 h 7038601"/>
              <a:gd name="connsiteX40" fmla="*/ 6166883 w 8281070"/>
              <a:gd name="connsiteY40" fmla="*/ 2679404 h 7038601"/>
              <a:gd name="connsiteX41" fmla="*/ 6166883 w 8281070"/>
              <a:gd name="connsiteY41" fmla="*/ 1063255 h 7038601"/>
              <a:gd name="connsiteX42" fmla="*/ 6188149 w 8281070"/>
              <a:gd name="connsiteY42" fmla="*/ 956930 h 7038601"/>
              <a:gd name="connsiteX43" fmla="*/ 6251944 w 8281070"/>
              <a:gd name="connsiteY43" fmla="*/ 276446 h 7038601"/>
              <a:gd name="connsiteX44" fmla="*/ 6358269 w 8281070"/>
              <a:gd name="connsiteY44" fmla="*/ 148855 h 7038601"/>
              <a:gd name="connsiteX45" fmla="*/ 6485860 w 8281070"/>
              <a:gd name="connsiteY45" fmla="*/ 106325 h 7038601"/>
              <a:gd name="connsiteX46" fmla="*/ 7017488 w 8281070"/>
              <a:gd name="connsiteY46" fmla="*/ 127590 h 7038601"/>
              <a:gd name="connsiteX47" fmla="*/ 7166344 w 8281070"/>
              <a:gd name="connsiteY47" fmla="*/ 148855 h 7038601"/>
              <a:gd name="connsiteX48" fmla="*/ 7208874 w 8281070"/>
              <a:gd name="connsiteY48" fmla="*/ 191386 h 7038601"/>
              <a:gd name="connsiteX49" fmla="*/ 8137054 w 8281070"/>
              <a:gd name="connsiteY49" fmla="*/ 293304 h 7038601"/>
              <a:gd name="connsiteX50" fmla="*/ 8281070 w 8281070"/>
              <a:gd name="connsiteY50" fmla="*/ 654659 h 7038601"/>
              <a:gd name="connsiteX51" fmla="*/ 7488981 w 8281070"/>
              <a:gd name="connsiteY51" fmla="*/ 6195441 h 7038601"/>
              <a:gd name="connsiteX0" fmla="*/ 2016373 w 8183739"/>
              <a:gd name="connsiteY0" fmla="*/ 7038603 h 7038603"/>
              <a:gd name="connsiteX1" fmla="*/ 1872357 w 8183739"/>
              <a:gd name="connsiteY1" fmla="*/ 172854 h 7038603"/>
              <a:gd name="connsiteX2" fmla="*/ 978195 w 8183739"/>
              <a:gd name="connsiteY2" fmla="*/ 1 h 7038603"/>
              <a:gd name="connsiteX3" fmla="*/ 510362 w 8183739"/>
              <a:gd name="connsiteY3" fmla="*/ 21267 h 7038603"/>
              <a:gd name="connsiteX4" fmla="*/ 318976 w 8183739"/>
              <a:gd name="connsiteY4" fmla="*/ 42532 h 7038603"/>
              <a:gd name="connsiteX5" fmla="*/ 191386 w 8183739"/>
              <a:gd name="connsiteY5" fmla="*/ 85062 h 7038603"/>
              <a:gd name="connsiteX6" fmla="*/ 170121 w 8183739"/>
              <a:gd name="connsiteY6" fmla="*/ 233918 h 7038603"/>
              <a:gd name="connsiteX7" fmla="*/ 127590 w 8183739"/>
              <a:gd name="connsiteY7" fmla="*/ 404039 h 7038603"/>
              <a:gd name="connsiteX8" fmla="*/ 106325 w 8183739"/>
              <a:gd name="connsiteY8" fmla="*/ 701750 h 7038603"/>
              <a:gd name="connsiteX9" fmla="*/ 63795 w 8183739"/>
              <a:gd name="connsiteY9" fmla="*/ 765546 h 7038603"/>
              <a:gd name="connsiteX10" fmla="*/ 42530 w 8183739"/>
              <a:gd name="connsiteY10" fmla="*/ 1020727 h 7038603"/>
              <a:gd name="connsiteX11" fmla="*/ 0 w 8183739"/>
              <a:gd name="connsiteY11" fmla="*/ 1531090 h 7038603"/>
              <a:gd name="connsiteX12" fmla="*/ 21265 w 8183739"/>
              <a:gd name="connsiteY12" fmla="*/ 2190308 h 7038603"/>
              <a:gd name="connsiteX13" fmla="*/ 63795 w 8183739"/>
              <a:gd name="connsiteY13" fmla="*/ 2679406 h 7038603"/>
              <a:gd name="connsiteX14" fmla="*/ 106325 w 8183739"/>
              <a:gd name="connsiteY14" fmla="*/ 3296095 h 7038603"/>
              <a:gd name="connsiteX15" fmla="*/ 148855 w 8183739"/>
              <a:gd name="connsiteY15" fmla="*/ 3466215 h 7038603"/>
              <a:gd name="connsiteX16" fmla="*/ 170121 w 8183739"/>
              <a:gd name="connsiteY16" fmla="*/ 3551276 h 7038603"/>
              <a:gd name="connsiteX17" fmla="*/ 191386 w 8183739"/>
              <a:gd name="connsiteY17" fmla="*/ 4933508 h 7038603"/>
              <a:gd name="connsiteX18" fmla="*/ 212651 w 8183739"/>
              <a:gd name="connsiteY18" fmla="*/ 5911704 h 7038603"/>
              <a:gd name="connsiteX19" fmla="*/ 318976 w 8183739"/>
              <a:gd name="connsiteY19" fmla="*/ 6166885 h 7038603"/>
              <a:gd name="connsiteX20" fmla="*/ 340242 w 8183739"/>
              <a:gd name="connsiteY20" fmla="*/ 6230681 h 7038603"/>
              <a:gd name="connsiteX21" fmla="*/ 574158 w 8183739"/>
              <a:gd name="connsiteY21" fmla="*/ 6251946 h 7038603"/>
              <a:gd name="connsiteX22" fmla="*/ 5401339 w 8183739"/>
              <a:gd name="connsiteY22" fmla="*/ 6251946 h 7038603"/>
              <a:gd name="connsiteX23" fmla="*/ 5699051 w 8183739"/>
              <a:gd name="connsiteY23" fmla="*/ 6230681 h 7038603"/>
              <a:gd name="connsiteX24" fmla="*/ 5869172 w 8183739"/>
              <a:gd name="connsiteY24" fmla="*/ 6188150 h 7038603"/>
              <a:gd name="connsiteX25" fmla="*/ 5932967 w 8183739"/>
              <a:gd name="connsiteY25" fmla="*/ 6166885 h 7038603"/>
              <a:gd name="connsiteX26" fmla="*/ 6166883 w 8183739"/>
              <a:gd name="connsiteY26" fmla="*/ 6145620 h 7038603"/>
              <a:gd name="connsiteX27" fmla="*/ 6251944 w 8183739"/>
              <a:gd name="connsiteY27" fmla="*/ 6124355 h 7038603"/>
              <a:gd name="connsiteX28" fmla="*/ 6294474 w 8183739"/>
              <a:gd name="connsiteY28" fmla="*/ 6060560 h 7038603"/>
              <a:gd name="connsiteX29" fmla="*/ 6358269 w 8183739"/>
              <a:gd name="connsiteY29" fmla="*/ 6018029 h 7038603"/>
              <a:gd name="connsiteX30" fmla="*/ 6400800 w 8183739"/>
              <a:gd name="connsiteY30" fmla="*/ 5890439 h 7038603"/>
              <a:gd name="connsiteX31" fmla="*/ 6358269 w 8183739"/>
              <a:gd name="connsiteY31" fmla="*/ 5252485 h 7038603"/>
              <a:gd name="connsiteX32" fmla="*/ 6337004 w 8183739"/>
              <a:gd name="connsiteY32" fmla="*/ 5103629 h 7038603"/>
              <a:gd name="connsiteX33" fmla="*/ 6315739 w 8183739"/>
              <a:gd name="connsiteY33" fmla="*/ 5039834 h 7038603"/>
              <a:gd name="connsiteX34" fmla="*/ 6294474 w 8183739"/>
              <a:gd name="connsiteY34" fmla="*/ 4827183 h 7038603"/>
              <a:gd name="connsiteX35" fmla="*/ 6273209 w 8183739"/>
              <a:gd name="connsiteY35" fmla="*/ 4763388 h 7038603"/>
              <a:gd name="connsiteX36" fmla="*/ 6251944 w 8183739"/>
              <a:gd name="connsiteY36" fmla="*/ 4657062 h 7038603"/>
              <a:gd name="connsiteX37" fmla="*/ 6230679 w 8183739"/>
              <a:gd name="connsiteY37" fmla="*/ 4061639 h 7038603"/>
              <a:gd name="connsiteX38" fmla="*/ 6209414 w 8183739"/>
              <a:gd name="connsiteY38" fmla="*/ 2828262 h 7038603"/>
              <a:gd name="connsiteX39" fmla="*/ 6188149 w 8183739"/>
              <a:gd name="connsiteY39" fmla="*/ 2764467 h 7038603"/>
              <a:gd name="connsiteX40" fmla="*/ 6166883 w 8183739"/>
              <a:gd name="connsiteY40" fmla="*/ 2679406 h 7038603"/>
              <a:gd name="connsiteX41" fmla="*/ 6166883 w 8183739"/>
              <a:gd name="connsiteY41" fmla="*/ 1063257 h 7038603"/>
              <a:gd name="connsiteX42" fmla="*/ 6188149 w 8183739"/>
              <a:gd name="connsiteY42" fmla="*/ 956932 h 7038603"/>
              <a:gd name="connsiteX43" fmla="*/ 6251944 w 8183739"/>
              <a:gd name="connsiteY43" fmla="*/ 276448 h 7038603"/>
              <a:gd name="connsiteX44" fmla="*/ 6358269 w 8183739"/>
              <a:gd name="connsiteY44" fmla="*/ 148857 h 7038603"/>
              <a:gd name="connsiteX45" fmla="*/ 6485860 w 8183739"/>
              <a:gd name="connsiteY45" fmla="*/ 106327 h 7038603"/>
              <a:gd name="connsiteX46" fmla="*/ 7017488 w 8183739"/>
              <a:gd name="connsiteY46" fmla="*/ 127592 h 7038603"/>
              <a:gd name="connsiteX47" fmla="*/ 7166344 w 8183739"/>
              <a:gd name="connsiteY47" fmla="*/ 148857 h 7038603"/>
              <a:gd name="connsiteX48" fmla="*/ 7208874 w 8183739"/>
              <a:gd name="connsiteY48" fmla="*/ 191388 h 7038603"/>
              <a:gd name="connsiteX49" fmla="*/ 8137054 w 8183739"/>
              <a:gd name="connsiteY49" fmla="*/ 293306 h 7038603"/>
              <a:gd name="connsiteX50" fmla="*/ 7488981 w 8183739"/>
              <a:gd name="connsiteY50" fmla="*/ 6195443 h 7038603"/>
              <a:gd name="connsiteX0" fmla="*/ 2016373 w 7488981"/>
              <a:gd name="connsiteY0" fmla="*/ 7038601 h 7038601"/>
              <a:gd name="connsiteX1" fmla="*/ 1872357 w 7488981"/>
              <a:gd name="connsiteY1" fmla="*/ 172852 h 7038601"/>
              <a:gd name="connsiteX2" fmla="*/ 978195 w 7488981"/>
              <a:gd name="connsiteY2" fmla="*/ -1 h 7038601"/>
              <a:gd name="connsiteX3" fmla="*/ 510362 w 7488981"/>
              <a:gd name="connsiteY3" fmla="*/ 21265 h 7038601"/>
              <a:gd name="connsiteX4" fmla="*/ 318976 w 7488981"/>
              <a:gd name="connsiteY4" fmla="*/ 42530 h 7038601"/>
              <a:gd name="connsiteX5" fmla="*/ 191386 w 7488981"/>
              <a:gd name="connsiteY5" fmla="*/ 85060 h 7038601"/>
              <a:gd name="connsiteX6" fmla="*/ 170121 w 7488981"/>
              <a:gd name="connsiteY6" fmla="*/ 233916 h 7038601"/>
              <a:gd name="connsiteX7" fmla="*/ 127590 w 7488981"/>
              <a:gd name="connsiteY7" fmla="*/ 404037 h 7038601"/>
              <a:gd name="connsiteX8" fmla="*/ 106325 w 7488981"/>
              <a:gd name="connsiteY8" fmla="*/ 701748 h 7038601"/>
              <a:gd name="connsiteX9" fmla="*/ 63795 w 7488981"/>
              <a:gd name="connsiteY9" fmla="*/ 765544 h 7038601"/>
              <a:gd name="connsiteX10" fmla="*/ 42530 w 7488981"/>
              <a:gd name="connsiteY10" fmla="*/ 1020725 h 7038601"/>
              <a:gd name="connsiteX11" fmla="*/ 0 w 7488981"/>
              <a:gd name="connsiteY11" fmla="*/ 1531088 h 7038601"/>
              <a:gd name="connsiteX12" fmla="*/ 21265 w 7488981"/>
              <a:gd name="connsiteY12" fmla="*/ 2190306 h 7038601"/>
              <a:gd name="connsiteX13" fmla="*/ 63795 w 7488981"/>
              <a:gd name="connsiteY13" fmla="*/ 2679404 h 7038601"/>
              <a:gd name="connsiteX14" fmla="*/ 106325 w 7488981"/>
              <a:gd name="connsiteY14" fmla="*/ 3296093 h 7038601"/>
              <a:gd name="connsiteX15" fmla="*/ 148855 w 7488981"/>
              <a:gd name="connsiteY15" fmla="*/ 3466213 h 7038601"/>
              <a:gd name="connsiteX16" fmla="*/ 170121 w 7488981"/>
              <a:gd name="connsiteY16" fmla="*/ 3551274 h 7038601"/>
              <a:gd name="connsiteX17" fmla="*/ 191386 w 7488981"/>
              <a:gd name="connsiteY17" fmla="*/ 4933506 h 7038601"/>
              <a:gd name="connsiteX18" fmla="*/ 212651 w 7488981"/>
              <a:gd name="connsiteY18" fmla="*/ 5911702 h 7038601"/>
              <a:gd name="connsiteX19" fmla="*/ 318976 w 7488981"/>
              <a:gd name="connsiteY19" fmla="*/ 6166883 h 7038601"/>
              <a:gd name="connsiteX20" fmla="*/ 340242 w 7488981"/>
              <a:gd name="connsiteY20" fmla="*/ 6230679 h 7038601"/>
              <a:gd name="connsiteX21" fmla="*/ 574158 w 7488981"/>
              <a:gd name="connsiteY21" fmla="*/ 6251944 h 7038601"/>
              <a:gd name="connsiteX22" fmla="*/ 5401339 w 7488981"/>
              <a:gd name="connsiteY22" fmla="*/ 6251944 h 7038601"/>
              <a:gd name="connsiteX23" fmla="*/ 5699051 w 7488981"/>
              <a:gd name="connsiteY23" fmla="*/ 6230679 h 7038601"/>
              <a:gd name="connsiteX24" fmla="*/ 5869172 w 7488981"/>
              <a:gd name="connsiteY24" fmla="*/ 6188148 h 7038601"/>
              <a:gd name="connsiteX25" fmla="*/ 5932967 w 7488981"/>
              <a:gd name="connsiteY25" fmla="*/ 6166883 h 7038601"/>
              <a:gd name="connsiteX26" fmla="*/ 6166883 w 7488981"/>
              <a:gd name="connsiteY26" fmla="*/ 6145618 h 7038601"/>
              <a:gd name="connsiteX27" fmla="*/ 6251944 w 7488981"/>
              <a:gd name="connsiteY27" fmla="*/ 6124353 h 7038601"/>
              <a:gd name="connsiteX28" fmla="*/ 6294474 w 7488981"/>
              <a:gd name="connsiteY28" fmla="*/ 6060558 h 7038601"/>
              <a:gd name="connsiteX29" fmla="*/ 6358269 w 7488981"/>
              <a:gd name="connsiteY29" fmla="*/ 6018027 h 7038601"/>
              <a:gd name="connsiteX30" fmla="*/ 6400800 w 7488981"/>
              <a:gd name="connsiteY30" fmla="*/ 5890437 h 7038601"/>
              <a:gd name="connsiteX31" fmla="*/ 6358269 w 7488981"/>
              <a:gd name="connsiteY31" fmla="*/ 5252483 h 7038601"/>
              <a:gd name="connsiteX32" fmla="*/ 6337004 w 7488981"/>
              <a:gd name="connsiteY32" fmla="*/ 5103627 h 7038601"/>
              <a:gd name="connsiteX33" fmla="*/ 6315739 w 7488981"/>
              <a:gd name="connsiteY33" fmla="*/ 5039832 h 7038601"/>
              <a:gd name="connsiteX34" fmla="*/ 6294474 w 7488981"/>
              <a:gd name="connsiteY34" fmla="*/ 4827181 h 7038601"/>
              <a:gd name="connsiteX35" fmla="*/ 6273209 w 7488981"/>
              <a:gd name="connsiteY35" fmla="*/ 4763386 h 7038601"/>
              <a:gd name="connsiteX36" fmla="*/ 6251944 w 7488981"/>
              <a:gd name="connsiteY36" fmla="*/ 4657060 h 7038601"/>
              <a:gd name="connsiteX37" fmla="*/ 6230679 w 7488981"/>
              <a:gd name="connsiteY37" fmla="*/ 4061637 h 7038601"/>
              <a:gd name="connsiteX38" fmla="*/ 6209414 w 7488981"/>
              <a:gd name="connsiteY38" fmla="*/ 2828260 h 7038601"/>
              <a:gd name="connsiteX39" fmla="*/ 6188149 w 7488981"/>
              <a:gd name="connsiteY39" fmla="*/ 2764465 h 7038601"/>
              <a:gd name="connsiteX40" fmla="*/ 6166883 w 7488981"/>
              <a:gd name="connsiteY40" fmla="*/ 2679404 h 7038601"/>
              <a:gd name="connsiteX41" fmla="*/ 6166883 w 7488981"/>
              <a:gd name="connsiteY41" fmla="*/ 1063255 h 7038601"/>
              <a:gd name="connsiteX42" fmla="*/ 6188149 w 7488981"/>
              <a:gd name="connsiteY42" fmla="*/ 956930 h 7038601"/>
              <a:gd name="connsiteX43" fmla="*/ 6251944 w 7488981"/>
              <a:gd name="connsiteY43" fmla="*/ 276446 h 7038601"/>
              <a:gd name="connsiteX44" fmla="*/ 6358269 w 7488981"/>
              <a:gd name="connsiteY44" fmla="*/ 148855 h 7038601"/>
              <a:gd name="connsiteX45" fmla="*/ 6485860 w 7488981"/>
              <a:gd name="connsiteY45" fmla="*/ 106325 h 7038601"/>
              <a:gd name="connsiteX46" fmla="*/ 7017488 w 7488981"/>
              <a:gd name="connsiteY46" fmla="*/ 127590 h 7038601"/>
              <a:gd name="connsiteX47" fmla="*/ 7166344 w 7488981"/>
              <a:gd name="connsiteY47" fmla="*/ 148855 h 7038601"/>
              <a:gd name="connsiteX48" fmla="*/ 7208874 w 7488981"/>
              <a:gd name="connsiteY48" fmla="*/ 191386 h 7038601"/>
              <a:gd name="connsiteX49" fmla="*/ 7488981 w 7488981"/>
              <a:gd name="connsiteY49" fmla="*/ 6195441 h 7038601"/>
              <a:gd name="connsiteX0" fmla="*/ 2016373 w 7488981"/>
              <a:gd name="connsiteY0" fmla="*/ 7038603 h 7038603"/>
              <a:gd name="connsiteX1" fmla="*/ 1872357 w 7488981"/>
              <a:gd name="connsiteY1" fmla="*/ 172854 h 7038603"/>
              <a:gd name="connsiteX2" fmla="*/ 978195 w 7488981"/>
              <a:gd name="connsiteY2" fmla="*/ 1 h 7038603"/>
              <a:gd name="connsiteX3" fmla="*/ 510362 w 7488981"/>
              <a:gd name="connsiteY3" fmla="*/ 21267 h 7038603"/>
              <a:gd name="connsiteX4" fmla="*/ 318976 w 7488981"/>
              <a:gd name="connsiteY4" fmla="*/ 42532 h 7038603"/>
              <a:gd name="connsiteX5" fmla="*/ 191386 w 7488981"/>
              <a:gd name="connsiteY5" fmla="*/ 85062 h 7038603"/>
              <a:gd name="connsiteX6" fmla="*/ 170121 w 7488981"/>
              <a:gd name="connsiteY6" fmla="*/ 233918 h 7038603"/>
              <a:gd name="connsiteX7" fmla="*/ 127590 w 7488981"/>
              <a:gd name="connsiteY7" fmla="*/ 404039 h 7038603"/>
              <a:gd name="connsiteX8" fmla="*/ 106325 w 7488981"/>
              <a:gd name="connsiteY8" fmla="*/ 701750 h 7038603"/>
              <a:gd name="connsiteX9" fmla="*/ 63795 w 7488981"/>
              <a:gd name="connsiteY9" fmla="*/ 765546 h 7038603"/>
              <a:gd name="connsiteX10" fmla="*/ 42530 w 7488981"/>
              <a:gd name="connsiteY10" fmla="*/ 1020727 h 7038603"/>
              <a:gd name="connsiteX11" fmla="*/ 0 w 7488981"/>
              <a:gd name="connsiteY11" fmla="*/ 1531090 h 7038603"/>
              <a:gd name="connsiteX12" fmla="*/ 21265 w 7488981"/>
              <a:gd name="connsiteY12" fmla="*/ 2190308 h 7038603"/>
              <a:gd name="connsiteX13" fmla="*/ 63795 w 7488981"/>
              <a:gd name="connsiteY13" fmla="*/ 2679406 h 7038603"/>
              <a:gd name="connsiteX14" fmla="*/ 106325 w 7488981"/>
              <a:gd name="connsiteY14" fmla="*/ 3296095 h 7038603"/>
              <a:gd name="connsiteX15" fmla="*/ 148855 w 7488981"/>
              <a:gd name="connsiteY15" fmla="*/ 3466215 h 7038603"/>
              <a:gd name="connsiteX16" fmla="*/ 170121 w 7488981"/>
              <a:gd name="connsiteY16" fmla="*/ 3551276 h 7038603"/>
              <a:gd name="connsiteX17" fmla="*/ 191386 w 7488981"/>
              <a:gd name="connsiteY17" fmla="*/ 4933508 h 7038603"/>
              <a:gd name="connsiteX18" fmla="*/ 212651 w 7488981"/>
              <a:gd name="connsiteY18" fmla="*/ 5911704 h 7038603"/>
              <a:gd name="connsiteX19" fmla="*/ 318976 w 7488981"/>
              <a:gd name="connsiteY19" fmla="*/ 6166885 h 7038603"/>
              <a:gd name="connsiteX20" fmla="*/ 340242 w 7488981"/>
              <a:gd name="connsiteY20" fmla="*/ 6230681 h 7038603"/>
              <a:gd name="connsiteX21" fmla="*/ 574158 w 7488981"/>
              <a:gd name="connsiteY21" fmla="*/ 6251946 h 7038603"/>
              <a:gd name="connsiteX22" fmla="*/ 5401339 w 7488981"/>
              <a:gd name="connsiteY22" fmla="*/ 6251946 h 7038603"/>
              <a:gd name="connsiteX23" fmla="*/ 5699051 w 7488981"/>
              <a:gd name="connsiteY23" fmla="*/ 6230681 h 7038603"/>
              <a:gd name="connsiteX24" fmla="*/ 5869172 w 7488981"/>
              <a:gd name="connsiteY24" fmla="*/ 6188150 h 7038603"/>
              <a:gd name="connsiteX25" fmla="*/ 5932967 w 7488981"/>
              <a:gd name="connsiteY25" fmla="*/ 6166885 h 7038603"/>
              <a:gd name="connsiteX26" fmla="*/ 6166883 w 7488981"/>
              <a:gd name="connsiteY26" fmla="*/ 6145620 h 7038603"/>
              <a:gd name="connsiteX27" fmla="*/ 6251944 w 7488981"/>
              <a:gd name="connsiteY27" fmla="*/ 6124355 h 7038603"/>
              <a:gd name="connsiteX28" fmla="*/ 6294474 w 7488981"/>
              <a:gd name="connsiteY28" fmla="*/ 6060560 h 7038603"/>
              <a:gd name="connsiteX29" fmla="*/ 6358269 w 7488981"/>
              <a:gd name="connsiteY29" fmla="*/ 6018029 h 7038603"/>
              <a:gd name="connsiteX30" fmla="*/ 6400800 w 7488981"/>
              <a:gd name="connsiteY30" fmla="*/ 5890439 h 7038603"/>
              <a:gd name="connsiteX31" fmla="*/ 6358269 w 7488981"/>
              <a:gd name="connsiteY31" fmla="*/ 5252485 h 7038603"/>
              <a:gd name="connsiteX32" fmla="*/ 6337004 w 7488981"/>
              <a:gd name="connsiteY32" fmla="*/ 5103629 h 7038603"/>
              <a:gd name="connsiteX33" fmla="*/ 6315739 w 7488981"/>
              <a:gd name="connsiteY33" fmla="*/ 5039834 h 7038603"/>
              <a:gd name="connsiteX34" fmla="*/ 6294474 w 7488981"/>
              <a:gd name="connsiteY34" fmla="*/ 4827183 h 7038603"/>
              <a:gd name="connsiteX35" fmla="*/ 6273209 w 7488981"/>
              <a:gd name="connsiteY35" fmla="*/ 4763388 h 7038603"/>
              <a:gd name="connsiteX36" fmla="*/ 6251944 w 7488981"/>
              <a:gd name="connsiteY36" fmla="*/ 4657062 h 7038603"/>
              <a:gd name="connsiteX37" fmla="*/ 6230679 w 7488981"/>
              <a:gd name="connsiteY37" fmla="*/ 4061639 h 7038603"/>
              <a:gd name="connsiteX38" fmla="*/ 6209414 w 7488981"/>
              <a:gd name="connsiteY38" fmla="*/ 2828262 h 7038603"/>
              <a:gd name="connsiteX39" fmla="*/ 6188149 w 7488981"/>
              <a:gd name="connsiteY39" fmla="*/ 2764467 h 7038603"/>
              <a:gd name="connsiteX40" fmla="*/ 6166883 w 7488981"/>
              <a:gd name="connsiteY40" fmla="*/ 2679406 h 7038603"/>
              <a:gd name="connsiteX41" fmla="*/ 6166883 w 7488981"/>
              <a:gd name="connsiteY41" fmla="*/ 1063257 h 7038603"/>
              <a:gd name="connsiteX42" fmla="*/ 6188149 w 7488981"/>
              <a:gd name="connsiteY42" fmla="*/ 956932 h 7038603"/>
              <a:gd name="connsiteX43" fmla="*/ 6251944 w 7488981"/>
              <a:gd name="connsiteY43" fmla="*/ 276448 h 7038603"/>
              <a:gd name="connsiteX44" fmla="*/ 6358269 w 7488981"/>
              <a:gd name="connsiteY44" fmla="*/ 148857 h 7038603"/>
              <a:gd name="connsiteX45" fmla="*/ 6485860 w 7488981"/>
              <a:gd name="connsiteY45" fmla="*/ 106327 h 7038603"/>
              <a:gd name="connsiteX46" fmla="*/ 7017488 w 7488981"/>
              <a:gd name="connsiteY46" fmla="*/ 127592 h 7038603"/>
              <a:gd name="connsiteX47" fmla="*/ 7166344 w 7488981"/>
              <a:gd name="connsiteY47" fmla="*/ 148857 h 7038603"/>
              <a:gd name="connsiteX48" fmla="*/ 7272958 w 7488981"/>
              <a:gd name="connsiteY48" fmla="*/ 172854 h 7038603"/>
              <a:gd name="connsiteX49" fmla="*/ 7488981 w 7488981"/>
              <a:gd name="connsiteY49" fmla="*/ 6195443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166883 w 7416974"/>
              <a:gd name="connsiteY41" fmla="*/ 1063255 h 7038601"/>
              <a:gd name="connsiteX42" fmla="*/ 6188149 w 7416974"/>
              <a:gd name="connsiteY42" fmla="*/ 956930 h 7038601"/>
              <a:gd name="connsiteX43" fmla="*/ 6251944 w 7416974"/>
              <a:gd name="connsiteY43" fmla="*/ 276446 h 7038601"/>
              <a:gd name="connsiteX44" fmla="*/ 6358269 w 7416974"/>
              <a:gd name="connsiteY44" fmla="*/ 148855 h 7038601"/>
              <a:gd name="connsiteX45" fmla="*/ 6485860 w 7416974"/>
              <a:gd name="connsiteY45" fmla="*/ 106325 h 7038601"/>
              <a:gd name="connsiteX46" fmla="*/ 7017488 w 7416974"/>
              <a:gd name="connsiteY46" fmla="*/ 127590 h 7038601"/>
              <a:gd name="connsiteX47" fmla="*/ 7166344 w 7416974"/>
              <a:gd name="connsiteY47" fmla="*/ 148855 h 7038601"/>
              <a:gd name="connsiteX48" fmla="*/ 7272958 w 7416974"/>
              <a:gd name="connsiteY48" fmla="*/ 172852 h 7038601"/>
              <a:gd name="connsiteX49" fmla="*/ 7416974 w 7416974"/>
              <a:gd name="connsiteY49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166883 w 7416974"/>
              <a:gd name="connsiteY40" fmla="*/ 2679406 h 7038603"/>
              <a:gd name="connsiteX41" fmla="*/ 6166883 w 7416974"/>
              <a:gd name="connsiteY41" fmla="*/ 1063257 h 7038603"/>
              <a:gd name="connsiteX42" fmla="*/ 6336854 w 7416974"/>
              <a:gd name="connsiteY42" fmla="*/ 895565 h 7038603"/>
              <a:gd name="connsiteX43" fmla="*/ 6251944 w 7416974"/>
              <a:gd name="connsiteY43" fmla="*/ 276448 h 7038603"/>
              <a:gd name="connsiteX44" fmla="*/ 6358269 w 7416974"/>
              <a:gd name="connsiteY44" fmla="*/ 148857 h 7038603"/>
              <a:gd name="connsiteX45" fmla="*/ 6485860 w 7416974"/>
              <a:gd name="connsiteY45" fmla="*/ 106327 h 7038603"/>
              <a:gd name="connsiteX46" fmla="*/ 7017488 w 7416974"/>
              <a:gd name="connsiteY46" fmla="*/ 127592 h 7038603"/>
              <a:gd name="connsiteX47" fmla="*/ 7166344 w 7416974"/>
              <a:gd name="connsiteY47" fmla="*/ 148857 h 7038603"/>
              <a:gd name="connsiteX48" fmla="*/ 7272958 w 7416974"/>
              <a:gd name="connsiteY48" fmla="*/ 172854 h 7038603"/>
              <a:gd name="connsiteX49" fmla="*/ 7416974 w 7416974"/>
              <a:gd name="connsiteY4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188149 w 7416974"/>
              <a:gd name="connsiteY39" fmla="*/ 2764465 h 7038601"/>
              <a:gd name="connsiteX40" fmla="*/ 6166883 w 7416974"/>
              <a:gd name="connsiteY40" fmla="*/ 2679404 h 7038601"/>
              <a:gd name="connsiteX41" fmla="*/ 6336854 w 7416974"/>
              <a:gd name="connsiteY41" fmla="*/ 895563 h 7038601"/>
              <a:gd name="connsiteX42" fmla="*/ 6251944 w 7416974"/>
              <a:gd name="connsiteY42" fmla="*/ 276446 h 7038601"/>
              <a:gd name="connsiteX43" fmla="*/ 6358269 w 7416974"/>
              <a:gd name="connsiteY43" fmla="*/ 148855 h 7038601"/>
              <a:gd name="connsiteX44" fmla="*/ 6485860 w 7416974"/>
              <a:gd name="connsiteY44" fmla="*/ 106325 h 7038601"/>
              <a:gd name="connsiteX45" fmla="*/ 7017488 w 7416974"/>
              <a:gd name="connsiteY45" fmla="*/ 127590 h 7038601"/>
              <a:gd name="connsiteX46" fmla="*/ 7166344 w 7416974"/>
              <a:gd name="connsiteY46" fmla="*/ 148855 h 7038601"/>
              <a:gd name="connsiteX47" fmla="*/ 7272958 w 7416974"/>
              <a:gd name="connsiteY47" fmla="*/ 172852 h 7038601"/>
              <a:gd name="connsiteX48" fmla="*/ 7416974 w 7416974"/>
              <a:gd name="connsiteY4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209414 w 7416974"/>
              <a:gd name="connsiteY38" fmla="*/ 2828262 h 7038603"/>
              <a:gd name="connsiteX39" fmla="*/ 6188149 w 7416974"/>
              <a:gd name="connsiteY39" fmla="*/ 2764467 h 7038603"/>
              <a:gd name="connsiteX40" fmla="*/ 6336854 w 7416974"/>
              <a:gd name="connsiteY40" fmla="*/ 895565 h 7038603"/>
              <a:gd name="connsiteX41" fmla="*/ 6251944 w 7416974"/>
              <a:gd name="connsiteY41" fmla="*/ 276448 h 7038603"/>
              <a:gd name="connsiteX42" fmla="*/ 6358269 w 7416974"/>
              <a:gd name="connsiteY42" fmla="*/ 148857 h 7038603"/>
              <a:gd name="connsiteX43" fmla="*/ 6485860 w 7416974"/>
              <a:gd name="connsiteY43" fmla="*/ 106327 h 7038603"/>
              <a:gd name="connsiteX44" fmla="*/ 7017488 w 7416974"/>
              <a:gd name="connsiteY44" fmla="*/ 127592 h 7038603"/>
              <a:gd name="connsiteX45" fmla="*/ 7166344 w 7416974"/>
              <a:gd name="connsiteY45" fmla="*/ 148857 h 7038603"/>
              <a:gd name="connsiteX46" fmla="*/ 7272958 w 7416974"/>
              <a:gd name="connsiteY46" fmla="*/ 172854 h 7038603"/>
              <a:gd name="connsiteX47" fmla="*/ 7416974 w 7416974"/>
              <a:gd name="connsiteY4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230679 w 7416974"/>
              <a:gd name="connsiteY37" fmla="*/ 4061637 h 7038601"/>
              <a:gd name="connsiteX38" fmla="*/ 6209414 w 7416974"/>
              <a:gd name="connsiteY38" fmla="*/ 282826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230679 w 7416974"/>
              <a:gd name="connsiteY37" fmla="*/ 4061639 h 7038603"/>
              <a:gd name="connsiteX38" fmla="*/ 6336854 w 7416974"/>
              <a:gd name="connsiteY38" fmla="*/ 2822792 h 7038603"/>
              <a:gd name="connsiteX39" fmla="*/ 6336854 w 7416974"/>
              <a:gd name="connsiteY39" fmla="*/ 895565 h 7038603"/>
              <a:gd name="connsiteX40" fmla="*/ 6251944 w 7416974"/>
              <a:gd name="connsiteY40" fmla="*/ 276448 h 7038603"/>
              <a:gd name="connsiteX41" fmla="*/ 6358269 w 7416974"/>
              <a:gd name="connsiteY41" fmla="*/ 148857 h 7038603"/>
              <a:gd name="connsiteX42" fmla="*/ 6485860 w 7416974"/>
              <a:gd name="connsiteY42" fmla="*/ 106327 h 7038603"/>
              <a:gd name="connsiteX43" fmla="*/ 7017488 w 7416974"/>
              <a:gd name="connsiteY43" fmla="*/ 127592 h 7038603"/>
              <a:gd name="connsiteX44" fmla="*/ 7166344 w 7416974"/>
              <a:gd name="connsiteY44" fmla="*/ 148857 h 7038603"/>
              <a:gd name="connsiteX45" fmla="*/ 7272958 w 7416974"/>
              <a:gd name="connsiteY45" fmla="*/ 172854 h 7038603"/>
              <a:gd name="connsiteX46" fmla="*/ 7416974 w 7416974"/>
              <a:gd name="connsiteY4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251944 w 7416974"/>
              <a:gd name="connsiteY36" fmla="*/ 4657060 h 7038601"/>
              <a:gd name="connsiteX37" fmla="*/ 6336854 w 7416974"/>
              <a:gd name="connsiteY37" fmla="*/ 4027309 h 7038601"/>
              <a:gd name="connsiteX38" fmla="*/ 6336854 w 7416974"/>
              <a:gd name="connsiteY38" fmla="*/ 2822790 h 7038601"/>
              <a:gd name="connsiteX39" fmla="*/ 6336854 w 7416974"/>
              <a:gd name="connsiteY39" fmla="*/ 895563 h 7038601"/>
              <a:gd name="connsiteX40" fmla="*/ 6251944 w 7416974"/>
              <a:gd name="connsiteY40" fmla="*/ 276446 h 7038601"/>
              <a:gd name="connsiteX41" fmla="*/ 6358269 w 7416974"/>
              <a:gd name="connsiteY41" fmla="*/ 148855 h 7038601"/>
              <a:gd name="connsiteX42" fmla="*/ 6485860 w 7416974"/>
              <a:gd name="connsiteY42" fmla="*/ 106325 h 7038601"/>
              <a:gd name="connsiteX43" fmla="*/ 7017488 w 7416974"/>
              <a:gd name="connsiteY43" fmla="*/ 127590 h 7038601"/>
              <a:gd name="connsiteX44" fmla="*/ 7166344 w 7416974"/>
              <a:gd name="connsiteY44" fmla="*/ 148855 h 7038601"/>
              <a:gd name="connsiteX45" fmla="*/ 7272958 w 7416974"/>
              <a:gd name="connsiteY45" fmla="*/ 172852 h 7038601"/>
              <a:gd name="connsiteX46" fmla="*/ 7416974 w 7416974"/>
              <a:gd name="connsiteY4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273209 w 7416974"/>
              <a:gd name="connsiteY35" fmla="*/ 4763388 h 7038603"/>
              <a:gd name="connsiteX36" fmla="*/ 6251944 w 7416974"/>
              <a:gd name="connsiteY36" fmla="*/ 4657062 h 7038603"/>
              <a:gd name="connsiteX37" fmla="*/ 6336854 w 7416974"/>
              <a:gd name="connsiteY37" fmla="*/ 2822792 h 7038603"/>
              <a:gd name="connsiteX38" fmla="*/ 6336854 w 7416974"/>
              <a:gd name="connsiteY38" fmla="*/ 895565 h 7038603"/>
              <a:gd name="connsiteX39" fmla="*/ 6251944 w 7416974"/>
              <a:gd name="connsiteY39" fmla="*/ 276448 h 7038603"/>
              <a:gd name="connsiteX40" fmla="*/ 6358269 w 7416974"/>
              <a:gd name="connsiteY40" fmla="*/ 148857 h 7038603"/>
              <a:gd name="connsiteX41" fmla="*/ 6485860 w 7416974"/>
              <a:gd name="connsiteY41" fmla="*/ 106327 h 7038603"/>
              <a:gd name="connsiteX42" fmla="*/ 7017488 w 7416974"/>
              <a:gd name="connsiteY42" fmla="*/ 127592 h 7038603"/>
              <a:gd name="connsiteX43" fmla="*/ 7166344 w 7416974"/>
              <a:gd name="connsiteY43" fmla="*/ 148857 h 7038603"/>
              <a:gd name="connsiteX44" fmla="*/ 7272958 w 7416974"/>
              <a:gd name="connsiteY44" fmla="*/ 172854 h 7038603"/>
              <a:gd name="connsiteX45" fmla="*/ 7416974 w 7416974"/>
              <a:gd name="connsiteY45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294474 w 7416974"/>
              <a:gd name="connsiteY34" fmla="*/ 4827181 h 7038601"/>
              <a:gd name="connsiteX35" fmla="*/ 6273209 w 7416974"/>
              <a:gd name="connsiteY35" fmla="*/ 4763386 h 7038601"/>
              <a:gd name="connsiteX36" fmla="*/ 6336854 w 7416974"/>
              <a:gd name="connsiteY36" fmla="*/ 2822790 h 7038601"/>
              <a:gd name="connsiteX37" fmla="*/ 6336854 w 7416974"/>
              <a:gd name="connsiteY37" fmla="*/ 895563 h 7038601"/>
              <a:gd name="connsiteX38" fmla="*/ 6251944 w 7416974"/>
              <a:gd name="connsiteY38" fmla="*/ 276446 h 7038601"/>
              <a:gd name="connsiteX39" fmla="*/ 6358269 w 7416974"/>
              <a:gd name="connsiteY39" fmla="*/ 148855 h 7038601"/>
              <a:gd name="connsiteX40" fmla="*/ 6485860 w 7416974"/>
              <a:gd name="connsiteY40" fmla="*/ 106325 h 7038601"/>
              <a:gd name="connsiteX41" fmla="*/ 7017488 w 7416974"/>
              <a:gd name="connsiteY41" fmla="*/ 127590 h 7038601"/>
              <a:gd name="connsiteX42" fmla="*/ 7166344 w 7416974"/>
              <a:gd name="connsiteY42" fmla="*/ 148855 h 7038601"/>
              <a:gd name="connsiteX43" fmla="*/ 7272958 w 7416974"/>
              <a:gd name="connsiteY43" fmla="*/ 172852 h 7038601"/>
              <a:gd name="connsiteX44" fmla="*/ 7416974 w 7416974"/>
              <a:gd name="connsiteY44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15739 w 7416974"/>
              <a:gd name="connsiteY33" fmla="*/ 5039834 h 7038603"/>
              <a:gd name="connsiteX34" fmla="*/ 6294474 w 7416974"/>
              <a:gd name="connsiteY34" fmla="*/ 4827183 h 7038603"/>
              <a:gd name="connsiteX35" fmla="*/ 6336854 w 7416974"/>
              <a:gd name="connsiteY35" fmla="*/ 2822792 h 7038603"/>
              <a:gd name="connsiteX36" fmla="*/ 6336854 w 7416974"/>
              <a:gd name="connsiteY36" fmla="*/ 895565 h 7038603"/>
              <a:gd name="connsiteX37" fmla="*/ 6251944 w 7416974"/>
              <a:gd name="connsiteY37" fmla="*/ 276448 h 7038603"/>
              <a:gd name="connsiteX38" fmla="*/ 6358269 w 7416974"/>
              <a:gd name="connsiteY38" fmla="*/ 148857 h 7038603"/>
              <a:gd name="connsiteX39" fmla="*/ 6485860 w 7416974"/>
              <a:gd name="connsiteY39" fmla="*/ 106327 h 7038603"/>
              <a:gd name="connsiteX40" fmla="*/ 7017488 w 7416974"/>
              <a:gd name="connsiteY40" fmla="*/ 127592 h 7038603"/>
              <a:gd name="connsiteX41" fmla="*/ 7166344 w 7416974"/>
              <a:gd name="connsiteY41" fmla="*/ 148857 h 7038603"/>
              <a:gd name="connsiteX42" fmla="*/ 7272958 w 7416974"/>
              <a:gd name="connsiteY42" fmla="*/ 172854 h 7038603"/>
              <a:gd name="connsiteX43" fmla="*/ 7416974 w 7416974"/>
              <a:gd name="connsiteY43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15739 w 7416974"/>
              <a:gd name="connsiteY33" fmla="*/ 5039832 h 7038601"/>
              <a:gd name="connsiteX34" fmla="*/ 6336854 w 7416974"/>
              <a:gd name="connsiteY34" fmla="*/ 2822790 h 7038601"/>
              <a:gd name="connsiteX35" fmla="*/ 6336854 w 7416974"/>
              <a:gd name="connsiteY35" fmla="*/ 895563 h 7038601"/>
              <a:gd name="connsiteX36" fmla="*/ 6251944 w 7416974"/>
              <a:gd name="connsiteY36" fmla="*/ 276446 h 7038601"/>
              <a:gd name="connsiteX37" fmla="*/ 6358269 w 7416974"/>
              <a:gd name="connsiteY37" fmla="*/ 148855 h 7038601"/>
              <a:gd name="connsiteX38" fmla="*/ 6485860 w 7416974"/>
              <a:gd name="connsiteY38" fmla="*/ 106325 h 7038601"/>
              <a:gd name="connsiteX39" fmla="*/ 7017488 w 7416974"/>
              <a:gd name="connsiteY39" fmla="*/ 127590 h 7038601"/>
              <a:gd name="connsiteX40" fmla="*/ 7166344 w 7416974"/>
              <a:gd name="connsiteY40" fmla="*/ 148855 h 7038601"/>
              <a:gd name="connsiteX41" fmla="*/ 7272958 w 7416974"/>
              <a:gd name="connsiteY41" fmla="*/ 172852 h 7038601"/>
              <a:gd name="connsiteX42" fmla="*/ 7416974 w 7416974"/>
              <a:gd name="connsiteY42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63795 w 7416974"/>
              <a:gd name="connsiteY13" fmla="*/ 2679406 h 7038603"/>
              <a:gd name="connsiteX14" fmla="*/ 106325 w 7416974"/>
              <a:gd name="connsiteY14" fmla="*/ 3296095 h 7038603"/>
              <a:gd name="connsiteX15" fmla="*/ 148855 w 7416974"/>
              <a:gd name="connsiteY15" fmla="*/ 3466215 h 7038603"/>
              <a:gd name="connsiteX16" fmla="*/ 170121 w 7416974"/>
              <a:gd name="connsiteY16" fmla="*/ 3551276 h 7038603"/>
              <a:gd name="connsiteX17" fmla="*/ 191386 w 7416974"/>
              <a:gd name="connsiteY17" fmla="*/ 4933508 h 7038603"/>
              <a:gd name="connsiteX18" fmla="*/ 212651 w 7416974"/>
              <a:gd name="connsiteY18" fmla="*/ 5911704 h 7038603"/>
              <a:gd name="connsiteX19" fmla="*/ 318976 w 7416974"/>
              <a:gd name="connsiteY19" fmla="*/ 6166885 h 7038603"/>
              <a:gd name="connsiteX20" fmla="*/ 340242 w 7416974"/>
              <a:gd name="connsiteY20" fmla="*/ 6230681 h 7038603"/>
              <a:gd name="connsiteX21" fmla="*/ 574158 w 7416974"/>
              <a:gd name="connsiteY21" fmla="*/ 6251946 h 7038603"/>
              <a:gd name="connsiteX22" fmla="*/ 5401339 w 7416974"/>
              <a:gd name="connsiteY22" fmla="*/ 6251946 h 7038603"/>
              <a:gd name="connsiteX23" fmla="*/ 5699051 w 7416974"/>
              <a:gd name="connsiteY23" fmla="*/ 6230681 h 7038603"/>
              <a:gd name="connsiteX24" fmla="*/ 5869172 w 7416974"/>
              <a:gd name="connsiteY24" fmla="*/ 6188150 h 7038603"/>
              <a:gd name="connsiteX25" fmla="*/ 5932967 w 7416974"/>
              <a:gd name="connsiteY25" fmla="*/ 6166885 h 7038603"/>
              <a:gd name="connsiteX26" fmla="*/ 6166883 w 7416974"/>
              <a:gd name="connsiteY26" fmla="*/ 6145620 h 7038603"/>
              <a:gd name="connsiteX27" fmla="*/ 6251944 w 7416974"/>
              <a:gd name="connsiteY27" fmla="*/ 6124355 h 7038603"/>
              <a:gd name="connsiteX28" fmla="*/ 6294474 w 7416974"/>
              <a:gd name="connsiteY28" fmla="*/ 6060560 h 7038603"/>
              <a:gd name="connsiteX29" fmla="*/ 6358269 w 7416974"/>
              <a:gd name="connsiteY29" fmla="*/ 6018029 h 7038603"/>
              <a:gd name="connsiteX30" fmla="*/ 6400800 w 7416974"/>
              <a:gd name="connsiteY30" fmla="*/ 5890439 h 7038603"/>
              <a:gd name="connsiteX31" fmla="*/ 6358269 w 7416974"/>
              <a:gd name="connsiteY31" fmla="*/ 5252485 h 7038603"/>
              <a:gd name="connsiteX32" fmla="*/ 6337004 w 7416974"/>
              <a:gd name="connsiteY32" fmla="*/ 5103629 h 7038603"/>
              <a:gd name="connsiteX33" fmla="*/ 6336854 w 7416974"/>
              <a:gd name="connsiteY33" fmla="*/ 2822792 h 7038603"/>
              <a:gd name="connsiteX34" fmla="*/ 6336854 w 7416974"/>
              <a:gd name="connsiteY34" fmla="*/ 895565 h 7038603"/>
              <a:gd name="connsiteX35" fmla="*/ 6251944 w 7416974"/>
              <a:gd name="connsiteY35" fmla="*/ 276448 h 7038603"/>
              <a:gd name="connsiteX36" fmla="*/ 6358269 w 7416974"/>
              <a:gd name="connsiteY36" fmla="*/ 148857 h 7038603"/>
              <a:gd name="connsiteX37" fmla="*/ 6485860 w 7416974"/>
              <a:gd name="connsiteY37" fmla="*/ 106327 h 7038603"/>
              <a:gd name="connsiteX38" fmla="*/ 7017488 w 7416974"/>
              <a:gd name="connsiteY38" fmla="*/ 127592 h 7038603"/>
              <a:gd name="connsiteX39" fmla="*/ 7166344 w 7416974"/>
              <a:gd name="connsiteY39" fmla="*/ 148857 h 7038603"/>
              <a:gd name="connsiteX40" fmla="*/ 7272958 w 7416974"/>
              <a:gd name="connsiteY40" fmla="*/ 172854 h 7038603"/>
              <a:gd name="connsiteX41" fmla="*/ 7416974 w 7416974"/>
              <a:gd name="connsiteY41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63795 w 7416974"/>
              <a:gd name="connsiteY13" fmla="*/ 2679404 h 7038601"/>
              <a:gd name="connsiteX14" fmla="*/ 106325 w 7416974"/>
              <a:gd name="connsiteY14" fmla="*/ 3296093 h 7038601"/>
              <a:gd name="connsiteX15" fmla="*/ 148855 w 7416974"/>
              <a:gd name="connsiteY15" fmla="*/ 3466213 h 7038601"/>
              <a:gd name="connsiteX16" fmla="*/ 170121 w 7416974"/>
              <a:gd name="connsiteY16" fmla="*/ 3551274 h 7038601"/>
              <a:gd name="connsiteX17" fmla="*/ 191386 w 7416974"/>
              <a:gd name="connsiteY17" fmla="*/ 4933506 h 7038601"/>
              <a:gd name="connsiteX18" fmla="*/ 212651 w 7416974"/>
              <a:gd name="connsiteY18" fmla="*/ 5911702 h 7038601"/>
              <a:gd name="connsiteX19" fmla="*/ 318976 w 7416974"/>
              <a:gd name="connsiteY19" fmla="*/ 6166883 h 7038601"/>
              <a:gd name="connsiteX20" fmla="*/ 340242 w 7416974"/>
              <a:gd name="connsiteY20" fmla="*/ 6230679 h 7038601"/>
              <a:gd name="connsiteX21" fmla="*/ 574158 w 7416974"/>
              <a:gd name="connsiteY21" fmla="*/ 6251944 h 7038601"/>
              <a:gd name="connsiteX22" fmla="*/ 5401339 w 7416974"/>
              <a:gd name="connsiteY22" fmla="*/ 6251944 h 7038601"/>
              <a:gd name="connsiteX23" fmla="*/ 5699051 w 7416974"/>
              <a:gd name="connsiteY23" fmla="*/ 6230679 h 7038601"/>
              <a:gd name="connsiteX24" fmla="*/ 5869172 w 7416974"/>
              <a:gd name="connsiteY24" fmla="*/ 6188148 h 7038601"/>
              <a:gd name="connsiteX25" fmla="*/ 5932967 w 7416974"/>
              <a:gd name="connsiteY25" fmla="*/ 6166883 h 7038601"/>
              <a:gd name="connsiteX26" fmla="*/ 6166883 w 7416974"/>
              <a:gd name="connsiteY26" fmla="*/ 6145618 h 7038601"/>
              <a:gd name="connsiteX27" fmla="*/ 6251944 w 7416974"/>
              <a:gd name="connsiteY27" fmla="*/ 6124353 h 7038601"/>
              <a:gd name="connsiteX28" fmla="*/ 6294474 w 7416974"/>
              <a:gd name="connsiteY28" fmla="*/ 6060558 h 7038601"/>
              <a:gd name="connsiteX29" fmla="*/ 6358269 w 7416974"/>
              <a:gd name="connsiteY29" fmla="*/ 6018027 h 7038601"/>
              <a:gd name="connsiteX30" fmla="*/ 6400800 w 7416974"/>
              <a:gd name="connsiteY30" fmla="*/ 5890437 h 7038601"/>
              <a:gd name="connsiteX31" fmla="*/ 6358269 w 7416974"/>
              <a:gd name="connsiteY31" fmla="*/ 5252483 h 7038601"/>
              <a:gd name="connsiteX32" fmla="*/ 6337004 w 7416974"/>
              <a:gd name="connsiteY32" fmla="*/ 5103627 h 7038601"/>
              <a:gd name="connsiteX33" fmla="*/ 6336854 w 7416974"/>
              <a:gd name="connsiteY33" fmla="*/ 2822790 h 7038601"/>
              <a:gd name="connsiteX34" fmla="*/ 6336854 w 7416974"/>
              <a:gd name="connsiteY34" fmla="*/ 895563 h 7038601"/>
              <a:gd name="connsiteX35" fmla="*/ 6358269 w 7416974"/>
              <a:gd name="connsiteY35" fmla="*/ 148855 h 7038601"/>
              <a:gd name="connsiteX36" fmla="*/ 6485860 w 7416974"/>
              <a:gd name="connsiteY36" fmla="*/ 106325 h 7038601"/>
              <a:gd name="connsiteX37" fmla="*/ 7017488 w 7416974"/>
              <a:gd name="connsiteY37" fmla="*/ 127590 h 7038601"/>
              <a:gd name="connsiteX38" fmla="*/ 7166344 w 7416974"/>
              <a:gd name="connsiteY38" fmla="*/ 148855 h 7038601"/>
              <a:gd name="connsiteX39" fmla="*/ 7272958 w 7416974"/>
              <a:gd name="connsiteY39" fmla="*/ 172852 h 7038601"/>
              <a:gd name="connsiteX40" fmla="*/ 7416974 w 7416974"/>
              <a:gd name="connsiteY40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06325 w 7416974"/>
              <a:gd name="connsiteY13" fmla="*/ 3296095 h 7038603"/>
              <a:gd name="connsiteX14" fmla="*/ 148855 w 7416974"/>
              <a:gd name="connsiteY14" fmla="*/ 3466215 h 7038603"/>
              <a:gd name="connsiteX15" fmla="*/ 170121 w 7416974"/>
              <a:gd name="connsiteY15" fmla="*/ 3551276 h 7038603"/>
              <a:gd name="connsiteX16" fmla="*/ 191386 w 7416974"/>
              <a:gd name="connsiteY16" fmla="*/ 4933508 h 7038603"/>
              <a:gd name="connsiteX17" fmla="*/ 212651 w 7416974"/>
              <a:gd name="connsiteY17" fmla="*/ 5911704 h 7038603"/>
              <a:gd name="connsiteX18" fmla="*/ 318976 w 7416974"/>
              <a:gd name="connsiteY18" fmla="*/ 6166885 h 7038603"/>
              <a:gd name="connsiteX19" fmla="*/ 340242 w 7416974"/>
              <a:gd name="connsiteY19" fmla="*/ 6230681 h 7038603"/>
              <a:gd name="connsiteX20" fmla="*/ 574158 w 7416974"/>
              <a:gd name="connsiteY20" fmla="*/ 6251946 h 7038603"/>
              <a:gd name="connsiteX21" fmla="*/ 5401339 w 7416974"/>
              <a:gd name="connsiteY21" fmla="*/ 6251946 h 7038603"/>
              <a:gd name="connsiteX22" fmla="*/ 5699051 w 7416974"/>
              <a:gd name="connsiteY22" fmla="*/ 6230681 h 7038603"/>
              <a:gd name="connsiteX23" fmla="*/ 5869172 w 7416974"/>
              <a:gd name="connsiteY23" fmla="*/ 6188150 h 7038603"/>
              <a:gd name="connsiteX24" fmla="*/ 5932967 w 7416974"/>
              <a:gd name="connsiteY24" fmla="*/ 6166885 h 7038603"/>
              <a:gd name="connsiteX25" fmla="*/ 6166883 w 7416974"/>
              <a:gd name="connsiteY25" fmla="*/ 6145620 h 7038603"/>
              <a:gd name="connsiteX26" fmla="*/ 6251944 w 7416974"/>
              <a:gd name="connsiteY26" fmla="*/ 6124355 h 7038603"/>
              <a:gd name="connsiteX27" fmla="*/ 6294474 w 7416974"/>
              <a:gd name="connsiteY27" fmla="*/ 6060560 h 7038603"/>
              <a:gd name="connsiteX28" fmla="*/ 6358269 w 7416974"/>
              <a:gd name="connsiteY28" fmla="*/ 6018029 h 7038603"/>
              <a:gd name="connsiteX29" fmla="*/ 6400800 w 7416974"/>
              <a:gd name="connsiteY29" fmla="*/ 5890439 h 7038603"/>
              <a:gd name="connsiteX30" fmla="*/ 6358269 w 7416974"/>
              <a:gd name="connsiteY30" fmla="*/ 5252485 h 7038603"/>
              <a:gd name="connsiteX31" fmla="*/ 6337004 w 7416974"/>
              <a:gd name="connsiteY31" fmla="*/ 5103629 h 7038603"/>
              <a:gd name="connsiteX32" fmla="*/ 6336854 w 7416974"/>
              <a:gd name="connsiteY32" fmla="*/ 2822792 h 7038603"/>
              <a:gd name="connsiteX33" fmla="*/ 6336854 w 7416974"/>
              <a:gd name="connsiteY33" fmla="*/ 895565 h 7038603"/>
              <a:gd name="connsiteX34" fmla="*/ 6358269 w 7416974"/>
              <a:gd name="connsiteY34" fmla="*/ 148857 h 7038603"/>
              <a:gd name="connsiteX35" fmla="*/ 6485860 w 7416974"/>
              <a:gd name="connsiteY35" fmla="*/ 106327 h 7038603"/>
              <a:gd name="connsiteX36" fmla="*/ 7017488 w 7416974"/>
              <a:gd name="connsiteY36" fmla="*/ 127592 h 7038603"/>
              <a:gd name="connsiteX37" fmla="*/ 7166344 w 7416974"/>
              <a:gd name="connsiteY37" fmla="*/ 148857 h 7038603"/>
              <a:gd name="connsiteX38" fmla="*/ 7272958 w 7416974"/>
              <a:gd name="connsiteY38" fmla="*/ 172854 h 7038603"/>
              <a:gd name="connsiteX39" fmla="*/ 7416974 w 7416974"/>
              <a:gd name="connsiteY39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06325 w 7416974"/>
              <a:gd name="connsiteY13" fmla="*/ 3296093 h 7038601"/>
              <a:gd name="connsiteX14" fmla="*/ 170121 w 7416974"/>
              <a:gd name="connsiteY14" fmla="*/ 3551274 h 7038601"/>
              <a:gd name="connsiteX15" fmla="*/ 191386 w 7416974"/>
              <a:gd name="connsiteY15" fmla="*/ 4933506 h 7038601"/>
              <a:gd name="connsiteX16" fmla="*/ 212651 w 7416974"/>
              <a:gd name="connsiteY16" fmla="*/ 5911702 h 7038601"/>
              <a:gd name="connsiteX17" fmla="*/ 318976 w 7416974"/>
              <a:gd name="connsiteY17" fmla="*/ 6166883 h 7038601"/>
              <a:gd name="connsiteX18" fmla="*/ 340242 w 7416974"/>
              <a:gd name="connsiteY18" fmla="*/ 6230679 h 7038601"/>
              <a:gd name="connsiteX19" fmla="*/ 574158 w 7416974"/>
              <a:gd name="connsiteY19" fmla="*/ 6251944 h 7038601"/>
              <a:gd name="connsiteX20" fmla="*/ 5401339 w 7416974"/>
              <a:gd name="connsiteY20" fmla="*/ 6251944 h 7038601"/>
              <a:gd name="connsiteX21" fmla="*/ 5699051 w 7416974"/>
              <a:gd name="connsiteY21" fmla="*/ 6230679 h 7038601"/>
              <a:gd name="connsiteX22" fmla="*/ 5869172 w 7416974"/>
              <a:gd name="connsiteY22" fmla="*/ 6188148 h 7038601"/>
              <a:gd name="connsiteX23" fmla="*/ 5932967 w 7416974"/>
              <a:gd name="connsiteY23" fmla="*/ 6166883 h 7038601"/>
              <a:gd name="connsiteX24" fmla="*/ 6166883 w 7416974"/>
              <a:gd name="connsiteY24" fmla="*/ 6145618 h 7038601"/>
              <a:gd name="connsiteX25" fmla="*/ 6251944 w 7416974"/>
              <a:gd name="connsiteY25" fmla="*/ 6124353 h 7038601"/>
              <a:gd name="connsiteX26" fmla="*/ 6294474 w 7416974"/>
              <a:gd name="connsiteY26" fmla="*/ 6060558 h 7038601"/>
              <a:gd name="connsiteX27" fmla="*/ 6358269 w 7416974"/>
              <a:gd name="connsiteY27" fmla="*/ 6018027 h 7038601"/>
              <a:gd name="connsiteX28" fmla="*/ 6400800 w 7416974"/>
              <a:gd name="connsiteY28" fmla="*/ 5890437 h 7038601"/>
              <a:gd name="connsiteX29" fmla="*/ 6358269 w 7416974"/>
              <a:gd name="connsiteY29" fmla="*/ 5252483 h 7038601"/>
              <a:gd name="connsiteX30" fmla="*/ 6337004 w 7416974"/>
              <a:gd name="connsiteY30" fmla="*/ 5103627 h 7038601"/>
              <a:gd name="connsiteX31" fmla="*/ 6336854 w 7416974"/>
              <a:gd name="connsiteY31" fmla="*/ 2822790 h 7038601"/>
              <a:gd name="connsiteX32" fmla="*/ 6336854 w 7416974"/>
              <a:gd name="connsiteY32" fmla="*/ 895563 h 7038601"/>
              <a:gd name="connsiteX33" fmla="*/ 6358269 w 7416974"/>
              <a:gd name="connsiteY33" fmla="*/ 148855 h 7038601"/>
              <a:gd name="connsiteX34" fmla="*/ 6485860 w 7416974"/>
              <a:gd name="connsiteY34" fmla="*/ 106325 h 7038601"/>
              <a:gd name="connsiteX35" fmla="*/ 7017488 w 7416974"/>
              <a:gd name="connsiteY35" fmla="*/ 127590 h 7038601"/>
              <a:gd name="connsiteX36" fmla="*/ 7166344 w 7416974"/>
              <a:gd name="connsiteY36" fmla="*/ 148855 h 7038601"/>
              <a:gd name="connsiteX37" fmla="*/ 7272958 w 7416974"/>
              <a:gd name="connsiteY37" fmla="*/ 172852 h 7038601"/>
              <a:gd name="connsiteX38" fmla="*/ 7416974 w 7416974"/>
              <a:gd name="connsiteY38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170121 w 7416974"/>
              <a:gd name="connsiteY13" fmla="*/ 3551276 h 7038603"/>
              <a:gd name="connsiteX14" fmla="*/ 191386 w 7416974"/>
              <a:gd name="connsiteY14" fmla="*/ 4933508 h 7038603"/>
              <a:gd name="connsiteX15" fmla="*/ 212651 w 7416974"/>
              <a:gd name="connsiteY15" fmla="*/ 5911704 h 7038603"/>
              <a:gd name="connsiteX16" fmla="*/ 318976 w 7416974"/>
              <a:gd name="connsiteY16" fmla="*/ 6166885 h 7038603"/>
              <a:gd name="connsiteX17" fmla="*/ 340242 w 7416974"/>
              <a:gd name="connsiteY17" fmla="*/ 6230681 h 7038603"/>
              <a:gd name="connsiteX18" fmla="*/ 574158 w 7416974"/>
              <a:gd name="connsiteY18" fmla="*/ 6251946 h 7038603"/>
              <a:gd name="connsiteX19" fmla="*/ 5401339 w 7416974"/>
              <a:gd name="connsiteY19" fmla="*/ 6251946 h 7038603"/>
              <a:gd name="connsiteX20" fmla="*/ 5699051 w 7416974"/>
              <a:gd name="connsiteY20" fmla="*/ 6230681 h 7038603"/>
              <a:gd name="connsiteX21" fmla="*/ 5869172 w 7416974"/>
              <a:gd name="connsiteY21" fmla="*/ 6188150 h 7038603"/>
              <a:gd name="connsiteX22" fmla="*/ 5932967 w 7416974"/>
              <a:gd name="connsiteY22" fmla="*/ 6166885 h 7038603"/>
              <a:gd name="connsiteX23" fmla="*/ 6166883 w 7416974"/>
              <a:gd name="connsiteY23" fmla="*/ 6145620 h 7038603"/>
              <a:gd name="connsiteX24" fmla="*/ 6251944 w 7416974"/>
              <a:gd name="connsiteY24" fmla="*/ 6124355 h 7038603"/>
              <a:gd name="connsiteX25" fmla="*/ 6294474 w 7416974"/>
              <a:gd name="connsiteY25" fmla="*/ 6060560 h 7038603"/>
              <a:gd name="connsiteX26" fmla="*/ 6358269 w 7416974"/>
              <a:gd name="connsiteY26" fmla="*/ 6018029 h 7038603"/>
              <a:gd name="connsiteX27" fmla="*/ 6400800 w 7416974"/>
              <a:gd name="connsiteY27" fmla="*/ 5890439 h 7038603"/>
              <a:gd name="connsiteX28" fmla="*/ 6358269 w 7416974"/>
              <a:gd name="connsiteY28" fmla="*/ 5252485 h 7038603"/>
              <a:gd name="connsiteX29" fmla="*/ 6337004 w 7416974"/>
              <a:gd name="connsiteY29" fmla="*/ 5103629 h 7038603"/>
              <a:gd name="connsiteX30" fmla="*/ 6336854 w 7416974"/>
              <a:gd name="connsiteY30" fmla="*/ 2822792 h 7038603"/>
              <a:gd name="connsiteX31" fmla="*/ 6336854 w 7416974"/>
              <a:gd name="connsiteY31" fmla="*/ 895565 h 7038603"/>
              <a:gd name="connsiteX32" fmla="*/ 6358269 w 7416974"/>
              <a:gd name="connsiteY32" fmla="*/ 148857 h 7038603"/>
              <a:gd name="connsiteX33" fmla="*/ 6485860 w 7416974"/>
              <a:gd name="connsiteY33" fmla="*/ 106327 h 7038603"/>
              <a:gd name="connsiteX34" fmla="*/ 7017488 w 7416974"/>
              <a:gd name="connsiteY34" fmla="*/ 127592 h 7038603"/>
              <a:gd name="connsiteX35" fmla="*/ 7166344 w 7416974"/>
              <a:gd name="connsiteY35" fmla="*/ 148857 h 7038603"/>
              <a:gd name="connsiteX36" fmla="*/ 7272958 w 7416974"/>
              <a:gd name="connsiteY36" fmla="*/ 172854 h 7038603"/>
              <a:gd name="connsiteX37" fmla="*/ 7416974 w 7416974"/>
              <a:gd name="connsiteY37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191386 w 7416974"/>
              <a:gd name="connsiteY13" fmla="*/ 4933506 h 7038601"/>
              <a:gd name="connsiteX14" fmla="*/ 212651 w 7416974"/>
              <a:gd name="connsiteY14" fmla="*/ 5911702 h 7038601"/>
              <a:gd name="connsiteX15" fmla="*/ 318976 w 7416974"/>
              <a:gd name="connsiteY15" fmla="*/ 6166883 h 7038601"/>
              <a:gd name="connsiteX16" fmla="*/ 340242 w 7416974"/>
              <a:gd name="connsiteY16" fmla="*/ 6230679 h 7038601"/>
              <a:gd name="connsiteX17" fmla="*/ 574158 w 7416974"/>
              <a:gd name="connsiteY17" fmla="*/ 6251944 h 7038601"/>
              <a:gd name="connsiteX18" fmla="*/ 5401339 w 7416974"/>
              <a:gd name="connsiteY18" fmla="*/ 6251944 h 7038601"/>
              <a:gd name="connsiteX19" fmla="*/ 5699051 w 7416974"/>
              <a:gd name="connsiteY19" fmla="*/ 6230679 h 7038601"/>
              <a:gd name="connsiteX20" fmla="*/ 5869172 w 7416974"/>
              <a:gd name="connsiteY20" fmla="*/ 6188148 h 7038601"/>
              <a:gd name="connsiteX21" fmla="*/ 5932967 w 7416974"/>
              <a:gd name="connsiteY21" fmla="*/ 6166883 h 7038601"/>
              <a:gd name="connsiteX22" fmla="*/ 6166883 w 7416974"/>
              <a:gd name="connsiteY22" fmla="*/ 6145618 h 7038601"/>
              <a:gd name="connsiteX23" fmla="*/ 6251944 w 7416974"/>
              <a:gd name="connsiteY23" fmla="*/ 6124353 h 7038601"/>
              <a:gd name="connsiteX24" fmla="*/ 6294474 w 7416974"/>
              <a:gd name="connsiteY24" fmla="*/ 6060558 h 7038601"/>
              <a:gd name="connsiteX25" fmla="*/ 6358269 w 7416974"/>
              <a:gd name="connsiteY25" fmla="*/ 6018027 h 7038601"/>
              <a:gd name="connsiteX26" fmla="*/ 6400800 w 7416974"/>
              <a:gd name="connsiteY26" fmla="*/ 5890437 h 7038601"/>
              <a:gd name="connsiteX27" fmla="*/ 6358269 w 7416974"/>
              <a:gd name="connsiteY27" fmla="*/ 5252483 h 7038601"/>
              <a:gd name="connsiteX28" fmla="*/ 6337004 w 7416974"/>
              <a:gd name="connsiteY28" fmla="*/ 5103627 h 7038601"/>
              <a:gd name="connsiteX29" fmla="*/ 6336854 w 7416974"/>
              <a:gd name="connsiteY29" fmla="*/ 2822790 h 7038601"/>
              <a:gd name="connsiteX30" fmla="*/ 6336854 w 7416974"/>
              <a:gd name="connsiteY30" fmla="*/ 895563 h 7038601"/>
              <a:gd name="connsiteX31" fmla="*/ 6358269 w 7416974"/>
              <a:gd name="connsiteY31" fmla="*/ 148855 h 7038601"/>
              <a:gd name="connsiteX32" fmla="*/ 6485860 w 7416974"/>
              <a:gd name="connsiteY32" fmla="*/ 106325 h 7038601"/>
              <a:gd name="connsiteX33" fmla="*/ 7017488 w 7416974"/>
              <a:gd name="connsiteY33" fmla="*/ 127590 h 7038601"/>
              <a:gd name="connsiteX34" fmla="*/ 7166344 w 7416974"/>
              <a:gd name="connsiteY34" fmla="*/ 148855 h 7038601"/>
              <a:gd name="connsiteX35" fmla="*/ 7272958 w 7416974"/>
              <a:gd name="connsiteY35" fmla="*/ 172852 h 7038601"/>
              <a:gd name="connsiteX36" fmla="*/ 7416974 w 7416974"/>
              <a:gd name="connsiteY36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212651 w 7416974"/>
              <a:gd name="connsiteY14" fmla="*/ 5911704 h 7038603"/>
              <a:gd name="connsiteX15" fmla="*/ 318976 w 7416974"/>
              <a:gd name="connsiteY15" fmla="*/ 6166885 h 7038603"/>
              <a:gd name="connsiteX16" fmla="*/ 340242 w 7416974"/>
              <a:gd name="connsiteY16" fmla="*/ 6230681 h 7038603"/>
              <a:gd name="connsiteX17" fmla="*/ 574158 w 7416974"/>
              <a:gd name="connsiteY17" fmla="*/ 6251946 h 7038603"/>
              <a:gd name="connsiteX18" fmla="*/ 5401339 w 7416974"/>
              <a:gd name="connsiteY18" fmla="*/ 6251946 h 7038603"/>
              <a:gd name="connsiteX19" fmla="*/ 5699051 w 7416974"/>
              <a:gd name="connsiteY19" fmla="*/ 6230681 h 7038603"/>
              <a:gd name="connsiteX20" fmla="*/ 5869172 w 7416974"/>
              <a:gd name="connsiteY20" fmla="*/ 6188150 h 7038603"/>
              <a:gd name="connsiteX21" fmla="*/ 5932967 w 7416974"/>
              <a:gd name="connsiteY21" fmla="*/ 6166885 h 7038603"/>
              <a:gd name="connsiteX22" fmla="*/ 6166883 w 7416974"/>
              <a:gd name="connsiteY22" fmla="*/ 6145620 h 7038603"/>
              <a:gd name="connsiteX23" fmla="*/ 6251944 w 7416974"/>
              <a:gd name="connsiteY23" fmla="*/ 6124355 h 7038603"/>
              <a:gd name="connsiteX24" fmla="*/ 6294474 w 7416974"/>
              <a:gd name="connsiteY24" fmla="*/ 6060560 h 7038603"/>
              <a:gd name="connsiteX25" fmla="*/ 6358269 w 7416974"/>
              <a:gd name="connsiteY25" fmla="*/ 6018029 h 7038603"/>
              <a:gd name="connsiteX26" fmla="*/ 6400800 w 7416974"/>
              <a:gd name="connsiteY26" fmla="*/ 5890439 h 7038603"/>
              <a:gd name="connsiteX27" fmla="*/ 6358269 w 7416974"/>
              <a:gd name="connsiteY27" fmla="*/ 5252485 h 7038603"/>
              <a:gd name="connsiteX28" fmla="*/ 6337004 w 7416974"/>
              <a:gd name="connsiteY28" fmla="*/ 5103629 h 7038603"/>
              <a:gd name="connsiteX29" fmla="*/ 6336854 w 7416974"/>
              <a:gd name="connsiteY29" fmla="*/ 2822792 h 7038603"/>
              <a:gd name="connsiteX30" fmla="*/ 6336854 w 7416974"/>
              <a:gd name="connsiteY30" fmla="*/ 895565 h 7038603"/>
              <a:gd name="connsiteX31" fmla="*/ 6358269 w 7416974"/>
              <a:gd name="connsiteY31" fmla="*/ 148857 h 7038603"/>
              <a:gd name="connsiteX32" fmla="*/ 6485860 w 7416974"/>
              <a:gd name="connsiteY32" fmla="*/ 106327 h 7038603"/>
              <a:gd name="connsiteX33" fmla="*/ 7017488 w 7416974"/>
              <a:gd name="connsiteY33" fmla="*/ 127592 h 7038603"/>
              <a:gd name="connsiteX34" fmla="*/ 7166344 w 7416974"/>
              <a:gd name="connsiteY34" fmla="*/ 148857 h 7038603"/>
              <a:gd name="connsiteX35" fmla="*/ 7272958 w 7416974"/>
              <a:gd name="connsiteY35" fmla="*/ 172854 h 7038603"/>
              <a:gd name="connsiteX36" fmla="*/ 7416974 w 7416974"/>
              <a:gd name="connsiteY36" fmla="*/ 6074991 h 7038603"/>
              <a:gd name="connsiteX0" fmla="*/ 2016373 w 7416974"/>
              <a:gd name="connsiteY0" fmla="*/ 7038601 h 7038601"/>
              <a:gd name="connsiteX1" fmla="*/ 1872357 w 7416974"/>
              <a:gd name="connsiteY1" fmla="*/ 172852 h 7038601"/>
              <a:gd name="connsiteX2" fmla="*/ 978195 w 7416974"/>
              <a:gd name="connsiteY2" fmla="*/ -1 h 7038601"/>
              <a:gd name="connsiteX3" fmla="*/ 510362 w 7416974"/>
              <a:gd name="connsiteY3" fmla="*/ 21265 h 7038601"/>
              <a:gd name="connsiteX4" fmla="*/ 318976 w 7416974"/>
              <a:gd name="connsiteY4" fmla="*/ 42530 h 7038601"/>
              <a:gd name="connsiteX5" fmla="*/ 191386 w 7416974"/>
              <a:gd name="connsiteY5" fmla="*/ 85060 h 7038601"/>
              <a:gd name="connsiteX6" fmla="*/ 170121 w 7416974"/>
              <a:gd name="connsiteY6" fmla="*/ 233916 h 7038601"/>
              <a:gd name="connsiteX7" fmla="*/ 127590 w 7416974"/>
              <a:gd name="connsiteY7" fmla="*/ 404037 h 7038601"/>
              <a:gd name="connsiteX8" fmla="*/ 106325 w 7416974"/>
              <a:gd name="connsiteY8" fmla="*/ 701748 h 7038601"/>
              <a:gd name="connsiteX9" fmla="*/ 63795 w 7416974"/>
              <a:gd name="connsiteY9" fmla="*/ 765544 h 7038601"/>
              <a:gd name="connsiteX10" fmla="*/ 42530 w 7416974"/>
              <a:gd name="connsiteY10" fmla="*/ 1020725 h 7038601"/>
              <a:gd name="connsiteX11" fmla="*/ 0 w 7416974"/>
              <a:gd name="connsiteY11" fmla="*/ 1531088 h 7038601"/>
              <a:gd name="connsiteX12" fmla="*/ 21265 w 7416974"/>
              <a:gd name="connsiteY12" fmla="*/ 2190306 h 7038601"/>
              <a:gd name="connsiteX13" fmla="*/ 72158 w 7416974"/>
              <a:gd name="connsiteY13" fmla="*/ 4990922 h 7038601"/>
              <a:gd name="connsiteX14" fmla="*/ 318976 w 7416974"/>
              <a:gd name="connsiteY14" fmla="*/ 6166883 h 7038601"/>
              <a:gd name="connsiteX15" fmla="*/ 340242 w 7416974"/>
              <a:gd name="connsiteY15" fmla="*/ 6230679 h 7038601"/>
              <a:gd name="connsiteX16" fmla="*/ 574158 w 7416974"/>
              <a:gd name="connsiteY16" fmla="*/ 6251944 h 7038601"/>
              <a:gd name="connsiteX17" fmla="*/ 5401339 w 7416974"/>
              <a:gd name="connsiteY17" fmla="*/ 6251944 h 7038601"/>
              <a:gd name="connsiteX18" fmla="*/ 5699051 w 7416974"/>
              <a:gd name="connsiteY18" fmla="*/ 6230679 h 7038601"/>
              <a:gd name="connsiteX19" fmla="*/ 5869172 w 7416974"/>
              <a:gd name="connsiteY19" fmla="*/ 6188148 h 7038601"/>
              <a:gd name="connsiteX20" fmla="*/ 5932967 w 7416974"/>
              <a:gd name="connsiteY20" fmla="*/ 6166883 h 7038601"/>
              <a:gd name="connsiteX21" fmla="*/ 6166883 w 7416974"/>
              <a:gd name="connsiteY21" fmla="*/ 6145618 h 7038601"/>
              <a:gd name="connsiteX22" fmla="*/ 6251944 w 7416974"/>
              <a:gd name="connsiteY22" fmla="*/ 6124353 h 7038601"/>
              <a:gd name="connsiteX23" fmla="*/ 6294474 w 7416974"/>
              <a:gd name="connsiteY23" fmla="*/ 6060558 h 7038601"/>
              <a:gd name="connsiteX24" fmla="*/ 6358269 w 7416974"/>
              <a:gd name="connsiteY24" fmla="*/ 6018027 h 7038601"/>
              <a:gd name="connsiteX25" fmla="*/ 6400800 w 7416974"/>
              <a:gd name="connsiteY25" fmla="*/ 5890437 h 7038601"/>
              <a:gd name="connsiteX26" fmla="*/ 6358269 w 7416974"/>
              <a:gd name="connsiteY26" fmla="*/ 5252483 h 7038601"/>
              <a:gd name="connsiteX27" fmla="*/ 6337004 w 7416974"/>
              <a:gd name="connsiteY27" fmla="*/ 5103627 h 7038601"/>
              <a:gd name="connsiteX28" fmla="*/ 6336854 w 7416974"/>
              <a:gd name="connsiteY28" fmla="*/ 2822790 h 7038601"/>
              <a:gd name="connsiteX29" fmla="*/ 6336854 w 7416974"/>
              <a:gd name="connsiteY29" fmla="*/ 895563 h 7038601"/>
              <a:gd name="connsiteX30" fmla="*/ 6358269 w 7416974"/>
              <a:gd name="connsiteY30" fmla="*/ 148855 h 7038601"/>
              <a:gd name="connsiteX31" fmla="*/ 6485860 w 7416974"/>
              <a:gd name="connsiteY31" fmla="*/ 106325 h 7038601"/>
              <a:gd name="connsiteX32" fmla="*/ 7017488 w 7416974"/>
              <a:gd name="connsiteY32" fmla="*/ 127590 h 7038601"/>
              <a:gd name="connsiteX33" fmla="*/ 7166344 w 7416974"/>
              <a:gd name="connsiteY33" fmla="*/ 148855 h 7038601"/>
              <a:gd name="connsiteX34" fmla="*/ 7272958 w 7416974"/>
              <a:gd name="connsiteY34" fmla="*/ 172852 h 7038601"/>
              <a:gd name="connsiteX35" fmla="*/ 7416974 w 7416974"/>
              <a:gd name="connsiteY35" fmla="*/ 6074989 h 7038601"/>
              <a:gd name="connsiteX0" fmla="*/ 2016373 w 7416974"/>
              <a:gd name="connsiteY0" fmla="*/ 7038603 h 7038603"/>
              <a:gd name="connsiteX1" fmla="*/ 1872357 w 7416974"/>
              <a:gd name="connsiteY1" fmla="*/ 172854 h 7038603"/>
              <a:gd name="connsiteX2" fmla="*/ 978195 w 7416974"/>
              <a:gd name="connsiteY2" fmla="*/ 1 h 7038603"/>
              <a:gd name="connsiteX3" fmla="*/ 510362 w 7416974"/>
              <a:gd name="connsiteY3" fmla="*/ 21267 h 7038603"/>
              <a:gd name="connsiteX4" fmla="*/ 318976 w 7416974"/>
              <a:gd name="connsiteY4" fmla="*/ 42532 h 7038603"/>
              <a:gd name="connsiteX5" fmla="*/ 191386 w 7416974"/>
              <a:gd name="connsiteY5" fmla="*/ 85062 h 7038603"/>
              <a:gd name="connsiteX6" fmla="*/ 170121 w 7416974"/>
              <a:gd name="connsiteY6" fmla="*/ 233918 h 7038603"/>
              <a:gd name="connsiteX7" fmla="*/ 127590 w 7416974"/>
              <a:gd name="connsiteY7" fmla="*/ 404039 h 7038603"/>
              <a:gd name="connsiteX8" fmla="*/ 106325 w 7416974"/>
              <a:gd name="connsiteY8" fmla="*/ 701750 h 7038603"/>
              <a:gd name="connsiteX9" fmla="*/ 63795 w 7416974"/>
              <a:gd name="connsiteY9" fmla="*/ 765546 h 7038603"/>
              <a:gd name="connsiteX10" fmla="*/ 42530 w 7416974"/>
              <a:gd name="connsiteY10" fmla="*/ 1020727 h 7038603"/>
              <a:gd name="connsiteX11" fmla="*/ 0 w 7416974"/>
              <a:gd name="connsiteY11" fmla="*/ 1531090 h 7038603"/>
              <a:gd name="connsiteX12" fmla="*/ 21265 w 7416974"/>
              <a:gd name="connsiteY12" fmla="*/ 2190308 h 7038603"/>
              <a:gd name="connsiteX13" fmla="*/ 72158 w 7416974"/>
              <a:gd name="connsiteY13" fmla="*/ 4990924 h 7038603"/>
              <a:gd name="connsiteX14" fmla="*/ 318976 w 7416974"/>
              <a:gd name="connsiteY14" fmla="*/ 6166885 h 7038603"/>
              <a:gd name="connsiteX15" fmla="*/ 288182 w 7416974"/>
              <a:gd name="connsiteY15" fmla="*/ 6195441 h 7038603"/>
              <a:gd name="connsiteX16" fmla="*/ 574158 w 7416974"/>
              <a:gd name="connsiteY16" fmla="*/ 6251946 h 7038603"/>
              <a:gd name="connsiteX17" fmla="*/ 5401339 w 7416974"/>
              <a:gd name="connsiteY17" fmla="*/ 6251946 h 7038603"/>
              <a:gd name="connsiteX18" fmla="*/ 5699051 w 7416974"/>
              <a:gd name="connsiteY18" fmla="*/ 6230681 h 7038603"/>
              <a:gd name="connsiteX19" fmla="*/ 5869172 w 7416974"/>
              <a:gd name="connsiteY19" fmla="*/ 6188150 h 7038603"/>
              <a:gd name="connsiteX20" fmla="*/ 5932967 w 7416974"/>
              <a:gd name="connsiteY20" fmla="*/ 6166885 h 7038603"/>
              <a:gd name="connsiteX21" fmla="*/ 6166883 w 7416974"/>
              <a:gd name="connsiteY21" fmla="*/ 6145620 h 7038603"/>
              <a:gd name="connsiteX22" fmla="*/ 6251944 w 7416974"/>
              <a:gd name="connsiteY22" fmla="*/ 6124355 h 7038603"/>
              <a:gd name="connsiteX23" fmla="*/ 6294474 w 7416974"/>
              <a:gd name="connsiteY23" fmla="*/ 6060560 h 7038603"/>
              <a:gd name="connsiteX24" fmla="*/ 6358269 w 7416974"/>
              <a:gd name="connsiteY24" fmla="*/ 6018029 h 7038603"/>
              <a:gd name="connsiteX25" fmla="*/ 6400800 w 7416974"/>
              <a:gd name="connsiteY25" fmla="*/ 5890439 h 7038603"/>
              <a:gd name="connsiteX26" fmla="*/ 6358269 w 7416974"/>
              <a:gd name="connsiteY26" fmla="*/ 5252485 h 7038603"/>
              <a:gd name="connsiteX27" fmla="*/ 6337004 w 7416974"/>
              <a:gd name="connsiteY27" fmla="*/ 5103629 h 7038603"/>
              <a:gd name="connsiteX28" fmla="*/ 6336854 w 7416974"/>
              <a:gd name="connsiteY28" fmla="*/ 2822792 h 7038603"/>
              <a:gd name="connsiteX29" fmla="*/ 6336854 w 7416974"/>
              <a:gd name="connsiteY29" fmla="*/ 895565 h 7038603"/>
              <a:gd name="connsiteX30" fmla="*/ 6358269 w 7416974"/>
              <a:gd name="connsiteY30" fmla="*/ 148857 h 7038603"/>
              <a:gd name="connsiteX31" fmla="*/ 6485860 w 7416974"/>
              <a:gd name="connsiteY31" fmla="*/ 106327 h 7038603"/>
              <a:gd name="connsiteX32" fmla="*/ 7017488 w 7416974"/>
              <a:gd name="connsiteY32" fmla="*/ 127592 h 7038603"/>
              <a:gd name="connsiteX33" fmla="*/ 7166344 w 7416974"/>
              <a:gd name="connsiteY33" fmla="*/ 148857 h 7038603"/>
              <a:gd name="connsiteX34" fmla="*/ 7272958 w 7416974"/>
              <a:gd name="connsiteY34" fmla="*/ 172854 h 7038603"/>
              <a:gd name="connsiteX35" fmla="*/ 7416974 w 7416974"/>
              <a:gd name="connsiteY35" fmla="*/ 6074991 h 7038603"/>
              <a:gd name="connsiteX0" fmla="*/ 2289276 w 7689877"/>
              <a:gd name="connsiteY0" fmla="*/ 7038601 h 7038601"/>
              <a:gd name="connsiteX1" fmla="*/ 2145260 w 7689877"/>
              <a:gd name="connsiteY1" fmla="*/ 172852 h 7038601"/>
              <a:gd name="connsiteX2" fmla="*/ 1251098 w 7689877"/>
              <a:gd name="connsiteY2" fmla="*/ -1 h 7038601"/>
              <a:gd name="connsiteX3" fmla="*/ 783265 w 7689877"/>
              <a:gd name="connsiteY3" fmla="*/ 21265 h 7038601"/>
              <a:gd name="connsiteX4" fmla="*/ 591879 w 7689877"/>
              <a:gd name="connsiteY4" fmla="*/ 42530 h 7038601"/>
              <a:gd name="connsiteX5" fmla="*/ 464289 w 7689877"/>
              <a:gd name="connsiteY5" fmla="*/ 85060 h 7038601"/>
              <a:gd name="connsiteX6" fmla="*/ 443024 w 7689877"/>
              <a:gd name="connsiteY6" fmla="*/ 233916 h 7038601"/>
              <a:gd name="connsiteX7" fmla="*/ 400493 w 7689877"/>
              <a:gd name="connsiteY7" fmla="*/ 404037 h 7038601"/>
              <a:gd name="connsiteX8" fmla="*/ 379228 w 7689877"/>
              <a:gd name="connsiteY8" fmla="*/ 701748 h 7038601"/>
              <a:gd name="connsiteX9" fmla="*/ 336698 w 7689877"/>
              <a:gd name="connsiteY9" fmla="*/ 765544 h 7038601"/>
              <a:gd name="connsiteX10" fmla="*/ 315433 w 7689877"/>
              <a:gd name="connsiteY10" fmla="*/ 1020725 h 7038601"/>
              <a:gd name="connsiteX11" fmla="*/ 272903 w 7689877"/>
              <a:gd name="connsiteY11" fmla="*/ 1531088 h 7038601"/>
              <a:gd name="connsiteX12" fmla="*/ 294168 w 7689877"/>
              <a:gd name="connsiteY12" fmla="*/ 2190306 h 7038601"/>
              <a:gd name="connsiteX13" fmla="*/ 345061 w 7689877"/>
              <a:gd name="connsiteY13" fmla="*/ 4990922 h 7038601"/>
              <a:gd name="connsiteX14" fmla="*/ 591879 w 7689877"/>
              <a:gd name="connsiteY14" fmla="*/ 6166883 h 7038601"/>
              <a:gd name="connsiteX15" fmla="*/ 847061 w 7689877"/>
              <a:gd name="connsiteY15" fmla="*/ 6251944 h 7038601"/>
              <a:gd name="connsiteX16" fmla="*/ 5674242 w 7689877"/>
              <a:gd name="connsiteY16" fmla="*/ 6251944 h 7038601"/>
              <a:gd name="connsiteX17" fmla="*/ 5971954 w 7689877"/>
              <a:gd name="connsiteY17" fmla="*/ 6230679 h 7038601"/>
              <a:gd name="connsiteX18" fmla="*/ 6142075 w 7689877"/>
              <a:gd name="connsiteY18" fmla="*/ 6188148 h 7038601"/>
              <a:gd name="connsiteX19" fmla="*/ 6205870 w 7689877"/>
              <a:gd name="connsiteY19" fmla="*/ 6166883 h 7038601"/>
              <a:gd name="connsiteX20" fmla="*/ 6439786 w 7689877"/>
              <a:gd name="connsiteY20" fmla="*/ 6145618 h 7038601"/>
              <a:gd name="connsiteX21" fmla="*/ 6524847 w 7689877"/>
              <a:gd name="connsiteY21" fmla="*/ 6124353 h 7038601"/>
              <a:gd name="connsiteX22" fmla="*/ 6567377 w 7689877"/>
              <a:gd name="connsiteY22" fmla="*/ 6060558 h 7038601"/>
              <a:gd name="connsiteX23" fmla="*/ 6631172 w 7689877"/>
              <a:gd name="connsiteY23" fmla="*/ 6018027 h 7038601"/>
              <a:gd name="connsiteX24" fmla="*/ 6673703 w 7689877"/>
              <a:gd name="connsiteY24" fmla="*/ 5890437 h 7038601"/>
              <a:gd name="connsiteX25" fmla="*/ 6631172 w 7689877"/>
              <a:gd name="connsiteY25" fmla="*/ 5252483 h 7038601"/>
              <a:gd name="connsiteX26" fmla="*/ 6609907 w 7689877"/>
              <a:gd name="connsiteY26" fmla="*/ 5103627 h 7038601"/>
              <a:gd name="connsiteX27" fmla="*/ 6609757 w 7689877"/>
              <a:gd name="connsiteY27" fmla="*/ 2822790 h 7038601"/>
              <a:gd name="connsiteX28" fmla="*/ 6609757 w 7689877"/>
              <a:gd name="connsiteY28" fmla="*/ 895563 h 7038601"/>
              <a:gd name="connsiteX29" fmla="*/ 6631172 w 7689877"/>
              <a:gd name="connsiteY29" fmla="*/ 148855 h 7038601"/>
              <a:gd name="connsiteX30" fmla="*/ 6758763 w 7689877"/>
              <a:gd name="connsiteY30" fmla="*/ 106325 h 7038601"/>
              <a:gd name="connsiteX31" fmla="*/ 7290391 w 7689877"/>
              <a:gd name="connsiteY31" fmla="*/ 127590 h 7038601"/>
              <a:gd name="connsiteX32" fmla="*/ 7439247 w 7689877"/>
              <a:gd name="connsiteY32" fmla="*/ 148855 h 7038601"/>
              <a:gd name="connsiteX33" fmla="*/ 7545861 w 7689877"/>
              <a:gd name="connsiteY33" fmla="*/ 172852 h 7038601"/>
              <a:gd name="connsiteX34" fmla="*/ 7689877 w 7689877"/>
              <a:gd name="connsiteY34" fmla="*/ 6074989 h 7038601"/>
              <a:gd name="connsiteX0" fmla="*/ 2330412 w 7731013"/>
              <a:gd name="connsiteY0" fmla="*/ 7038603 h 7038603"/>
              <a:gd name="connsiteX1" fmla="*/ 2186396 w 7731013"/>
              <a:gd name="connsiteY1" fmla="*/ 172854 h 7038603"/>
              <a:gd name="connsiteX2" fmla="*/ 1292234 w 7731013"/>
              <a:gd name="connsiteY2" fmla="*/ 1 h 7038603"/>
              <a:gd name="connsiteX3" fmla="*/ 824401 w 7731013"/>
              <a:gd name="connsiteY3" fmla="*/ 21267 h 7038603"/>
              <a:gd name="connsiteX4" fmla="*/ 633015 w 7731013"/>
              <a:gd name="connsiteY4" fmla="*/ 42532 h 7038603"/>
              <a:gd name="connsiteX5" fmla="*/ 505425 w 7731013"/>
              <a:gd name="connsiteY5" fmla="*/ 85062 h 7038603"/>
              <a:gd name="connsiteX6" fmla="*/ 484160 w 7731013"/>
              <a:gd name="connsiteY6" fmla="*/ 233918 h 7038603"/>
              <a:gd name="connsiteX7" fmla="*/ 441629 w 7731013"/>
              <a:gd name="connsiteY7" fmla="*/ 404039 h 7038603"/>
              <a:gd name="connsiteX8" fmla="*/ 420364 w 7731013"/>
              <a:gd name="connsiteY8" fmla="*/ 701750 h 7038603"/>
              <a:gd name="connsiteX9" fmla="*/ 377834 w 7731013"/>
              <a:gd name="connsiteY9" fmla="*/ 765546 h 7038603"/>
              <a:gd name="connsiteX10" fmla="*/ 356569 w 7731013"/>
              <a:gd name="connsiteY10" fmla="*/ 1020727 h 7038603"/>
              <a:gd name="connsiteX11" fmla="*/ 314039 w 7731013"/>
              <a:gd name="connsiteY11" fmla="*/ 1531090 h 7038603"/>
              <a:gd name="connsiteX12" fmla="*/ 335304 w 7731013"/>
              <a:gd name="connsiteY12" fmla="*/ 2190308 h 7038603"/>
              <a:gd name="connsiteX13" fmla="*/ 386197 w 7731013"/>
              <a:gd name="connsiteY13" fmla="*/ 4990924 h 7038603"/>
              <a:gd name="connsiteX14" fmla="*/ 888197 w 7731013"/>
              <a:gd name="connsiteY14" fmla="*/ 6251946 h 7038603"/>
              <a:gd name="connsiteX15" fmla="*/ 5715378 w 7731013"/>
              <a:gd name="connsiteY15" fmla="*/ 6251946 h 7038603"/>
              <a:gd name="connsiteX16" fmla="*/ 6013090 w 7731013"/>
              <a:gd name="connsiteY16" fmla="*/ 6230681 h 7038603"/>
              <a:gd name="connsiteX17" fmla="*/ 6183211 w 7731013"/>
              <a:gd name="connsiteY17" fmla="*/ 6188150 h 7038603"/>
              <a:gd name="connsiteX18" fmla="*/ 6247006 w 7731013"/>
              <a:gd name="connsiteY18" fmla="*/ 6166885 h 7038603"/>
              <a:gd name="connsiteX19" fmla="*/ 6480922 w 7731013"/>
              <a:gd name="connsiteY19" fmla="*/ 6145620 h 7038603"/>
              <a:gd name="connsiteX20" fmla="*/ 6565983 w 7731013"/>
              <a:gd name="connsiteY20" fmla="*/ 6124355 h 7038603"/>
              <a:gd name="connsiteX21" fmla="*/ 6608513 w 7731013"/>
              <a:gd name="connsiteY21" fmla="*/ 6060560 h 7038603"/>
              <a:gd name="connsiteX22" fmla="*/ 6672308 w 7731013"/>
              <a:gd name="connsiteY22" fmla="*/ 6018029 h 7038603"/>
              <a:gd name="connsiteX23" fmla="*/ 6714839 w 7731013"/>
              <a:gd name="connsiteY23" fmla="*/ 5890439 h 7038603"/>
              <a:gd name="connsiteX24" fmla="*/ 6672308 w 7731013"/>
              <a:gd name="connsiteY24" fmla="*/ 5252485 h 7038603"/>
              <a:gd name="connsiteX25" fmla="*/ 6651043 w 7731013"/>
              <a:gd name="connsiteY25" fmla="*/ 5103629 h 7038603"/>
              <a:gd name="connsiteX26" fmla="*/ 6650893 w 7731013"/>
              <a:gd name="connsiteY26" fmla="*/ 2822792 h 7038603"/>
              <a:gd name="connsiteX27" fmla="*/ 6650893 w 7731013"/>
              <a:gd name="connsiteY27" fmla="*/ 895565 h 7038603"/>
              <a:gd name="connsiteX28" fmla="*/ 6672308 w 7731013"/>
              <a:gd name="connsiteY28" fmla="*/ 148857 h 7038603"/>
              <a:gd name="connsiteX29" fmla="*/ 6799899 w 7731013"/>
              <a:gd name="connsiteY29" fmla="*/ 106327 h 7038603"/>
              <a:gd name="connsiteX30" fmla="*/ 7331527 w 7731013"/>
              <a:gd name="connsiteY30" fmla="*/ 127592 h 7038603"/>
              <a:gd name="connsiteX31" fmla="*/ 7480383 w 7731013"/>
              <a:gd name="connsiteY31" fmla="*/ 148857 h 7038603"/>
              <a:gd name="connsiteX32" fmla="*/ 7586997 w 7731013"/>
              <a:gd name="connsiteY32" fmla="*/ 172854 h 7038603"/>
              <a:gd name="connsiteX33" fmla="*/ 7731013 w 7731013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84140 w 7728956"/>
              <a:gd name="connsiteY13" fmla="*/ 4990922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670251 w 7728956"/>
              <a:gd name="connsiteY28" fmla="*/ 148855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670251 w 7728956"/>
              <a:gd name="connsiteY28" fmla="*/ 148857 h 7038603"/>
              <a:gd name="connsiteX29" fmla="*/ 6797842 w 7728956"/>
              <a:gd name="connsiteY29" fmla="*/ 106327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797842 w 7728956"/>
              <a:gd name="connsiteY29" fmla="*/ 106325 h 7038601"/>
              <a:gd name="connsiteX30" fmla="*/ 7329470 w 7728956"/>
              <a:gd name="connsiteY30" fmla="*/ 127590 h 7038601"/>
              <a:gd name="connsiteX31" fmla="*/ 7478326 w 7728956"/>
              <a:gd name="connsiteY31" fmla="*/ 148855 h 7038601"/>
              <a:gd name="connsiteX32" fmla="*/ 7584940 w 7728956"/>
              <a:gd name="connsiteY32" fmla="*/ 172852 h 7038601"/>
              <a:gd name="connsiteX33" fmla="*/ 7728956 w 7728956"/>
              <a:gd name="connsiteY33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329470 w 7728956"/>
              <a:gd name="connsiteY30" fmla="*/ 127592 h 7038603"/>
              <a:gd name="connsiteX31" fmla="*/ 7478326 w 7728956"/>
              <a:gd name="connsiteY31" fmla="*/ 148857 h 7038603"/>
              <a:gd name="connsiteX32" fmla="*/ 7584940 w 7728956"/>
              <a:gd name="connsiteY32" fmla="*/ 172854 h 7038603"/>
              <a:gd name="connsiteX33" fmla="*/ 7728956 w 7728956"/>
              <a:gd name="connsiteY33" fmla="*/ 6074991 h 7038603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6936868 w 7728956"/>
              <a:gd name="connsiteY29" fmla="*/ 534208 h 7038601"/>
              <a:gd name="connsiteX30" fmla="*/ 7478326 w 7728956"/>
              <a:gd name="connsiteY30" fmla="*/ 148855 h 7038601"/>
              <a:gd name="connsiteX31" fmla="*/ 7584940 w 7728956"/>
              <a:gd name="connsiteY31" fmla="*/ 172852 h 7038601"/>
              <a:gd name="connsiteX32" fmla="*/ 7728956 w 7728956"/>
              <a:gd name="connsiteY32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6936868 w 7728956"/>
              <a:gd name="connsiteY29" fmla="*/ 534210 h 7038603"/>
              <a:gd name="connsiteX30" fmla="*/ 7478326 w 7728956"/>
              <a:gd name="connsiteY30" fmla="*/ 148857 h 7038603"/>
              <a:gd name="connsiteX31" fmla="*/ 7584940 w 7728956"/>
              <a:gd name="connsiteY31" fmla="*/ 534210 h 7038603"/>
              <a:gd name="connsiteX32" fmla="*/ 7728956 w 7728956"/>
              <a:gd name="connsiteY32" fmla="*/ 6074991 h 7038603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6936868 w 7728956"/>
              <a:gd name="connsiteY29" fmla="*/ 923463 h 7427856"/>
              <a:gd name="connsiteX30" fmla="*/ 7584940 w 7728956"/>
              <a:gd name="connsiteY30" fmla="*/ 923463 h 7427856"/>
              <a:gd name="connsiteX31" fmla="*/ 7728956 w 7728956"/>
              <a:gd name="connsiteY31" fmla="*/ 6464244 h 7427856"/>
              <a:gd name="connsiteX0" fmla="*/ 2328355 w 7728956"/>
              <a:gd name="connsiteY0" fmla="*/ 7427856 h 7427856"/>
              <a:gd name="connsiteX1" fmla="*/ 2184339 w 7728956"/>
              <a:gd name="connsiteY1" fmla="*/ 562107 h 7427856"/>
              <a:gd name="connsiteX2" fmla="*/ 1290177 w 7728956"/>
              <a:gd name="connsiteY2" fmla="*/ 389254 h 7427856"/>
              <a:gd name="connsiteX3" fmla="*/ 822344 w 7728956"/>
              <a:gd name="connsiteY3" fmla="*/ 410520 h 7427856"/>
              <a:gd name="connsiteX4" fmla="*/ 630958 w 7728956"/>
              <a:gd name="connsiteY4" fmla="*/ 431785 h 7427856"/>
              <a:gd name="connsiteX5" fmla="*/ 503368 w 7728956"/>
              <a:gd name="connsiteY5" fmla="*/ 474315 h 7427856"/>
              <a:gd name="connsiteX6" fmla="*/ 482103 w 7728956"/>
              <a:gd name="connsiteY6" fmla="*/ 623171 h 7427856"/>
              <a:gd name="connsiteX7" fmla="*/ 439572 w 7728956"/>
              <a:gd name="connsiteY7" fmla="*/ 793292 h 7427856"/>
              <a:gd name="connsiteX8" fmla="*/ 418307 w 7728956"/>
              <a:gd name="connsiteY8" fmla="*/ 1091003 h 7427856"/>
              <a:gd name="connsiteX9" fmla="*/ 375777 w 7728956"/>
              <a:gd name="connsiteY9" fmla="*/ 1154799 h 7427856"/>
              <a:gd name="connsiteX10" fmla="*/ 354512 w 7728956"/>
              <a:gd name="connsiteY10" fmla="*/ 1409980 h 7427856"/>
              <a:gd name="connsiteX11" fmla="*/ 311982 w 7728956"/>
              <a:gd name="connsiteY11" fmla="*/ 1920343 h 7427856"/>
              <a:gd name="connsiteX12" fmla="*/ 333247 w 7728956"/>
              <a:gd name="connsiteY12" fmla="*/ 2579561 h 7427856"/>
              <a:gd name="connsiteX13" fmla="*/ 312132 w 7728956"/>
              <a:gd name="connsiteY13" fmla="*/ 5621080 h 7427856"/>
              <a:gd name="connsiteX14" fmla="*/ 888197 w 7728956"/>
              <a:gd name="connsiteY14" fmla="*/ 6825599 h 7427856"/>
              <a:gd name="connsiteX15" fmla="*/ 5713321 w 7728956"/>
              <a:gd name="connsiteY15" fmla="*/ 6641199 h 7427856"/>
              <a:gd name="connsiteX16" fmla="*/ 6011033 w 7728956"/>
              <a:gd name="connsiteY16" fmla="*/ 6619934 h 7427856"/>
              <a:gd name="connsiteX17" fmla="*/ 6181154 w 7728956"/>
              <a:gd name="connsiteY17" fmla="*/ 6577403 h 7427856"/>
              <a:gd name="connsiteX18" fmla="*/ 6244949 w 7728956"/>
              <a:gd name="connsiteY18" fmla="*/ 6556138 h 7427856"/>
              <a:gd name="connsiteX19" fmla="*/ 6478865 w 7728956"/>
              <a:gd name="connsiteY19" fmla="*/ 6534873 h 7427856"/>
              <a:gd name="connsiteX20" fmla="*/ 6563926 w 7728956"/>
              <a:gd name="connsiteY20" fmla="*/ 6513608 h 7427856"/>
              <a:gd name="connsiteX21" fmla="*/ 6606456 w 7728956"/>
              <a:gd name="connsiteY21" fmla="*/ 6449813 h 7427856"/>
              <a:gd name="connsiteX22" fmla="*/ 6670251 w 7728956"/>
              <a:gd name="connsiteY22" fmla="*/ 6407282 h 7427856"/>
              <a:gd name="connsiteX23" fmla="*/ 6712782 w 7728956"/>
              <a:gd name="connsiteY23" fmla="*/ 6279692 h 7427856"/>
              <a:gd name="connsiteX24" fmla="*/ 6670251 w 7728956"/>
              <a:gd name="connsiteY24" fmla="*/ 5641738 h 7427856"/>
              <a:gd name="connsiteX25" fmla="*/ 6648986 w 7728956"/>
              <a:gd name="connsiteY25" fmla="*/ 5492882 h 7427856"/>
              <a:gd name="connsiteX26" fmla="*/ 6648836 w 7728956"/>
              <a:gd name="connsiteY26" fmla="*/ 3212045 h 7427856"/>
              <a:gd name="connsiteX27" fmla="*/ 6648836 w 7728956"/>
              <a:gd name="connsiteY27" fmla="*/ 1284818 h 7427856"/>
              <a:gd name="connsiteX28" fmla="*/ 6720844 w 7728956"/>
              <a:gd name="connsiteY28" fmla="*/ 923464 h 7427856"/>
              <a:gd name="connsiteX29" fmla="*/ 7584940 w 7728956"/>
              <a:gd name="connsiteY29" fmla="*/ 923463 h 7427856"/>
              <a:gd name="connsiteX30" fmla="*/ 7728956 w 7728956"/>
              <a:gd name="connsiteY30" fmla="*/ 6464244 h 7427856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862841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487684 h 7487684"/>
              <a:gd name="connsiteX1" fmla="*/ 2184339 w 7728956"/>
              <a:gd name="connsiteY1" fmla="*/ 621935 h 7487684"/>
              <a:gd name="connsiteX2" fmla="*/ 1290177 w 7728956"/>
              <a:gd name="connsiteY2" fmla="*/ 449082 h 7487684"/>
              <a:gd name="connsiteX3" fmla="*/ 822344 w 7728956"/>
              <a:gd name="connsiteY3" fmla="*/ 470348 h 7487684"/>
              <a:gd name="connsiteX4" fmla="*/ 630958 w 7728956"/>
              <a:gd name="connsiteY4" fmla="*/ 491613 h 7487684"/>
              <a:gd name="connsiteX5" fmla="*/ 503368 w 7728956"/>
              <a:gd name="connsiteY5" fmla="*/ 534143 h 7487684"/>
              <a:gd name="connsiteX6" fmla="*/ 482103 w 7728956"/>
              <a:gd name="connsiteY6" fmla="*/ 682999 h 7487684"/>
              <a:gd name="connsiteX7" fmla="*/ 439572 w 7728956"/>
              <a:gd name="connsiteY7" fmla="*/ 853120 h 7487684"/>
              <a:gd name="connsiteX8" fmla="*/ 418307 w 7728956"/>
              <a:gd name="connsiteY8" fmla="*/ 1150831 h 7487684"/>
              <a:gd name="connsiteX9" fmla="*/ 375777 w 7728956"/>
              <a:gd name="connsiteY9" fmla="*/ 1214627 h 7487684"/>
              <a:gd name="connsiteX10" fmla="*/ 354512 w 7728956"/>
              <a:gd name="connsiteY10" fmla="*/ 1469808 h 7487684"/>
              <a:gd name="connsiteX11" fmla="*/ 311982 w 7728956"/>
              <a:gd name="connsiteY11" fmla="*/ 1980171 h 7487684"/>
              <a:gd name="connsiteX12" fmla="*/ 333247 w 7728956"/>
              <a:gd name="connsiteY12" fmla="*/ 2639389 h 7487684"/>
              <a:gd name="connsiteX13" fmla="*/ 312132 w 7728956"/>
              <a:gd name="connsiteY13" fmla="*/ 5680908 h 7487684"/>
              <a:gd name="connsiteX14" fmla="*/ 888197 w 7728956"/>
              <a:gd name="connsiteY14" fmla="*/ 6885427 h 7487684"/>
              <a:gd name="connsiteX15" fmla="*/ 5713321 w 7728956"/>
              <a:gd name="connsiteY15" fmla="*/ 6701027 h 7487684"/>
              <a:gd name="connsiteX16" fmla="*/ 6011033 w 7728956"/>
              <a:gd name="connsiteY16" fmla="*/ 6679762 h 7487684"/>
              <a:gd name="connsiteX17" fmla="*/ 6181154 w 7728956"/>
              <a:gd name="connsiteY17" fmla="*/ 6637231 h 7487684"/>
              <a:gd name="connsiteX18" fmla="*/ 6244949 w 7728956"/>
              <a:gd name="connsiteY18" fmla="*/ 6615966 h 7487684"/>
              <a:gd name="connsiteX19" fmla="*/ 6478865 w 7728956"/>
              <a:gd name="connsiteY19" fmla="*/ 6594701 h 7487684"/>
              <a:gd name="connsiteX20" fmla="*/ 6563926 w 7728956"/>
              <a:gd name="connsiteY20" fmla="*/ 6573436 h 7487684"/>
              <a:gd name="connsiteX21" fmla="*/ 6606456 w 7728956"/>
              <a:gd name="connsiteY21" fmla="*/ 6509641 h 7487684"/>
              <a:gd name="connsiteX22" fmla="*/ 6670251 w 7728956"/>
              <a:gd name="connsiteY22" fmla="*/ 6467110 h 7487684"/>
              <a:gd name="connsiteX23" fmla="*/ 6712782 w 7728956"/>
              <a:gd name="connsiteY23" fmla="*/ 6339520 h 7487684"/>
              <a:gd name="connsiteX24" fmla="*/ 6670251 w 7728956"/>
              <a:gd name="connsiteY24" fmla="*/ 5701566 h 7487684"/>
              <a:gd name="connsiteX25" fmla="*/ 6648986 w 7728956"/>
              <a:gd name="connsiteY25" fmla="*/ 5552710 h 7487684"/>
              <a:gd name="connsiteX26" fmla="*/ 6648836 w 7728956"/>
              <a:gd name="connsiteY26" fmla="*/ 3271873 h 7487684"/>
              <a:gd name="connsiteX27" fmla="*/ 6648836 w 7728956"/>
              <a:gd name="connsiteY27" fmla="*/ 1344646 h 7487684"/>
              <a:gd name="connsiteX28" fmla="*/ 6720844 w 7728956"/>
              <a:gd name="connsiteY28" fmla="*/ 983292 h 7487684"/>
              <a:gd name="connsiteX29" fmla="*/ 7224900 w 7728956"/>
              <a:gd name="connsiteY29" fmla="*/ 983292 h 7487684"/>
              <a:gd name="connsiteX30" fmla="*/ 7584940 w 7728956"/>
              <a:gd name="connsiteY30" fmla="*/ 983291 h 7487684"/>
              <a:gd name="connsiteX31" fmla="*/ 7728956 w 7728956"/>
              <a:gd name="connsiteY31" fmla="*/ 6524072 h 7487684"/>
              <a:gd name="connsiteX0" fmla="*/ 2328355 w 7728956"/>
              <a:gd name="connsiteY0" fmla="*/ 7038601 h 7038601"/>
              <a:gd name="connsiteX1" fmla="*/ 2184339 w 7728956"/>
              <a:gd name="connsiteY1" fmla="*/ 172852 h 7038601"/>
              <a:gd name="connsiteX2" fmla="*/ 1290177 w 7728956"/>
              <a:gd name="connsiteY2" fmla="*/ -1 h 7038601"/>
              <a:gd name="connsiteX3" fmla="*/ 822344 w 7728956"/>
              <a:gd name="connsiteY3" fmla="*/ 21265 h 7038601"/>
              <a:gd name="connsiteX4" fmla="*/ 630958 w 7728956"/>
              <a:gd name="connsiteY4" fmla="*/ 42530 h 7038601"/>
              <a:gd name="connsiteX5" fmla="*/ 503368 w 7728956"/>
              <a:gd name="connsiteY5" fmla="*/ 85060 h 7038601"/>
              <a:gd name="connsiteX6" fmla="*/ 482103 w 7728956"/>
              <a:gd name="connsiteY6" fmla="*/ 233916 h 7038601"/>
              <a:gd name="connsiteX7" fmla="*/ 439572 w 7728956"/>
              <a:gd name="connsiteY7" fmla="*/ 404037 h 7038601"/>
              <a:gd name="connsiteX8" fmla="*/ 418307 w 7728956"/>
              <a:gd name="connsiteY8" fmla="*/ 701748 h 7038601"/>
              <a:gd name="connsiteX9" fmla="*/ 375777 w 7728956"/>
              <a:gd name="connsiteY9" fmla="*/ 765544 h 7038601"/>
              <a:gd name="connsiteX10" fmla="*/ 354512 w 7728956"/>
              <a:gd name="connsiteY10" fmla="*/ 1020725 h 7038601"/>
              <a:gd name="connsiteX11" fmla="*/ 311982 w 7728956"/>
              <a:gd name="connsiteY11" fmla="*/ 1531088 h 7038601"/>
              <a:gd name="connsiteX12" fmla="*/ 333247 w 7728956"/>
              <a:gd name="connsiteY12" fmla="*/ 2190306 h 7038601"/>
              <a:gd name="connsiteX13" fmla="*/ 312132 w 7728956"/>
              <a:gd name="connsiteY13" fmla="*/ 5231825 h 7038601"/>
              <a:gd name="connsiteX14" fmla="*/ 888197 w 7728956"/>
              <a:gd name="connsiteY14" fmla="*/ 6436344 h 7038601"/>
              <a:gd name="connsiteX15" fmla="*/ 5713321 w 7728956"/>
              <a:gd name="connsiteY15" fmla="*/ 6251944 h 7038601"/>
              <a:gd name="connsiteX16" fmla="*/ 6011033 w 7728956"/>
              <a:gd name="connsiteY16" fmla="*/ 6230679 h 7038601"/>
              <a:gd name="connsiteX17" fmla="*/ 6181154 w 7728956"/>
              <a:gd name="connsiteY17" fmla="*/ 6188148 h 7038601"/>
              <a:gd name="connsiteX18" fmla="*/ 6244949 w 7728956"/>
              <a:gd name="connsiteY18" fmla="*/ 6166883 h 7038601"/>
              <a:gd name="connsiteX19" fmla="*/ 6478865 w 7728956"/>
              <a:gd name="connsiteY19" fmla="*/ 6145618 h 7038601"/>
              <a:gd name="connsiteX20" fmla="*/ 6563926 w 7728956"/>
              <a:gd name="connsiteY20" fmla="*/ 6124353 h 7038601"/>
              <a:gd name="connsiteX21" fmla="*/ 6606456 w 7728956"/>
              <a:gd name="connsiteY21" fmla="*/ 6060558 h 7038601"/>
              <a:gd name="connsiteX22" fmla="*/ 6670251 w 7728956"/>
              <a:gd name="connsiteY22" fmla="*/ 6018027 h 7038601"/>
              <a:gd name="connsiteX23" fmla="*/ 6712782 w 7728956"/>
              <a:gd name="connsiteY23" fmla="*/ 5890437 h 7038601"/>
              <a:gd name="connsiteX24" fmla="*/ 6670251 w 7728956"/>
              <a:gd name="connsiteY24" fmla="*/ 5252483 h 7038601"/>
              <a:gd name="connsiteX25" fmla="*/ 6648986 w 7728956"/>
              <a:gd name="connsiteY25" fmla="*/ 5103627 h 7038601"/>
              <a:gd name="connsiteX26" fmla="*/ 6648836 w 7728956"/>
              <a:gd name="connsiteY26" fmla="*/ 2822790 h 7038601"/>
              <a:gd name="connsiteX27" fmla="*/ 6648836 w 7728956"/>
              <a:gd name="connsiteY27" fmla="*/ 895563 h 7038601"/>
              <a:gd name="connsiteX28" fmla="*/ 6720844 w 7728956"/>
              <a:gd name="connsiteY28" fmla="*/ 534209 h 7038601"/>
              <a:gd name="connsiteX29" fmla="*/ 7224900 w 7728956"/>
              <a:gd name="connsiteY29" fmla="*/ 534209 h 7038601"/>
              <a:gd name="connsiteX30" fmla="*/ 7584940 w 7728956"/>
              <a:gd name="connsiteY30" fmla="*/ 534208 h 7038601"/>
              <a:gd name="connsiteX31" fmla="*/ 7728956 w 7728956"/>
              <a:gd name="connsiteY31" fmla="*/ 6074989 h 7038601"/>
              <a:gd name="connsiteX0" fmla="*/ 2328355 w 7728956"/>
              <a:gd name="connsiteY0" fmla="*/ 7038603 h 7038603"/>
              <a:gd name="connsiteX1" fmla="*/ 2184339 w 7728956"/>
              <a:gd name="connsiteY1" fmla="*/ 172854 h 7038603"/>
              <a:gd name="connsiteX2" fmla="*/ 1290177 w 7728956"/>
              <a:gd name="connsiteY2" fmla="*/ 1 h 7038603"/>
              <a:gd name="connsiteX3" fmla="*/ 822344 w 7728956"/>
              <a:gd name="connsiteY3" fmla="*/ 21267 h 7038603"/>
              <a:gd name="connsiteX4" fmla="*/ 630958 w 7728956"/>
              <a:gd name="connsiteY4" fmla="*/ 42532 h 7038603"/>
              <a:gd name="connsiteX5" fmla="*/ 503368 w 7728956"/>
              <a:gd name="connsiteY5" fmla="*/ 85062 h 7038603"/>
              <a:gd name="connsiteX6" fmla="*/ 482103 w 7728956"/>
              <a:gd name="connsiteY6" fmla="*/ 233918 h 7038603"/>
              <a:gd name="connsiteX7" fmla="*/ 439572 w 7728956"/>
              <a:gd name="connsiteY7" fmla="*/ 404039 h 7038603"/>
              <a:gd name="connsiteX8" fmla="*/ 418307 w 7728956"/>
              <a:gd name="connsiteY8" fmla="*/ 701750 h 7038603"/>
              <a:gd name="connsiteX9" fmla="*/ 375777 w 7728956"/>
              <a:gd name="connsiteY9" fmla="*/ 765546 h 7038603"/>
              <a:gd name="connsiteX10" fmla="*/ 354512 w 7728956"/>
              <a:gd name="connsiteY10" fmla="*/ 1020727 h 7038603"/>
              <a:gd name="connsiteX11" fmla="*/ 311982 w 7728956"/>
              <a:gd name="connsiteY11" fmla="*/ 1531090 h 7038603"/>
              <a:gd name="connsiteX12" fmla="*/ 333247 w 7728956"/>
              <a:gd name="connsiteY12" fmla="*/ 2190308 h 7038603"/>
              <a:gd name="connsiteX13" fmla="*/ 312132 w 7728956"/>
              <a:gd name="connsiteY13" fmla="*/ 5231827 h 7038603"/>
              <a:gd name="connsiteX14" fmla="*/ 888197 w 7728956"/>
              <a:gd name="connsiteY14" fmla="*/ 6436346 h 7038603"/>
              <a:gd name="connsiteX15" fmla="*/ 5713321 w 7728956"/>
              <a:gd name="connsiteY15" fmla="*/ 6251946 h 7038603"/>
              <a:gd name="connsiteX16" fmla="*/ 6011033 w 7728956"/>
              <a:gd name="connsiteY16" fmla="*/ 6230681 h 7038603"/>
              <a:gd name="connsiteX17" fmla="*/ 6181154 w 7728956"/>
              <a:gd name="connsiteY17" fmla="*/ 6188150 h 7038603"/>
              <a:gd name="connsiteX18" fmla="*/ 6244949 w 7728956"/>
              <a:gd name="connsiteY18" fmla="*/ 6166885 h 7038603"/>
              <a:gd name="connsiteX19" fmla="*/ 6478865 w 7728956"/>
              <a:gd name="connsiteY19" fmla="*/ 6145620 h 7038603"/>
              <a:gd name="connsiteX20" fmla="*/ 6563926 w 7728956"/>
              <a:gd name="connsiteY20" fmla="*/ 6124355 h 7038603"/>
              <a:gd name="connsiteX21" fmla="*/ 6606456 w 7728956"/>
              <a:gd name="connsiteY21" fmla="*/ 6060560 h 7038603"/>
              <a:gd name="connsiteX22" fmla="*/ 6670251 w 7728956"/>
              <a:gd name="connsiteY22" fmla="*/ 6018029 h 7038603"/>
              <a:gd name="connsiteX23" fmla="*/ 6712782 w 7728956"/>
              <a:gd name="connsiteY23" fmla="*/ 5890439 h 7038603"/>
              <a:gd name="connsiteX24" fmla="*/ 6670251 w 7728956"/>
              <a:gd name="connsiteY24" fmla="*/ 5252485 h 7038603"/>
              <a:gd name="connsiteX25" fmla="*/ 6648986 w 7728956"/>
              <a:gd name="connsiteY25" fmla="*/ 5103629 h 7038603"/>
              <a:gd name="connsiteX26" fmla="*/ 6648836 w 7728956"/>
              <a:gd name="connsiteY26" fmla="*/ 2822792 h 7038603"/>
              <a:gd name="connsiteX27" fmla="*/ 6648836 w 7728956"/>
              <a:gd name="connsiteY27" fmla="*/ 895565 h 7038603"/>
              <a:gd name="connsiteX28" fmla="*/ 6720844 w 7728956"/>
              <a:gd name="connsiteY28" fmla="*/ 534211 h 7038603"/>
              <a:gd name="connsiteX29" fmla="*/ 7224900 w 7728956"/>
              <a:gd name="connsiteY29" fmla="*/ 534211 h 7038603"/>
              <a:gd name="connsiteX30" fmla="*/ 7584940 w 7728956"/>
              <a:gd name="connsiteY30" fmla="*/ 534210 h 7038603"/>
              <a:gd name="connsiteX31" fmla="*/ 7728956 w 7728956"/>
              <a:gd name="connsiteY31" fmla="*/ 6074991 h 7038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728956" h="7038603">
                <a:moveTo>
                  <a:pt x="2328355" y="7038603"/>
                </a:moveTo>
                <a:cubicBezTo>
                  <a:pt x="2298352" y="5608239"/>
                  <a:pt x="2357369" y="1345954"/>
                  <a:pt x="2184339" y="172854"/>
                </a:cubicBezTo>
                <a:cubicBezTo>
                  <a:pt x="2115188" y="62213"/>
                  <a:pt x="1395780" y="35204"/>
                  <a:pt x="1290177" y="1"/>
                </a:cubicBezTo>
                <a:lnTo>
                  <a:pt x="822344" y="21267"/>
                </a:lnTo>
                <a:cubicBezTo>
                  <a:pt x="758289" y="25400"/>
                  <a:pt x="693899" y="29944"/>
                  <a:pt x="630958" y="42532"/>
                </a:cubicBezTo>
                <a:cubicBezTo>
                  <a:pt x="586998" y="51324"/>
                  <a:pt x="503368" y="85062"/>
                  <a:pt x="503368" y="85062"/>
                </a:cubicBezTo>
                <a:cubicBezTo>
                  <a:pt x="496280" y="134681"/>
                  <a:pt x="491933" y="184769"/>
                  <a:pt x="482103" y="233918"/>
                </a:cubicBezTo>
                <a:cubicBezTo>
                  <a:pt x="470639" y="291235"/>
                  <a:pt x="439572" y="404039"/>
                  <a:pt x="439572" y="404039"/>
                </a:cubicBezTo>
                <a:cubicBezTo>
                  <a:pt x="432484" y="503276"/>
                  <a:pt x="435597" y="603774"/>
                  <a:pt x="418307" y="701750"/>
                </a:cubicBezTo>
                <a:cubicBezTo>
                  <a:pt x="413865" y="726919"/>
                  <a:pt x="380789" y="740485"/>
                  <a:pt x="375777" y="765546"/>
                </a:cubicBezTo>
                <a:cubicBezTo>
                  <a:pt x="359038" y="849244"/>
                  <a:pt x="359676" y="935528"/>
                  <a:pt x="354512" y="1020727"/>
                </a:cubicBezTo>
                <a:cubicBezTo>
                  <a:pt x="324737" y="1512016"/>
                  <a:pt x="381492" y="1322559"/>
                  <a:pt x="311982" y="1531090"/>
                </a:cubicBezTo>
                <a:cubicBezTo>
                  <a:pt x="319070" y="1750829"/>
                  <a:pt x="321052" y="1970793"/>
                  <a:pt x="333247" y="2190308"/>
                </a:cubicBezTo>
                <a:cubicBezTo>
                  <a:pt x="365145" y="2757378"/>
                  <a:pt x="280234" y="4611594"/>
                  <a:pt x="312132" y="5231827"/>
                </a:cubicBezTo>
                <a:cubicBezTo>
                  <a:pt x="404281" y="5908767"/>
                  <a:pt x="0" y="6226176"/>
                  <a:pt x="888197" y="6436346"/>
                </a:cubicBezTo>
                <a:cubicBezTo>
                  <a:pt x="2449215" y="6826600"/>
                  <a:pt x="4104318" y="6265524"/>
                  <a:pt x="5713321" y="6251946"/>
                </a:cubicBezTo>
                <a:cubicBezTo>
                  <a:pt x="5812808" y="6251106"/>
                  <a:pt x="5911796" y="6237769"/>
                  <a:pt x="6011033" y="6230681"/>
                </a:cubicBezTo>
                <a:cubicBezTo>
                  <a:pt x="6156851" y="6182073"/>
                  <a:pt x="5975879" y="6239468"/>
                  <a:pt x="6181154" y="6188150"/>
                </a:cubicBezTo>
                <a:cubicBezTo>
                  <a:pt x="6202900" y="6182714"/>
                  <a:pt x="6222759" y="6170055"/>
                  <a:pt x="6244949" y="6166885"/>
                </a:cubicBezTo>
                <a:cubicBezTo>
                  <a:pt x="6322456" y="6155813"/>
                  <a:pt x="6400893" y="6152708"/>
                  <a:pt x="6478865" y="6145620"/>
                </a:cubicBezTo>
                <a:cubicBezTo>
                  <a:pt x="6507219" y="6138532"/>
                  <a:pt x="6539608" y="6140567"/>
                  <a:pt x="6563926" y="6124355"/>
                </a:cubicBezTo>
                <a:cubicBezTo>
                  <a:pt x="6585191" y="6110178"/>
                  <a:pt x="6588384" y="6078632"/>
                  <a:pt x="6606456" y="6060560"/>
                </a:cubicBezTo>
                <a:cubicBezTo>
                  <a:pt x="6624528" y="6042488"/>
                  <a:pt x="6648986" y="6032206"/>
                  <a:pt x="6670251" y="6018029"/>
                </a:cubicBezTo>
                <a:cubicBezTo>
                  <a:pt x="6684428" y="5975499"/>
                  <a:pt x="6714441" y="5935239"/>
                  <a:pt x="6712782" y="5890439"/>
                </a:cubicBezTo>
                <a:cubicBezTo>
                  <a:pt x="6690687" y="5293881"/>
                  <a:pt x="6752082" y="5497970"/>
                  <a:pt x="6670251" y="5252485"/>
                </a:cubicBezTo>
                <a:cubicBezTo>
                  <a:pt x="6663163" y="5202866"/>
                  <a:pt x="6658816" y="5152778"/>
                  <a:pt x="6648986" y="5103629"/>
                </a:cubicBezTo>
                <a:cubicBezTo>
                  <a:pt x="6645417" y="4698680"/>
                  <a:pt x="6648861" y="3524136"/>
                  <a:pt x="6648836" y="2822792"/>
                </a:cubicBezTo>
                <a:cubicBezTo>
                  <a:pt x="6666532" y="2295113"/>
                  <a:pt x="6641748" y="1320867"/>
                  <a:pt x="6648836" y="895565"/>
                </a:cubicBezTo>
                <a:cubicBezTo>
                  <a:pt x="6652405" y="449909"/>
                  <a:pt x="6696010" y="665751"/>
                  <a:pt x="6720844" y="534211"/>
                </a:cubicBezTo>
                <a:cubicBezTo>
                  <a:pt x="6810268" y="414157"/>
                  <a:pt x="7080884" y="534211"/>
                  <a:pt x="7224900" y="534211"/>
                </a:cubicBezTo>
                <a:cubicBezTo>
                  <a:pt x="7368916" y="534211"/>
                  <a:pt x="7608227" y="419283"/>
                  <a:pt x="7584940" y="534210"/>
                </a:cubicBezTo>
                <a:cubicBezTo>
                  <a:pt x="7664823" y="1101071"/>
                  <a:pt x="7670601" y="4824146"/>
                  <a:pt x="7728956" y="6074991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4" name="TextBox 473"/>
          <p:cNvSpPr txBox="1"/>
          <p:nvPr/>
        </p:nvSpPr>
        <p:spPr>
          <a:xfrm>
            <a:off x="-7912" y="9348137"/>
            <a:ext cx="3209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0" dirty="0" smtClean="0"/>
              <a:t>NO: Network Operator, SP: Service Provider</a:t>
            </a:r>
            <a:endParaRPr lang="en-US" sz="1200" b="0" dirty="0"/>
          </a:p>
        </p:txBody>
      </p:sp>
      <p:sp>
        <p:nvSpPr>
          <p:cNvPr id="192" name="TextBox 191"/>
          <p:cNvSpPr txBox="1"/>
          <p:nvPr/>
        </p:nvSpPr>
        <p:spPr>
          <a:xfrm>
            <a:off x="6232600" y="9163471"/>
            <a:ext cx="3552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See also backup slides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 of PB </a:t>
            </a:r>
            <a:r>
              <a:rPr lang="en-GB" dirty="0" smtClean="0"/>
              <a:t>Portal DRNI Data </a:t>
            </a:r>
            <a:r>
              <a:rPr lang="en-GB" dirty="0" smtClean="0"/>
              <a:t>Plane Models I and II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Model I</a:t>
            </a:r>
          </a:p>
          <a:p>
            <a:pPr lvl="1"/>
            <a:r>
              <a:rPr lang="en-GB" dirty="0" smtClean="0"/>
              <a:t>ENNI Link ports</a:t>
            </a:r>
          </a:p>
          <a:p>
            <a:pPr lvl="2"/>
            <a:r>
              <a:rPr lang="en-GB" dirty="0" smtClean="0"/>
              <a:t>EC Up MEP and EC Down MEP functions are active for every S-VID </a:t>
            </a:r>
          </a:p>
          <a:p>
            <a:pPr lvl="2"/>
            <a:r>
              <a:rPr lang="en-GB" dirty="0" smtClean="0"/>
              <a:t>EC MIP functions are active for every S-VID</a:t>
            </a:r>
          </a:p>
          <a:p>
            <a:pPr lvl="2"/>
            <a:r>
              <a:rPr lang="en-GB" dirty="0" smtClean="0"/>
              <a:t>All EC MIP functions operate on SP MA </a:t>
            </a:r>
            <a:r>
              <a:rPr lang="en-GB" dirty="0" smtClean="0"/>
              <a:t>level</a:t>
            </a:r>
            <a:br>
              <a:rPr lang="en-GB" dirty="0" smtClean="0"/>
            </a:br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Intra-DAS </a:t>
            </a:r>
            <a:r>
              <a:rPr lang="en-GB" dirty="0" smtClean="0"/>
              <a:t>Link ports</a:t>
            </a:r>
          </a:p>
          <a:p>
            <a:pPr lvl="2"/>
            <a:r>
              <a:rPr lang="en-GB" dirty="0" smtClean="0"/>
              <a:t>EC MIP functions are active for every S-VID</a:t>
            </a:r>
          </a:p>
          <a:p>
            <a:pPr lvl="2"/>
            <a:r>
              <a:rPr lang="en-GB" dirty="0" smtClean="0"/>
              <a:t>All EC MIP functions operate on NO MA </a:t>
            </a:r>
            <a:r>
              <a:rPr lang="en-GB" dirty="0" smtClean="0"/>
              <a:t>level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solidFill>
                  <a:srgbClr val="C00000"/>
                </a:solidFill>
              </a:rPr>
              <a:t>Static</a:t>
            </a:r>
            <a:r>
              <a:rPr lang="en-GB" dirty="0" smtClean="0"/>
              <a:t> </a:t>
            </a:r>
            <a:r>
              <a:rPr lang="en-GB" dirty="0" smtClean="0"/>
              <a:t>EC MEP and MIP activation on ENNI and Intra-DAS ports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Model II</a:t>
            </a:r>
          </a:p>
          <a:p>
            <a:pPr lvl="1"/>
            <a:r>
              <a:rPr lang="en-GB" dirty="0" smtClean="0"/>
              <a:t>ENNI Link ports</a:t>
            </a:r>
            <a:endParaRPr lang="en-GB" sz="1600" dirty="0" smtClean="0"/>
          </a:p>
          <a:p>
            <a:pPr lvl="2"/>
            <a:r>
              <a:rPr lang="en-GB" dirty="0" smtClean="0"/>
              <a:t>EC Up MEP and EC Down MEP functions may be active or inactive; active if node is Active GW or if EC is unprotected, inactive if node is Standby GW</a:t>
            </a:r>
          </a:p>
          <a:p>
            <a:pPr lvl="2"/>
            <a:r>
              <a:rPr lang="en-GB" dirty="0" smtClean="0"/>
              <a:t>EC MIP functions are active for every S-VID</a:t>
            </a:r>
          </a:p>
          <a:p>
            <a:pPr lvl="2"/>
            <a:r>
              <a:rPr lang="en-GB" dirty="0" smtClean="0"/>
              <a:t>EC MIP functions may operate at SP or ENNI MA levels; SP MA level if node is Active GW or if EC is unprotected, ENNI MA level if node is Standby GW</a:t>
            </a:r>
          </a:p>
          <a:p>
            <a:pPr lvl="1"/>
            <a:r>
              <a:rPr lang="en-GB" dirty="0" smtClean="0"/>
              <a:t> Intra-DAS Link ports</a:t>
            </a:r>
          </a:p>
          <a:p>
            <a:pPr lvl="2"/>
            <a:r>
              <a:rPr lang="en-GB" sz="1800" dirty="0" smtClean="0"/>
              <a:t>EC Up MEP and EC Down MEP functions may be active or inactive; active if node is Active GW, inactive if node is Standby GW</a:t>
            </a:r>
          </a:p>
          <a:p>
            <a:pPr lvl="2"/>
            <a:r>
              <a:rPr lang="en-GB" sz="1800" dirty="0" smtClean="0"/>
              <a:t>EC MIP functions are active for every S-VID</a:t>
            </a:r>
          </a:p>
          <a:p>
            <a:pPr lvl="2"/>
            <a:r>
              <a:rPr lang="en-GB" sz="1800" dirty="0" smtClean="0"/>
              <a:t>EC MIP functions may operate at SP or ENNI MA levels; SP MA level if node is Active GW, ENNI MA level if node is Standby GW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Dynamic</a:t>
            </a:r>
            <a:r>
              <a:rPr lang="en-GB" dirty="0" smtClean="0"/>
              <a:t> EC MEP and MIP activation on ENNI and Intra-DAS ports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PBB IB-BEB </a:t>
            </a:r>
            <a:r>
              <a:rPr lang="en-GB" dirty="0" smtClean="0"/>
              <a:t>Portal DRNI Data Plane Model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  <a:txDef>
      <a:spPr>
        <a:noFill/>
      </a:spPr>
      <a:bodyPr wrap="none" rtlCol="0" anchor="ctr">
        <a:spAutoFit/>
      </a:bodyPr>
      <a:lstStyle>
        <a:defPPr algn="ctr">
          <a:defRPr sz="2000" dirty="0" smtClean="0"/>
        </a:defPPr>
      </a:lstStyle>
    </a:tx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21631</TotalTime>
  <Words>6661</Words>
  <Application>Microsoft Office PowerPoint</Application>
  <PresentationFormat>A3 Paper (297x420 mm)</PresentationFormat>
  <Paragraphs>2196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huawei-template-mv</vt:lpstr>
      <vt:lpstr>DRNI Data Plane Model I/II Comparison &amp; MAC Address Values in DRNI  Maarten Vissers 2011-10-18 v00</vt:lpstr>
      <vt:lpstr>Contents</vt:lpstr>
      <vt:lpstr>Introduction</vt:lpstr>
      <vt:lpstr>PB Portal DRNI Data Plane Model</vt:lpstr>
      <vt:lpstr>PB Portal DRNI Data Plane Model</vt:lpstr>
      <vt:lpstr>PB Portal DRNI Data Plane Model I  All ECs: NO MEP, EC SP MIP, EC ENNI MEP on ENNI Link Port</vt:lpstr>
      <vt:lpstr>PB Portal DRNI Data Plane Model II Protected EC: NO MEP, EC SP MIP, EC ENNI MEP on Active Gateway Unprotected EC: NO MEP, EC SP MIP, EC ENNI MEP on ENNI Link Port</vt:lpstr>
      <vt:lpstr>Comparison of PB Portal DRNI Data Plane Models I and II</vt:lpstr>
      <vt:lpstr>PBB IB-BEB Portal DRNI Data Plane Model</vt:lpstr>
      <vt:lpstr>PBB IB-BEB Portal DRNI Data Plane Model (separate B- and S-VLAN fabrics)</vt:lpstr>
      <vt:lpstr>PBB IB-BEB Portal DRNI Data Plane Model (separate B- and S-VLAN fabrics)</vt:lpstr>
      <vt:lpstr>PBB IB-BEB Portal DRNI Data Plane Model  (separate B- and S-VLAN fabrics)</vt:lpstr>
      <vt:lpstr>PBB IB-BEB Portal DRNI Data Plane Models I and II</vt:lpstr>
      <vt:lpstr>PBB-TE IB-BEB Portal DRNI Data Plane Model</vt:lpstr>
      <vt:lpstr>PBB-TE IB-BEB Portal DRNI Data Plane Model  (separate TESI and S-VLAN fabrics)</vt:lpstr>
      <vt:lpstr>PBB-TE IB-BEB Portal DRNI Data Plane Model  (separate TESI and S-VLAN fabrics)</vt:lpstr>
      <vt:lpstr>PBB-TE IB-BEB Portal DRNI Data Plane Model  (separate TESI and S-VLAN fabrics)</vt:lpstr>
      <vt:lpstr>PBB-TE IB-BEB Portal DRNI Data Plane Models I and II</vt:lpstr>
      <vt:lpstr>EOTN TB Portal DRNI Data Plane Model</vt:lpstr>
      <vt:lpstr>EOTN TB Portal DRNI Data Plane Model  (separate ODUk and S-VLAN fabrics)</vt:lpstr>
      <vt:lpstr>EOTN TB Portal DRNI Data Plane Model  (separate ODUk and S-VLAN fabrics)</vt:lpstr>
      <vt:lpstr>EOTN TB Portal DRNI Data Plane Model  (separate ODUk and S-VLAN fabrics)</vt:lpstr>
      <vt:lpstr>EOTN TB Portal DRNI Data Plane Models I and II</vt:lpstr>
      <vt:lpstr>Summary</vt:lpstr>
      <vt:lpstr>Generic DRNI Data Plane Model</vt:lpstr>
      <vt:lpstr>Generic DRNI Data Plane Model</vt:lpstr>
      <vt:lpstr>MAC Address Considerations</vt:lpstr>
      <vt:lpstr>EUI48 value allocation (@A, @B, @C, @D)</vt:lpstr>
      <vt:lpstr>MAC Address Considerations for Generic DRNI Data Plane Model I’s EC ENNI MA and EC NO MA</vt:lpstr>
      <vt:lpstr>Generic DRNI Data Plane Model I  EC ENNI MA</vt:lpstr>
      <vt:lpstr>Generic DRNI Data Plane Model I 4 alternative P2P EC Network Operator (NO) MAs</vt:lpstr>
      <vt:lpstr>Generic DRNI Data Plane Model I  4 alternative MP EC Network Operator (NO) MAs</vt:lpstr>
      <vt:lpstr>Comparing alternatives 1, 2 and 3 from MEP operation</vt:lpstr>
      <vt:lpstr>Summary</vt:lpstr>
      <vt:lpstr>MAC Address Considerations for Generic DRNI Data Plane Model II</vt:lpstr>
      <vt:lpstr>Generic DRNI Data Plane Model II  4 alternative P2P EC Network Operator (NO) MAs</vt:lpstr>
      <vt:lpstr>Generic DRNI Data Plane Model II  4 alternative MP EC Network Operator (NO) MAs</vt:lpstr>
      <vt:lpstr>Generic DRNI Data Plane Model II  Unprotected EC ENNI MA</vt:lpstr>
      <vt:lpstr>Generic DRNI Data Plane Model II  8 alternative DRNI Protected EC ENNI MAs</vt:lpstr>
      <vt:lpstr>Comparison of DRNI Data Plane Models I and II</vt:lpstr>
      <vt:lpstr>Conclusion</vt:lpstr>
      <vt:lpstr>Backup</vt:lpstr>
      <vt:lpstr>PB Data Plane Model I of DRNI functionality All ECs: NO MEP, EC SP MIP, EC ENNI MEP on ENNI Link Port</vt:lpstr>
      <vt:lpstr>PB Data Plane Model I of DRNI functionality All ECs: NO MEP, EC SP MIP, EC ENNI MEP on ENNI Link Port</vt:lpstr>
      <vt:lpstr>PB Data Plane Model I of DRNI functionality All ECs: NO MEP, EC SP MIP, EC ENNI MEP on ENNI Link Port</vt:lpstr>
      <vt:lpstr>PB Data Plane Model I of DRNI functionality All ECs: NO MEP, EC SP MIP, EC ENNI MEP on ENNI Link Port</vt:lpstr>
      <vt:lpstr>Slide 47</vt:lpstr>
      <vt:lpstr>Slide 48</vt:lpstr>
      <vt:lpstr>Slide 49</vt:lpstr>
      <vt:lpstr>Slide 50</vt:lpstr>
      <vt:lpstr>MAC Address &amp; MEP ID</vt:lpstr>
      <vt:lpstr>MAC Address &amp; MEP ID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DRNI Data Plane Model I/II Comparison &amp; MAC Address Values in DRNI  Maarten Vissers 2011-10-18 v00</dc:title>
  <dc:creator>Vissers</dc:creator>
  <cp:lastModifiedBy>Maarten vissers</cp:lastModifiedBy>
  <cp:revision>1241</cp:revision>
  <dcterms:created xsi:type="dcterms:W3CDTF">2008-06-13T12:10:18Z</dcterms:created>
  <dcterms:modified xsi:type="dcterms:W3CDTF">2011-10-18T11:56:18Z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(3)i9RlGVJYJfmpLAAkpc/7ll3HGofqI/olS9qnkjkVLqbra3+XR0BBJgzlKB2lLyHRvZvmQbY8
d+6To5Qq/NV/3xjL+OEigEygAstVXMLVjYeOe/4/bCDjAdRfREcMeU1HDHHCaSlxONkQj6tJ
RqxfzX/MEUR7G9P6HT5NW6o6+VJVT64SeFJQDmQ3rYD0+/ckw4ldeSbkfCtghIyHZ3TjtSiN
1qzyGR0xvZYOtHg1tqQ21</vt:lpwstr>
  </property>
  <property fmtid="{D5CDD505-2E9C-101B-9397-08002B2CF9AE}" pid="3" name="_ms_pID_7253431">
    <vt:lpwstr>7YlNI7JxDfL/B6kE2Rguh5tRCXv+WGCQ41UPEpSns5Vzn0Dufb5
bGEFMq3GcpO0wR7s9jbQcD0ESOohOGHrN/Rydlek8UAwo5oGchX35hdUtE0Gtm8BnNYKw/fc
g8+4YRvllO0VqWKbTo1cFsPuyNpyqTHVx2FKys7rQkGHe6/RH6QPJUcmh5A51yY8XSPsP2l+
1RjghGR306iI2gjDsZ0PAKjRy7sXLK95PLfnYX4/c1</vt:lpwstr>
  </property>
  <property fmtid="{D5CDD505-2E9C-101B-9397-08002B2CF9AE}" pid="4" name="_ms_pID_7253432">
    <vt:lpwstr>R4K0glyn7lXS+KGeKYEJBMLOnoGpMy
nvgyiFp8SBA6QKnJ1O6i6GAM33saZNBjk4sRqiBcDWWzbhB+DOGfsWmrmYIMRG4BNahJMuOR
7Z7KrmLoctu07IeOfGJdD0zgaTd7BXxFYSXhP9ta0DxQSnovqvkwoKSWtHYDBljoXIFwtAzy
NGr3b4TW6Xdj5aQ6H4yHGIGeSk5glXxspxs=</vt:lpwstr>
  </property>
  <property fmtid="{D5CDD505-2E9C-101B-9397-08002B2CF9AE}" pid="5" name="sflag">
    <vt:lpwstr>1318915116</vt:lpwstr>
  </property>
</Properties>
</file>