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40" autoAdjust="0"/>
  </p:normalViewPr>
  <p:slideViewPr>
    <p:cSldViewPr>
      <p:cViewPr varScale="1">
        <p:scale>
          <a:sx n="66" d="100"/>
          <a:sy n="66" d="100"/>
        </p:scale>
        <p:origin x="-5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DE93D-0CC0-4F70-A405-9DDFC5FCD13F}" type="datetimeFigureOut">
              <a:rPr lang="en-US" smtClean="0"/>
              <a:pPr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B64B7-6C1F-4E66-BAFB-3099EC336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3"/>
          <p:cNvSpPr txBox="1">
            <a:spLocks noChangeArrowheads="1"/>
          </p:cNvSpPr>
          <p:nvPr/>
        </p:nvSpPr>
        <p:spPr bwMode="auto">
          <a:xfrm>
            <a:off x="1385888" y="76200"/>
            <a:ext cx="63976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27" tIns="45713" rIns="91427" bIns="45713">
            <a:spAutoFit/>
          </a:bodyPr>
          <a:lstStyle/>
          <a:p>
            <a:r>
              <a:rPr lang="en-US" sz="3600" b="1">
                <a:solidFill>
                  <a:srgbClr val="0860A8"/>
                </a:solidFill>
                <a:latin typeface="Verdana" pitchFamily="34" charset="0"/>
              </a:rPr>
              <a:t>Your site/country name</a:t>
            </a:r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381000" y="6248400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Verdana" pitchFamily="34" charset="0"/>
              </a:rPr>
              <a:t>Intel</a:t>
            </a:r>
            <a:r>
              <a:rPr lang="en-US" sz="2400" dirty="0" err="1" smtClean="0">
                <a:solidFill>
                  <a:srgbClr val="FF0000"/>
                </a:solidFill>
                <a:latin typeface="Verdana" pitchFamily="34" charset="0"/>
              </a:rPr>
              <a:t>Please</a:t>
            </a:r>
            <a:r>
              <a:rPr lang="en-US" sz="2400" dirty="0" smtClean="0">
                <a:solidFill>
                  <a:srgbClr val="FF0000"/>
                </a:solidFill>
                <a:latin typeface="Verdana" pitchFamily="34" charset="0"/>
              </a:rPr>
              <a:t> insert pictures in the blue </a:t>
            </a:r>
            <a:r>
              <a:rPr lang="en-US" sz="2400" smtClean="0">
                <a:solidFill>
                  <a:srgbClr val="FF0000"/>
                </a:solidFill>
                <a:latin typeface="Verdana" pitchFamily="34" charset="0"/>
              </a:rPr>
              <a:t>squares</a:t>
            </a:r>
            <a:r>
              <a:rPr lang="en-US" sz="2400" smtClean="0">
                <a:solidFill>
                  <a:schemeClr val="bg1"/>
                </a:solidFill>
                <a:latin typeface="Verdana" pitchFamily="34" charset="0"/>
              </a:rPr>
              <a:t>ucator</a:t>
            </a:r>
            <a:endParaRPr lang="en-US" sz="2400" dirty="0">
              <a:solidFill>
                <a:schemeClr val="bg1"/>
              </a:solidFill>
              <a:latin typeface="Verdana" pitchFamily="34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304800" y="3810000"/>
            <a:ext cx="4191000" cy="2362200"/>
            <a:chOff x="304800" y="1066800"/>
            <a:chExt cx="4191000" cy="2362200"/>
          </a:xfrm>
        </p:grpSpPr>
        <p:sp>
          <p:nvSpPr>
            <p:cNvPr id="23" name="Rectangle 22"/>
            <p:cNvSpPr/>
            <p:nvPr/>
          </p:nvSpPr>
          <p:spPr>
            <a:xfrm>
              <a:off x="304800" y="1066800"/>
              <a:ext cx="4191000" cy="2362200"/>
            </a:xfrm>
            <a:prstGeom prst="rect">
              <a:avLst/>
            </a:prstGeom>
            <a:noFill/>
            <a:ln w="28575">
              <a:solidFill>
                <a:srgbClr val="086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Text Box 7"/>
            <p:cNvSpPr txBox="1">
              <a:spLocks noChangeArrowheads="1"/>
            </p:cNvSpPr>
            <p:nvPr/>
          </p:nvSpPr>
          <p:spPr bwMode="auto">
            <a:xfrm>
              <a:off x="434975" y="1479550"/>
              <a:ext cx="2232025" cy="15696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91427" tIns="45713" rIns="91427" bIns="45713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NAME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Position/title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Organization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Email:</a:t>
              </a:r>
              <a:r>
                <a:rPr lang="en-US" sz="2000">
                  <a:solidFill>
                    <a:schemeClr val="tx1"/>
                  </a:solidFill>
                  <a:latin typeface="Verdana" pitchFamily="34" charset="0"/>
                </a:rPr>
                <a:t> </a:t>
              </a:r>
              <a:r>
                <a:rPr lang="en-US" sz="1600">
                  <a:solidFill>
                    <a:schemeClr val="tx1"/>
                  </a:solidFill>
                  <a:latin typeface="Verdana" pitchFamily="34" charset="0"/>
                </a:rPr>
                <a:t>if you are willing to share</a:t>
              </a:r>
              <a:endParaRPr lang="en-US" sz="20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667000" y="1219200"/>
              <a:ext cx="1752600" cy="2057400"/>
            </a:xfrm>
            <a:prstGeom prst="roundRect">
              <a:avLst/>
            </a:prstGeom>
            <a:solidFill>
              <a:srgbClr val="0860A8">
                <a:alpha val="74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04800" y="1219200"/>
            <a:ext cx="4191000" cy="2362200"/>
            <a:chOff x="304800" y="1066800"/>
            <a:chExt cx="4191000" cy="2362200"/>
          </a:xfrm>
        </p:grpSpPr>
        <p:sp>
          <p:nvSpPr>
            <p:cNvPr id="37" name="Rectangle 36"/>
            <p:cNvSpPr/>
            <p:nvPr/>
          </p:nvSpPr>
          <p:spPr>
            <a:xfrm>
              <a:off x="304800" y="1066800"/>
              <a:ext cx="4191000" cy="2362200"/>
            </a:xfrm>
            <a:prstGeom prst="rect">
              <a:avLst/>
            </a:prstGeom>
            <a:noFill/>
            <a:ln w="28575">
              <a:solidFill>
                <a:srgbClr val="086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Text Box 7"/>
            <p:cNvSpPr txBox="1">
              <a:spLocks noChangeArrowheads="1"/>
            </p:cNvSpPr>
            <p:nvPr/>
          </p:nvSpPr>
          <p:spPr bwMode="auto">
            <a:xfrm>
              <a:off x="434975" y="1479550"/>
              <a:ext cx="2232025" cy="15696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91427" tIns="45713" rIns="91427" bIns="45713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NAME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Position/title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Organization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Email:</a:t>
              </a:r>
              <a:r>
                <a:rPr lang="en-US" sz="2000">
                  <a:solidFill>
                    <a:schemeClr val="tx1"/>
                  </a:solidFill>
                  <a:latin typeface="Verdana" pitchFamily="34" charset="0"/>
                </a:rPr>
                <a:t> </a:t>
              </a:r>
              <a:r>
                <a:rPr lang="en-US" sz="1600">
                  <a:solidFill>
                    <a:schemeClr val="tx1"/>
                  </a:solidFill>
                  <a:latin typeface="Verdana" pitchFamily="34" charset="0"/>
                </a:rPr>
                <a:t>if you are willing to share</a:t>
              </a:r>
              <a:endParaRPr lang="en-US" sz="20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2667000" y="1219200"/>
              <a:ext cx="1752600" cy="2057400"/>
            </a:xfrm>
            <a:prstGeom prst="roundRect">
              <a:avLst/>
            </a:prstGeom>
            <a:solidFill>
              <a:srgbClr val="0860A8">
                <a:alpha val="74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4724400" y="1219200"/>
            <a:ext cx="4191000" cy="2362200"/>
            <a:chOff x="304800" y="1066800"/>
            <a:chExt cx="4191000" cy="2362200"/>
          </a:xfrm>
        </p:grpSpPr>
        <p:sp>
          <p:nvSpPr>
            <p:cNvPr id="42" name="Rectangle 41"/>
            <p:cNvSpPr/>
            <p:nvPr/>
          </p:nvSpPr>
          <p:spPr>
            <a:xfrm>
              <a:off x="304800" y="1066800"/>
              <a:ext cx="4191000" cy="2362200"/>
            </a:xfrm>
            <a:prstGeom prst="rect">
              <a:avLst/>
            </a:prstGeom>
            <a:noFill/>
            <a:ln w="28575">
              <a:solidFill>
                <a:srgbClr val="086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Text Box 7"/>
            <p:cNvSpPr txBox="1">
              <a:spLocks noChangeArrowheads="1"/>
            </p:cNvSpPr>
            <p:nvPr/>
          </p:nvSpPr>
          <p:spPr bwMode="auto">
            <a:xfrm>
              <a:off x="434975" y="1479550"/>
              <a:ext cx="2232025" cy="15696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91427" tIns="45713" rIns="91427" bIns="45713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NAME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Position/title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Organization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Email:</a:t>
              </a:r>
              <a:r>
                <a:rPr lang="en-US" sz="2000">
                  <a:solidFill>
                    <a:schemeClr val="tx1"/>
                  </a:solidFill>
                  <a:latin typeface="Verdana" pitchFamily="34" charset="0"/>
                </a:rPr>
                <a:t> </a:t>
              </a:r>
              <a:r>
                <a:rPr lang="en-US" sz="1600">
                  <a:solidFill>
                    <a:schemeClr val="tx1"/>
                  </a:solidFill>
                  <a:latin typeface="Verdana" pitchFamily="34" charset="0"/>
                </a:rPr>
                <a:t>if you are willing to share</a:t>
              </a:r>
              <a:endParaRPr lang="en-US" sz="20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2667000" y="1219200"/>
              <a:ext cx="1752600" cy="2057400"/>
            </a:xfrm>
            <a:prstGeom prst="roundRect">
              <a:avLst/>
            </a:prstGeom>
            <a:solidFill>
              <a:srgbClr val="0860A8">
                <a:alpha val="74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4724400" y="3810000"/>
            <a:ext cx="4191000" cy="2362200"/>
            <a:chOff x="304800" y="1066800"/>
            <a:chExt cx="4191000" cy="2362200"/>
          </a:xfrm>
        </p:grpSpPr>
        <p:sp>
          <p:nvSpPr>
            <p:cNvPr id="46" name="Rectangle 45"/>
            <p:cNvSpPr/>
            <p:nvPr/>
          </p:nvSpPr>
          <p:spPr>
            <a:xfrm>
              <a:off x="304800" y="1066800"/>
              <a:ext cx="4191000" cy="2362200"/>
            </a:xfrm>
            <a:prstGeom prst="rect">
              <a:avLst/>
            </a:prstGeom>
            <a:noFill/>
            <a:ln w="28575">
              <a:solidFill>
                <a:srgbClr val="086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Text Box 7"/>
            <p:cNvSpPr txBox="1">
              <a:spLocks noChangeArrowheads="1"/>
            </p:cNvSpPr>
            <p:nvPr/>
          </p:nvSpPr>
          <p:spPr bwMode="auto">
            <a:xfrm>
              <a:off x="434975" y="1479550"/>
              <a:ext cx="2232025" cy="15696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91427" tIns="45713" rIns="91427" bIns="45713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NAME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Position/title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Organization</a:t>
              </a:r>
            </a:p>
            <a:p>
              <a:r>
                <a:rPr lang="en-US" sz="2000" b="1">
                  <a:solidFill>
                    <a:schemeClr val="tx1"/>
                  </a:solidFill>
                  <a:latin typeface="Verdana" pitchFamily="34" charset="0"/>
                </a:rPr>
                <a:t>Email:</a:t>
              </a:r>
              <a:r>
                <a:rPr lang="en-US" sz="2000">
                  <a:solidFill>
                    <a:schemeClr val="tx1"/>
                  </a:solidFill>
                  <a:latin typeface="Verdana" pitchFamily="34" charset="0"/>
                </a:rPr>
                <a:t> </a:t>
              </a:r>
              <a:r>
                <a:rPr lang="en-US" sz="1600">
                  <a:solidFill>
                    <a:schemeClr val="tx1"/>
                  </a:solidFill>
                  <a:latin typeface="Verdana" pitchFamily="34" charset="0"/>
                </a:rPr>
                <a:t>if you are willing to share</a:t>
              </a:r>
              <a:endParaRPr lang="en-US" sz="20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2667000" y="1219200"/>
              <a:ext cx="1752600" cy="2057400"/>
            </a:xfrm>
            <a:prstGeom prst="roundRect">
              <a:avLst/>
            </a:prstGeom>
            <a:solidFill>
              <a:srgbClr val="0860A8">
                <a:alpha val="74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kemerril</dc:creator>
  <cp:lastModifiedBy>kemerril</cp:lastModifiedBy>
  <cp:revision>2</cp:revision>
  <dcterms:created xsi:type="dcterms:W3CDTF">2010-08-31T23:44:22Z</dcterms:created>
  <dcterms:modified xsi:type="dcterms:W3CDTF">2010-10-18T21:00:58Z</dcterms:modified>
</cp:coreProperties>
</file>