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5F4F0-F5A4-4D51-AD97-F463C59D02EC}" type="datetimeFigureOut">
              <a:rPr lang="en-US" smtClean="0"/>
              <a:t>4/19/2010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E73A3-A1D9-421C-98A1-9DAB1ED121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219199"/>
          </a:xfrm>
        </p:spPr>
        <p:txBody>
          <a:bodyPr/>
          <a:lstStyle/>
          <a:p>
            <a:r>
              <a:rPr lang="en-US" dirty="0" smtClean="0"/>
              <a:t>Connecting to a wireless network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762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Joining a wireless network in Windows XP</a:t>
            </a:r>
            <a:endParaRPr lang="en-US" dirty="0"/>
          </a:p>
        </p:txBody>
      </p:sp>
      <p:pic>
        <p:nvPicPr>
          <p:cNvPr id="11266" name="Picture 2" descr="http://www.istockphoto.com/file_thumbview_approve/7145784/2/istockphoto_7145784-wireless-network.jpg"/>
          <p:cNvPicPr>
            <a:picLocks noChangeAspect="1" noChangeArrowheads="1"/>
          </p:cNvPicPr>
          <p:nvPr/>
        </p:nvPicPr>
        <p:blipFill>
          <a:blip r:embed="rId2" cstate="print"/>
          <a:srcRect r="3406" b="55789"/>
          <a:stretch>
            <a:fillRect/>
          </a:stretch>
        </p:blipFill>
        <p:spPr bwMode="auto">
          <a:xfrm>
            <a:off x="1828800" y="1600200"/>
            <a:ext cx="5486400" cy="2954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Accessing Wireless Network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621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At the bottom right of the screen click on the picture of the computer with a wireless signal coming out of it as shown below</a:t>
            </a:r>
          </a:p>
          <a:p>
            <a:r>
              <a:rPr lang="en-US" dirty="0" smtClean="0"/>
              <a:t>From the menu select the “View Available Wireless Networks” option.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58974" t="76256"/>
          <a:stretch>
            <a:fillRect/>
          </a:stretch>
        </p:blipFill>
        <p:spPr bwMode="auto">
          <a:xfrm>
            <a:off x="2362200" y="5029200"/>
            <a:ext cx="44941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486400" y="6248400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to an Open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Open networks are indicated by the word “Unsecured” underneath their name and the lack of a lock icon</a:t>
            </a:r>
          </a:p>
          <a:p>
            <a:r>
              <a:rPr lang="en-US" sz="2000" dirty="0" smtClean="0"/>
              <a:t>These networks are open for anyone to use but information on them is not sent securely.  They are most often found in public places such as a coffee shop or McDonalds.</a:t>
            </a:r>
          </a:p>
          <a:p>
            <a:r>
              <a:rPr lang="en-US" sz="2000" dirty="0" smtClean="0"/>
              <a:t>Click twice on the name of the network you want to join and you will be given a warning prompt.  Click yes if you wish to join the network.</a:t>
            </a:r>
            <a:endParaRPr lang="en-US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724400"/>
            <a:ext cx="40576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114800"/>
            <a:ext cx="3581400" cy="255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to a secure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Closed networks are indicated by a lock icon and the text “Security-enabled wireless network” followed by the type of password </a:t>
            </a:r>
            <a:r>
              <a:rPr lang="en-US" sz="2000" dirty="0" err="1" smtClean="0"/>
              <a:t>encription</a:t>
            </a:r>
            <a:r>
              <a:rPr lang="en-US" sz="2000" dirty="0" smtClean="0"/>
              <a:t> used by the network</a:t>
            </a:r>
          </a:p>
          <a:p>
            <a:r>
              <a:rPr lang="en-US" sz="2000" dirty="0" smtClean="0"/>
              <a:t>Click twice on the network you wish to join and type the network password twice into the window that comes up.  Click “Connect” to join the network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4191000"/>
            <a:ext cx="4435415" cy="206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48" y="3642130"/>
            <a:ext cx="3728952" cy="284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Confirming you are connected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Below is a screenshot of what it will look like if you are connected correctly.</a:t>
            </a:r>
          </a:p>
          <a:p>
            <a:r>
              <a:rPr lang="en-US" sz="2400" dirty="0" smtClean="0"/>
              <a:t>The x next to the icon for the wireless network goes away and when you mouse over the icon it reads “Status: Connected”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276600"/>
            <a:ext cx="5791200" cy="339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019800" y="5943600"/>
            <a:ext cx="1600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251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Connecting to a wireless network</vt:lpstr>
      <vt:lpstr>Accessing Wireless Network Options</vt:lpstr>
      <vt:lpstr>Connecting to an Open Network</vt:lpstr>
      <vt:lpstr>Connecting to a secure network</vt:lpstr>
      <vt:lpstr>Confirming you are connected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 wireless network</dc:title>
  <dc:creator>Metiri Group</dc:creator>
  <cp:lastModifiedBy>Metiri Group</cp:lastModifiedBy>
  <cp:revision>13</cp:revision>
  <dcterms:created xsi:type="dcterms:W3CDTF">2010-04-19T19:11:38Z</dcterms:created>
  <dcterms:modified xsi:type="dcterms:W3CDTF">2010-04-19T21:13:31Z</dcterms:modified>
</cp:coreProperties>
</file>