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26C80-1F0F-4212-8410-3EFA82E6E6C6}" type="datetimeFigureOut">
              <a:rPr lang="en-US" smtClean="0"/>
              <a:pPr/>
              <a:t>2/17/2010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3DB6A-0CDB-4FA4-B832-786438420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firefox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219199"/>
          </a:xfrm>
        </p:spPr>
        <p:txBody>
          <a:bodyPr/>
          <a:lstStyle/>
          <a:p>
            <a:r>
              <a:rPr lang="en-US" dirty="0" smtClean="0"/>
              <a:t>Installing Firefox on Windows XP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Installing Firefox for added security and web site compatibility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4638" y="1733550"/>
            <a:ext cx="351472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Opening Internet Explorer</a:t>
            </a:r>
            <a:endParaRPr lang="en-US" dirty="0"/>
          </a:p>
        </p:txBody>
      </p:sp>
      <p:pic>
        <p:nvPicPr>
          <p:cNvPr id="1027" name="Picture 3" descr="C:\Users\Metiri Group\Documents\word\media\imag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00"/>
            <a:ext cx="6892544" cy="4038600"/>
          </a:xfrm>
          <a:prstGeom prst="rect">
            <a:avLst/>
          </a:prstGeom>
          <a:noFill/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Click on the start menu and select Internet Explorer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Firefox Download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Type the address </a:t>
            </a:r>
            <a:r>
              <a:rPr lang="en-US" sz="2400" dirty="0" smtClean="0">
                <a:hlinkClick r:id="rId2"/>
              </a:rPr>
              <a:t>www.firefox.com</a:t>
            </a:r>
            <a:r>
              <a:rPr lang="en-US" sz="2400" dirty="0" smtClean="0"/>
              <a:t> into the browser and hit Enter.  Click on the download icon circled below.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438400"/>
            <a:ext cx="5105400" cy="41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Confirming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Windows will ask you to confirm that you want to run Firefox.  Click Run on the File Download – Security Warning panel.  The download will finish and another security warning will come up.  Again hit Run to proceed.</a:t>
            </a:r>
            <a:endParaRPr lang="en-US" sz="2400" dirty="0"/>
          </a:p>
        </p:txBody>
      </p:sp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895600"/>
            <a:ext cx="3048000" cy="20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5029200"/>
            <a:ext cx="3581400" cy="1674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4495800" y="5791200"/>
            <a:ext cx="9906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733800" y="3886200"/>
            <a:ext cx="914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Installation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Proceed through set up screens by hitting Next.  Choose </a:t>
            </a:r>
            <a:r>
              <a:rPr lang="en-US" sz="2400" smtClean="0"/>
              <a:t>the </a:t>
            </a:r>
            <a:r>
              <a:rPr lang="en-US" sz="2400" smtClean="0"/>
              <a:t>Standard </a:t>
            </a:r>
            <a:r>
              <a:rPr lang="en-US" sz="2400" dirty="0" smtClean="0"/>
              <a:t>installation option as indicated below.  If prompted about using Firefox as your default browser leave the check box filled in and hit Next.</a:t>
            </a:r>
            <a:endParaRPr lang="en-US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200400"/>
            <a:ext cx="3236246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200400"/>
            <a:ext cx="329871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Finishing Installation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Click the Finish box as indicated below and Firefox will launch automatically.  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743200"/>
            <a:ext cx="43053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Firefox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Firefox will now be at the top of the start menu where Internet Explorer was previously.  Click on the Firefox icon and the browser will start as shown below.</a:t>
            </a:r>
            <a:endParaRPr lang="en-US" sz="2400" i="1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19400"/>
            <a:ext cx="4191000" cy="245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4025504"/>
            <a:ext cx="4424680" cy="2592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179</Words>
  <Application>Microsoft Office PowerPoint</Application>
  <PresentationFormat>On-screen Show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Installing Firefox on Windows XP</vt:lpstr>
      <vt:lpstr>Opening Internet Explorer</vt:lpstr>
      <vt:lpstr>Starting Firefox Download</vt:lpstr>
      <vt:lpstr>Confirming installation</vt:lpstr>
      <vt:lpstr>Installation Options</vt:lpstr>
      <vt:lpstr>Finishing Installation</vt:lpstr>
      <vt:lpstr>Starting Firefox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Installing Firefox on Windows XP</dc:title>
  <dc:creator>Metiri Group</dc:creator>
  <cp:lastModifiedBy>Metiri Group</cp:lastModifiedBy>
  <cp:revision>14</cp:revision>
  <dcterms:created xsi:type="dcterms:W3CDTF">2010-02-16T22:32:32Z</dcterms:created>
  <dcterms:modified xsi:type="dcterms:W3CDTF">2010-02-17T18:34:40Z</dcterms:modified>
</cp:coreProperties>
</file>