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BD43E-ACA8-48C0-9B23-28F4B18B8BF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8E59B-37D6-48E2-BB12-AC7A5D7C5B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Computer Specifications and Program Minimum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Checking your Computer’s specifications and determining what programs can be used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905000"/>
            <a:ext cx="3223507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the Control Panel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8119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The Control Panel will contain many options to change the settings on your computer</a:t>
            </a:r>
          </a:p>
          <a:p>
            <a:r>
              <a:rPr lang="en-US" dirty="0" smtClean="0"/>
              <a:t>Access the control panel by clicking on the start menu and then clicking on the Control Panel as shown below.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200400"/>
            <a:ext cx="5943600" cy="348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System Settings and Information in the Control Panel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/>
          <a:lstStyle/>
          <a:p>
            <a:r>
              <a:rPr lang="en-US" dirty="0" smtClean="0"/>
              <a:t>The “System” option can be found in the Control Panel Window as seen below.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895600"/>
            <a:ext cx="5105400" cy="363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5410200" y="4495800"/>
            <a:ext cx="457200" cy="6096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Checking System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When you open up System in the Control Panel you will see the System Properties window open as shown below</a:t>
            </a:r>
          </a:p>
          <a:p>
            <a:r>
              <a:rPr lang="en-US" dirty="0" smtClean="0"/>
              <a:t>Under the General tab you can see your System Specifications (which are circled below). </a:t>
            </a:r>
          </a:p>
          <a:p>
            <a:r>
              <a:rPr lang="en-US" dirty="0" smtClean="0"/>
              <a:t>The amount of RAM (.99GBs) and Processor Speed (1.6 </a:t>
            </a:r>
            <a:r>
              <a:rPr lang="en-US" dirty="0" err="1" smtClean="0"/>
              <a:t>Ghz</a:t>
            </a:r>
            <a:r>
              <a:rPr lang="en-US" dirty="0" smtClean="0"/>
              <a:t>) tell you what programs your computer can run.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352799"/>
            <a:ext cx="2981874" cy="345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Checking Program Minimum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57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Most programs online will have a web page that lists minimum requirements.</a:t>
            </a:r>
          </a:p>
          <a:p>
            <a:r>
              <a:rPr lang="en-US" dirty="0" smtClean="0"/>
              <a:t>A sample of the Firefox 3.6 web browser is shown below.</a:t>
            </a:r>
          </a:p>
          <a:p>
            <a:r>
              <a:rPr lang="en-US" dirty="0" smtClean="0"/>
              <a:t>If your computer processor is faster then the requirement and you have more then the minimum amount of RAM you can run the program.</a:t>
            </a:r>
          </a:p>
          <a:p>
            <a:r>
              <a:rPr lang="en-US" dirty="0" smtClean="0"/>
              <a:t>If you are above the minimum requirement but below the recommended requirement your program will run but with poor performance.</a:t>
            </a:r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581399"/>
            <a:ext cx="6248400" cy="319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2133600" y="6019800"/>
            <a:ext cx="2362200" cy="685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218</Words>
  <Application>Microsoft Office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Computer Specifications and Program Minimum Requirements</vt:lpstr>
      <vt:lpstr>Finding the Control Panel</vt:lpstr>
      <vt:lpstr>System Settings and Information in the Control Panel</vt:lpstr>
      <vt:lpstr>Checking System Specifications</vt:lpstr>
      <vt:lpstr>Checking Program Minimum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Checking Computer Memory and Processor Speed</dc:title>
  <dc:creator>Metiri Group</dc:creator>
  <cp:lastModifiedBy>Metiri Group</cp:lastModifiedBy>
  <cp:revision>4</cp:revision>
  <dcterms:created xsi:type="dcterms:W3CDTF">2010-02-18T15:59:39Z</dcterms:created>
  <dcterms:modified xsi:type="dcterms:W3CDTF">2010-02-18T16:30:13Z</dcterms:modified>
</cp:coreProperties>
</file>