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5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85D9D-1252-448E-B888-03B195C4087E}" type="datetimeFigureOut">
              <a:rPr lang="en-US" smtClean="0"/>
              <a:pPr/>
              <a:t>2/18/2010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F3E52-FC56-47D9-85E5-5B2817DDC7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85D9D-1252-448E-B888-03B195C4087E}" type="datetimeFigureOut">
              <a:rPr lang="en-US" smtClean="0"/>
              <a:pPr/>
              <a:t>2/18/2010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F3E52-FC56-47D9-85E5-5B2817DDC7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85D9D-1252-448E-B888-03B195C4087E}" type="datetimeFigureOut">
              <a:rPr lang="en-US" smtClean="0"/>
              <a:pPr/>
              <a:t>2/18/2010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F3E52-FC56-47D9-85E5-5B2817DDC7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85D9D-1252-448E-B888-03B195C4087E}" type="datetimeFigureOut">
              <a:rPr lang="en-US" smtClean="0"/>
              <a:pPr/>
              <a:t>2/18/2010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F3E52-FC56-47D9-85E5-5B2817DDC7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85D9D-1252-448E-B888-03B195C4087E}" type="datetimeFigureOut">
              <a:rPr lang="en-US" smtClean="0"/>
              <a:pPr/>
              <a:t>2/18/2010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F3E52-FC56-47D9-85E5-5B2817DDC7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85D9D-1252-448E-B888-03B195C4087E}" type="datetimeFigureOut">
              <a:rPr lang="en-US" smtClean="0"/>
              <a:pPr/>
              <a:t>2/18/2010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F3E52-FC56-47D9-85E5-5B2817DDC7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85D9D-1252-448E-B888-03B195C4087E}" type="datetimeFigureOut">
              <a:rPr lang="en-US" smtClean="0"/>
              <a:pPr/>
              <a:t>2/18/2010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F3E52-FC56-47D9-85E5-5B2817DDC7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85D9D-1252-448E-B888-03B195C4087E}" type="datetimeFigureOut">
              <a:rPr lang="en-US" smtClean="0"/>
              <a:pPr/>
              <a:t>2/18/2010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F3E52-FC56-47D9-85E5-5B2817DDC7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85D9D-1252-448E-B888-03B195C4087E}" type="datetimeFigureOut">
              <a:rPr lang="en-US" smtClean="0"/>
              <a:pPr/>
              <a:t>2/18/2010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F3E52-FC56-47D9-85E5-5B2817DDC7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85D9D-1252-448E-B888-03B195C4087E}" type="datetimeFigureOut">
              <a:rPr lang="en-US" smtClean="0"/>
              <a:pPr/>
              <a:t>2/18/2010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F3E52-FC56-47D9-85E5-5B2817DDC7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85D9D-1252-448E-B888-03B195C4087E}" type="datetimeFigureOut">
              <a:rPr lang="en-US" smtClean="0"/>
              <a:pPr/>
              <a:t>2/18/2010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F3E52-FC56-47D9-85E5-5B2817DDC7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285D9D-1252-448E-B888-03B195C4087E}" type="datetimeFigureOut">
              <a:rPr lang="en-US" smtClean="0"/>
              <a:pPr/>
              <a:t>2/18/2010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CF3E52-FC56-47D9-85E5-5B2817DDC7F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1"/>
            <a:ext cx="7772400" cy="121919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Battery Information and Settings in Windows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4648200"/>
            <a:ext cx="6400800" cy="1752600"/>
          </a:xfrm>
        </p:spPr>
        <p:txBody>
          <a:bodyPr/>
          <a:lstStyle/>
          <a:p>
            <a:r>
              <a:rPr lang="en-US" dirty="0" smtClean="0"/>
              <a:t>Checking Battery Levels and Optimizing Power Settings for Longer Battery Life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1905000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Battery Indicator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4478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By Default the Battery Indicator will Appear when you unplug your computer.</a:t>
            </a:r>
          </a:p>
          <a:p>
            <a:r>
              <a:rPr lang="en-US" dirty="0" smtClean="0"/>
              <a:t>This icon gives a visual representation of the amount of charge left in your Battery.</a:t>
            </a:r>
          </a:p>
          <a:p>
            <a:r>
              <a:rPr lang="en-US" dirty="0" smtClean="0"/>
              <a:t>Less blue indicates less charge left.  In this case the battery is 25% full.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3048000"/>
            <a:ext cx="5943600" cy="3482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5"/>
          <p:cNvSpPr/>
          <p:nvPr/>
        </p:nvSpPr>
        <p:spPr>
          <a:xfrm>
            <a:off x="6400800" y="6324600"/>
            <a:ext cx="381000" cy="228600"/>
          </a:xfrm>
          <a:prstGeom prst="ellipse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Changing Battery Usage Options Quickly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743199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If you left click on the battery icon it will give you several setting options.</a:t>
            </a:r>
          </a:p>
          <a:p>
            <a:r>
              <a:rPr lang="en-US" dirty="0" smtClean="0"/>
              <a:t>These options range from “Max Battery” to “Always On”</a:t>
            </a:r>
          </a:p>
          <a:p>
            <a:r>
              <a:rPr lang="en-US" dirty="0" smtClean="0"/>
              <a:t>Max Battery will reduce computer speed and turn off the monitor quickly and deactivate the computer when it is not in use</a:t>
            </a:r>
          </a:p>
          <a:p>
            <a:r>
              <a:rPr lang="en-US" dirty="0" smtClean="0"/>
              <a:t>Always On will never deactivate the computer and only dim the monitor after long periods of non use 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3733800"/>
            <a:ext cx="520192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5105400" y="5867400"/>
            <a:ext cx="1219200" cy="990600"/>
          </a:xfrm>
          <a:prstGeom prst="ellipse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5240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To make more detailed changes to power settings you will use the Power Properties </a:t>
            </a:r>
            <a:r>
              <a:rPr lang="en-US" sz="2000" dirty="0" err="1" smtClean="0"/>
              <a:t>preferances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To access these preferences right click on the battery icon and select Adjust Power Properties</a:t>
            </a:r>
            <a:endParaRPr lang="en-US" sz="20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3124200"/>
            <a:ext cx="5943600" cy="3482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 Power Schemes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133600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On the first tab of Power Options Properties you can change the power scheme or customize power schemes</a:t>
            </a:r>
          </a:p>
          <a:p>
            <a:r>
              <a:rPr lang="en-US" dirty="0" smtClean="0"/>
              <a:t>For each power scheme you can change the length of idle time before the computer powers down the monitor and hard drive. </a:t>
            </a:r>
          </a:p>
          <a:p>
            <a:r>
              <a:rPr lang="en-US" dirty="0" smtClean="0"/>
              <a:t>Additionally you can set a length of time the computer can be idle before it enters battery saving standby mode.</a:t>
            </a:r>
          </a:p>
          <a:p>
            <a:r>
              <a:rPr lang="en-US" dirty="0" smtClean="0"/>
              <a:t>Standby mode turns off the computer until the keyboard or mouse is touched.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3466724"/>
            <a:ext cx="2895600" cy="3261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Battery Level Alarms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812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You can set your laptop to make a text or sound warning when the battery drops below a defined level of power.</a:t>
            </a:r>
          </a:p>
          <a:p>
            <a:r>
              <a:rPr lang="en-US" dirty="0" smtClean="0"/>
              <a:t>You can set different levels for low battery and critical battery. </a:t>
            </a:r>
          </a:p>
          <a:p>
            <a:r>
              <a:rPr lang="en-US" dirty="0" smtClean="0"/>
              <a:t>The default settings </a:t>
            </a:r>
            <a:r>
              <a:rPr lang="en-US" dirty="0" smtClean="0"/>
              <a:t>are a text warning for when the battery is below 10% and entering standby mode at 3% automatically.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3276600"/>
            <a:ext cx="3009900" cy="338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Advanced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362199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On the advanced options tab you can choose to show the battery icon on the taskbar even when the computer is plugged in.</a:t>
            </a:r>
          </a:p>
          <a:p>
            <a:r>
              <a:rPr lang="en-US" dirty="0" smtClean="0"/>
              <a:t>You can choose whether or not a password is required to use the computer after it returns from standby mode</a:t>
            </a:r>
          </a:p>
          <a:p>
            <a:r>
              <a:rPr lang="en-US" dirty="0" smtClean="0"/>
              <a:t>You can set what the computer does when the lid is closed and when you press the power button (circled below).</a:t>
            </a:r>
          </a:p>
          <a:p>
            <a:r>
              <a:rPr lang="en-US" dirty="0" smtClean="0"/>
              <a:t>There is not a sleep button on the </a:t>
            </a:r>
            <a:r>
              <a:rPr lang="en-US" dirty="0" err="1" smtClean="0"/>
              <a:t>i-Buddie</a:t>
            </a:r>
            <a:r>
              <a:rPr lang="en-US" dirty="0" smtClean="0"/>
              <a:t> Laptop.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3810000"/>
            <a:ext cx="3124200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832488" y="4006712"/>
            <a:ext cx="2895601" cy="2502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Oval 5"/>
          <p:cNvSpPr/>
          <p:nvPr/>
        </p:nvSpPr>
        <p:spPr>
          <a:xfrm>
            <a:off x="6781800" y="5257800"/>
            <a:ext cx="304800" cy="2286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392</Words>
  <Application>Microsoft Office PowerPoint</Application>
  <PresentationFormat>On-screen Show (4:3)</PresentationFormat>
  <Paragraphs>27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Battery Information and Settings in Windows</vt:lpstr>
      <vt:lpstr>The Battery Indicator</vt:lpstr>
      <vt:lpstr>Changing Battery Usage Options Quickly</vt:lpstr>
      <vt:lpstr>Slide 4</vt:lpstr>
      <vt:lpstr>Custom Power Schemes</vt:lpstr>
      <vt:lpstr>Battery Level Alarms</vt:lpstr>
      <vt:lpstr>Advanced Options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Battery Information and Settings in Windows</dc:title>
  <dc:creator>Metiri Group</dc:creator>
  <cp:lastModifiedBy>Metiri Group</cp:lastModifiedBy>
  <cp:revision>11</cp:revision>
  <dcterms:created xsi:type="dcterms:W3CDTF">2010-02-17T23:02:39Z</dcterms:created>
  <dcterms:modified xsi:type="dcterms:W3CDTF">2010-02-18T15:34:51Z</dcterms:modified>
</cp:coreProperties>
</file>