
<file path=[Content_Types].xml><?xml version="1.0" encoding="utf-8"?>
<Types xmlns="http://schemas.openxmlformats.org/package/2006/content-types">
  <Override PartName="/ppt/slideLayouts/slideLayout4.xml" ContentType="application/vnd.openxmlformats-officedocument.presentationml.slideLayout+xml"/>
  <Default Extension="jpeg" ContentType="image/jpeg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Default Extension="rels" ContentType="application/vnd.openxmlformats-package.relationship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.xml" ContentType="application/vnd.openxmlformats-officedocument.presentationml.slideLayout+xml"/>
  <Default Extension="png" ContentType="image/png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2.xml" ContentType="application/vnd.openxmlformats-officedocument.presentationml.slideLayout+xml"/>
  <Override PartName="/ppt/presentation.xml" ContentType="application/vnd.openxmlformats-officedocument.presentationml.presentation.main+xml"/>
  <Default Extension="bin" ContentType="application/vnd.openxmlformats-officedocument.presentationml.printerSettings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s/slide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sldIdLst>
    <p:sldId id="256" r:id="rId2"/>
    <p:sldId id="263" r:id="rId3"/>
    <p:sldId id="257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>
      <p:cViewPr varScale="1">
        <p:scale>
          <a:sx n="154" d="100"/>
          <a:sy n="154" d="100"/>
        </p:scale>
        <p:origin x="-114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printerSettings" Target="printerSettings/printerSettings1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FA1FF-C14C-45F5-885F-3A2144BCC069}" type="datetimeFigureOut">
              <a:rPr lang="en-US" smtClean="0"/>
              <a:pPr/>
              <a:t>3/16/10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AC934-5805-48BB-A8ED-DEBAA75A4B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FA1FF-C14C-45F5-885F-3A2144BCC069}" type="datetimeFigureOut">
              <a:rPr lang="en-US" smtClean="0"/>
              <a:pPr/>
              <a:t>3/16/10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AC934-5805-48BB-A8ED-DEBAA75A4B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FA1FF-C14C-45F5-885F-3A2144BCC069}" type="datetimeFigureOut">
              <a:rPr lang="en-US" smtClean="0"/>
              <a:pPr/>
              <a:t>3/16/10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AC934-5805-48BB-A8ED-DEBAA75A4B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FA1FF-C14C-45F5-885F-3A2144BCC069}" type="datetimeFigureOut">
              <a:rPr lang="en-US" smtClean="0"/>
              <a:pPr/>
              <a:t>3/16/10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AC934-5805-48BB-A8ED-DEBAA75A4B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FA1FF-C14C-45F5-885F-3A2144BCC069}" type="datetimeFigureOut">
              <a:rPr lang="en-US" smtClean="0"/>
              <a:pPr/>
              <a:t>3/16/10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AC934-5805-48BB-A8ED-DEBAA75A4B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FA1FF-C14C-45F5-885F-3A2144BCC069}" type="datetimeFigureOut">
              <a:rPr lang="en-US" smtClean="0"/>
              <a:pPr/>
              <a:t>3/16/10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AC934-5805-48BB-A8ED-DEBAA75A4B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FA1FF-C14C-45F5-885F-3A2144BCC069}" type="datetimeFigureOut">
              <a:rPr lang="en-US" smtClean="0"/>
              <a:pPr/>
              <a:t>3/16/10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AC934-5805-48BB-A8ED-DEBAA75A4B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FA1FF-C14C-45F5-885F-3A2144BCC069}" type="datetimeFigureOut">
              <a:rPr lang="en-US" smtClean="0"/>
              <a:pPr/>
              <a:t>3/16/10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AC934-5805-48BB-A8ED-DEBAA75A4B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FA1FF-C14C-45F5-885F-3A2144BCC069}" type="datetimeFigureOut">
              <a:rPr lang="en-US" smtClean="0"/>
              <a:pPr/>
              <a:t>3/16/10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AC934-5805-48BB-A8ED-DEBAA75A4B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FA1FF-C14C-45F5-885F-3A2144BCC069}" type="datetimeFigureOut">
              <a:rPr lang="en-US" smtClean="0"/>
              <a:pPr/>
              <a:t>3/16/10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AC934-5805-48BB-A8ED-DEBAA75A4B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FA1FF-C14C-45F5-885F-3A2144BCC069}" type="datetimeFigureOut">
              <a:rPr lang="en-US" smtClean="0"/>
              <a:pPr/>
              <a:t>3/16/10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AC934-5805-48BB-A8ED-DEBAA75A4B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EFA1FF-C14C-45F5-885F-3A2144BCC069}" type="datetimeFigureOut">
              <a:rPr lang="en-US" smtClean="0"/>
              <a:pPr/>
              <a:t>3/16/10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CAC934-5805-48BB-A8ED-DEBAA75A4B5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8601"/>
            <a:ext cx="7772400" cy="106679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Using external </a:t>
            </a:r>
            <a:r>
              <a:rPr lang="en-US" dirty="0" smtClean="0"/>
              <a:t>headphones and speakers in Windows XP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648200"/>
            <a:ext cx="6400800" cy="1295400"/>
          </a:xfrm>
        </p:spPr>
        <p:txBody>
          <a:bodyPr/>
          <a:lstStyle/>
          <a:p>
            <a:r>
              <a:rPr lang="en-US" dirty="0" smtClean="0"/>
              <a:t>Finding the audio control panel and changing sound output settings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752600"/>
            <a:ext cx="2578100" cy="255994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2819400"/>
            <a:ext cx="4038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First, plug your headphones into your laptop. Most will be color-coded.</a:t>
            </a:r>
            <a:br>
              <a:rPr lang="en-US" dirty="0" smtClean="0"/>
            </a:br>
            <a:r>
              <a:rPr lang="en-US" dirty="0" smtClean="0"/>
              <a:t>Green for headphones, pink for microphone.</a:t>
            </a:r>
            <a:endParaRPr lang="en-US" dirty="0"/>
          </a:p>
        </p:txBody>
      </p:sp>
      <p:pic>
        <p:nvPicPr>
          <p:cNvPr id="4" name="Content Placeholder 3" descr="phot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1000" y="1581150"/>
            <a:ext cx="4800600" cy="360045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Go to the Start menu, in the bottom left-hand corner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676400"/>
            <a:ext cx="8001000" cy="4688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 to the Control Panel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752600"/>
            <a:ext cx="8001000" cy="4688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 to “Sound And Audio Devices”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676400"/>
            <a:ext cx="8001000" cy="4688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on the “Audio” tab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752600"/>
            <a:ext cx="7848600" cy="4598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Click on “Advanced”, under “Sound Playback”</a:t>
            </a:r>
            <a:endParaRPr lang="en-US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1905000"/>
            <a:ext cx="3495675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Choose “Stereo Headphones” from the drop-down menu, and click “Apply”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1524000"/>
            <a:ext cx="3505200" cy="3871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55626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smtClean="0">
                <a:latin typeface="+mj-lt"/>
                <a:ea typeface="+mj-ea"/>
                <a:cs typeface="+mj-cs"/>
              </a:rPr>
              <a:t>Click “OK”, and your headphones will be set up</a:t>
            </a:r>
            <a:r>
              <a:rPr lang="en-US" sz="4400" dirty="0" smtClean="0">
                <a:latin typeface="+mj-lt"/>
                <a:ea typeface="+mj-ea"/>
                <a:cs typeface="+mj-cs"/>
              </a:rPr>
              <a:t>.  You can also select different speaker options for plug in speakers.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129</Words>
  <Application>Microsoft Macintosh PowerPoint</Application>
  <PresentationFormat>On-screen Show (4:3)</PresentationFormat>
  <Paragraphs>10</Paragraphs>
  <Slides>8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Using external headphones and speakers in Windows XP</vt:lpstr>
      <vt:lpstr>First, plug your headphones into your laptop. Most will be color-coded. Green for headphones, pink for microphone.</vt:lpstr>
      <vt:lpstr>Go to the Start menu, in the bottom left-hand corner</vt:lpstr>
      <vt:lpstr>Go to the Control Panel</vt:lpstr>
      <vt:lpstr>Go to “Sound And Audio Devices”</vt:lpstr>
      <vt:lpstr>Click on the “Audio” tab</vt:lpstr>
      <vt:lpstr>Click on “Advanced”, under “Sound Playback”</vt:lpstr>
      <vt:lpstr>Choose “Stereo Headphones” from the drop-down menu, and click “Apply”</vt:lpstr>
    </vt:vector>
  </TitlesOfParts>
  <Company>Intel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Audio Options</dc:title>
  <dc:creator>CMPC-ENU</dc:creator>
  <cp:lastModifiedBy>The Coughlins</cp:lastModifiedBy>
  <cp:revision>12</cp:revision>
  <dcterms:created xsi:type="dcterms:W3CDTF">2010-03-16T10:04:59Z</dcterms:created>
  <dcterms:modified xsi:type="dcterms:W3CDTF">2010-03-16T10:08:03Z</dcterms:modified>
</cp:coreProperties>
</file>