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4572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4572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4572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4572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144" y="-128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Relationship Id="rId25" Type="http://schemas.openxmlformats.org/officeDocument/2006/relationships/slide" Target="slides/slide1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63381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05563"/>
      </p:ext>
    </p:extLst>
  </p:cSld>
  <p:clrMapOvr>
    <a:masterClrMapping/>
  </p:clrMapOvr>
  <p:transition xmlns:p14="http://schemas.microsoft.com/office/powerpoint/2010/main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9170"/>
      </p:ext>
    </p:extLst>
  </p:cSld>
  <p:clrMapOvr>
    <a:masterClrMapping/>
  </p:clrMapOvr>
  <p:transition xmlns:p14="http://schemas.microsoft.com/office/powerpoint/2010/main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13163"/>
      </p:ext>
    </p:extLst>
  </p:cSld>
  <p:clrMapOvr>
    <a:masterClrMapping/>
  </p:clrMapOvr>
  <p:transition xmlns:p14="http://schemas.microsoft.com/office/powerpoint/2010/main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821820"/>
      </p:ext>
    </p:extLst>
  </p:cSld>
  <p:clrMapOvr>
    <a:masterClrMapping/>
  </p:clrMapOvr>
  <p:transition xmlns:p14="http://schemas.microsoft.com/office/powerpoint/2010/main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999470"/>
      </p:ext>
    </p:extLst>
  </p:cSld>
  <p:clrMapOvr>
    <a:masterClrMapping/>
  </p:clrMapOvr>
  <p:transition xmlns:p14="http://schemas.microsoft.com/office/powerpoint/2010/main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49301"/>
      </p:ext>
    </p:extLst>
  </p:cSld>
  <p:clrMapOvr>
    <a:masterClrMapping/>
  </p:clrMapOvr>
  <p:transition xmlns:p14="http://schemas.microsoft.com/office/powerpoint/2010/main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964834"/>
      </p:ext>
    </p:extLst>
  </p:cSld>
  <p:clrMapOvr>
    <a:masterClrMapping/>
  </p:clrMapOvr>
  <p:transition xmlns:p14="http://schemas.microsoft.com/office/powerpoint/2010/main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557242"/>
      </p:ext>
    </p:extLst>
  </p:cSld>
  <p:clrMapOvr>
    <a:masterClrMapping/>
  </p:clrMapOvr>
  <p:transition xmlns:p14="http://schemas.microsoft.com/office/powerpoint/2010/main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0934597"/>
      </p:ext>
    </p:extLst>
  </p:cSld>
  <p:clrMapOvr>
    <a:masterClrMapping/>
  </p:clrMapOvr>
  <p:transition xmlns:p14="http://schemas.microsoft.com/office/powerpoint/2010/main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241609"/>
      </p:ext>
    </p:extLst>
  </p:cSld>
  <p:clrMapOvr>
    <a:masterClrMapping/>
  </p:clrMapOvr>
  <p:transition xmlns:p14="http://schemas.microsoft.com/office/powerpoint/2010/main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05521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44557"/>
      </p:ext>
    </p:extLst>
  </p:cSld>
  <p:clrMapOvr>
    <a:masterClrMapping/>
  </p:clrMapOvr>
  <p:transition xmlns:p14="http://schemas.microsoft.com/office/powerpoint/2010/main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878340"/>
      </p:ext>
    </p:extLst>
  </p:cSld>
  <p:clrMapOvr>
    <a:masterClrMapping/>
  </p:clrMapOvr>
  <p:transition xmlns:p14="http://schemas.microsoft.com/office/powerpoint/2010/main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910169"/>
      </p:ext>
    </p:extLst>
  </p:cSld>
  <p:clrMapOvr>
    <a:masterClrMapping/>
  </p:clrMapOvr>
  <p:transition xmlns:p14="http://schemas.microsoft.com/office/powerpoint/2010/main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22770"/>
      </p:ext>
    </p:extLst>
  </p:cSld>
  <p:clrMapOvr>
    <a:masterClrMapping/>
  </p:clrMapOvr>
  <p:transition xmlns:p14="http://schemas.microsoft.com/office/powerpoint/2010/main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2484281"/>
      </p:ext>
    </p:extLst>
  </p:cSld>
  <p:clrMapOvr>
    <a:masterClrMapping/>
  </p:clrMapOvr>
  <p:transition xmlns:p14="http://schemas.microsoft.com/office/powerpoint/2010/main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49871"/>
      </p:ext>
    </p:extLst>
  </p:cSld>
  <p:clrMapOvr>
    <a:masterClrMapping/>
  </p:clrMapOvr>
  <p:transition xmlns:p14="http://schemas.microsoft.com/office/powerpoint/2010/main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47073"/>
      </p:ext>
    </p:extLst>
  </p:cSld>
  <p:clrMapOvr>
    <a:masterClrMapping/>
  </p:clrMapOvr>
  <p:transition xmlns:p14="http://schemas.microsoft.com/office/powerpoint/2010/main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02251"/>
      </p:ext>
    </p:extLst>
  </p:cSld>
  <p:clrMapOvr>
    <a:masterClrMapping/>
  </p:clrMapOvr>
  <p:transition xmlns:p14="http://schemas.microsoft.com/office/powerpoint/2010/main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05280"/>
      </p:ext>
    </p:extLst>
  </p:cSld>
  <p:clrMapOvr>
    <a:masterClrMapping/>
  </p:clrMapOvr>
  <p:transition xmlns:p14="http://schemas.microsoft.com/office/powerpoint/2010/main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80332"/>
      </p:ext>
    </p:extLst>
  </p:cSld>
  <p:clrMapOvr>
    <a:masterClrMapping/>
  </p:clrMapOvr>
  <p:transition xmlns:p14="http://schemas.microsoft.com/office/powerpoint/2010/main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0574054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17362"/>
      </p:ext>
    </p:extLst>
  </p:cSld>
  <p:clrMapOvr>
    <a:masterClrMapping/>
  </p:clrMapOvr>
  <p:transition xmlns:p14="http://schemas.microsoft.com/office/powerpoint/2010/main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37408"/>
      </p:ext>
    </p:extLst>
  </p:cSld>
  <p:clrMapOvr>
    <a:masterClrMapping/>
  </p:clrMapOvr>
  <p:transition xmlns:p14="http://schemas.microsoft.com/office/powerpoint/2010/main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754132"/>
      </p:ext>
    </p:extLst>
  </p:cSld>
  <p:clrMapOvr>
    <a:masterClrMapping/>
  </p:clrMapOvr>
  <p:transition xmlns:p14="http://schemas.microsoft.com/office/powerpoint/2010/main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95260"/>
      </p:ext>
    </p:extLst>
  </p:cSld>
  <p:clrMapOvr>
    <a:masterClrMapping/>
  </p:clrMapOvr>
  <p:transition xmlns:p14="http://schemas.microsoft.com/office/powerpoint/2010/main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457026"/>
      </p:ext>
    </p:extLst>
  </p:cSld>
  <p:clrMapOvr>
    <a:masterClrMapping/>
  </p:clrMapOvr>
  <p:transition xmlns:p14="http://schemas.microsoft.com/office/powerpoint/2010/main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46619"/>
      </p:ext>
    </p:extLst>
  </p:cSld>
  <p:clrMapOvr>
    <a:masterClrMapping/>
  </p:clrMapOvr>
  <p:transition xmlns:p14="http://schemas.microsoft.com/office/powerpoint/2010/main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301080"/>
      </p:ext>
    </p:extLst>
  </p:cSld>
  <p:clrMapOvr>
    <a:masterClrMapping/>
  </p:clrMapOvr>
  <p:transition xmlns:p14="http://schemas.microsoft.com/office/powerpoint/2010/main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77856"/>
      </p:ext>
    </p:extLst>
  </p:cSld>
  <p:clrMapOvr>
    <a:masterClrMapping/>
  </p:clrMapOvr>
  <p:transition xmlns:p14="http://schemas.microsoft.com/office/powerpoint/2010/main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953373"/>
      </p:ext>
    </p:extLst>
  </p:cSld>
  <p:clrMapOvr>
    <a:masterClrMapping/>
  </p:clrMapOvr>
  <p:transition xmlns:p14="http://schemas.microsoft.com/office/powerpoint/2010/main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664885"/>
      </p:ext>
    </p:extLst>
  </p:cSld>
  <p:clrMapOvr>
    <a:masterClrMapping/>
  </p:clrMapOvr>
  <p:transition xmlns:p14="http://schemas.microsoft.com/office/powerpoint/2010/main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5975431"/>
      </p:ext>
    </p:extLst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14616"/>
      </p:ext>
    </p:extLst>
  </p:cSld>
  <p:clrMapOvr>
    <a:masterClrMapping/>
  </p:clrMapOvr>
  <p:transition xmlns:p14="http://schemas.microsoft.com/office/powerpoint/2010/main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5544560"/>
      </p:ext>
    </p:extLst>
  </p:cSld>
  <p:clrMapOvr>
    <a:masterClrMapping/>
  </p:clrMapOvr>
  <p:transition xmlns:p14="http://schemas.microsoft.com/office/powerpoint/2010/main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517246"/>
      </p:ext>
    </p:extLst>
  </p:cSld>
  <p:clrMapOvr>
    <a:masterClrMapping/>
  </p:clrMapOvr>
  <p:transition xmlns:p14="http://schemas.microsoft.com/office/powerpoint/2010/main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59723"/>
      </p:ext>
    </p:extLst>
  </p:cSld>
  <p:clrMapOvr>
    <a:masterClrMapping/>
  </p:clrMapOvr>
  <p:transition xmlns:p14="http://schemas.microsoft.com/office/powerpoint/2010/main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49395"/>
      </p:ext>
    </p:extLst>
  </p:cSld>
  <p:clrMapOvr>
    <a:masterClrMapping/>
  </p:clrMapOvr>
  <p:transition xmlns:p14="http://schemas.microsoft.com/office/powerpoint/2010/main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339284"/>
      </p:ext>
    </p:extLst>
  </p:cSld>
  <p:clrMapOvr>
    <a:masterClrMapping/>
  </p:clrMapOvr>
  <p:transition xmlns:p14="http://schemas.microsoft.com/office/powerpoint/2010/main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6998495"/>
      </p:ext>
    </p:extLst>
  </p:cSld>
  <p:clrMapOvr>
    <a:masterClrMapping/>
  </p:clrMapOvr>
  <p:transition xmlns:p14="http://schemas.microsoft.com/office/powerpoint/2010/main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68347"/>
      </p:ext>
    </p:extLst>
  </p:cSld>
  <p:clrMapOvr>
    <a:masterClrMapping/>
  </p:clrMapOvr>
  <p:transition xmlns:p14="http://schemas.microsoft.com/office/powerpoint/2010/main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21837"/>
      </p:ext>
    </p:extLst>
  </p:cSld>
  <p:clrMapOvr>
    <a:masterClrMapping/>
  </p:clrMapOvr>
  <p:transition xmlns:p14="http://schemas.microsoft.com/office/powerpoint/2010/main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56618"/>
      </p:ext>
    </p:extLst>
  </p:cSld>
  <p:clrMapOvr>
    <a:masterClrMapping/>
  </p:clrMapOvr>
  <p:transition xmlns:p14="http://schemas.microsoft.com/office/powerpoint/2010/main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365502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1390780"/>
      </p:ext>
    </p:extLst>
  </p:cSld>
  <p:clrMapOvr>
    <a:masterClrMapping/>
  </p:clrMapOvr>
  <p:transition xmlns:p14="http://schemas.microsoft.com/office/powerpoint/2010/main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0531167"/>
      </p:ext>
    </p:extLst>
  </p:cSld>
  <p:clrMapOvr>
    <a:masterClrMapping/>
  </p:clrMapOvr>
  <p:transition xmlns:p14="http://schemas.microsoft.com/office/powerpoint/2010/main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0449136"/>
      </p:ext>
    </p:extLst>
  </p:cSld>
  <p:clrMapOvr>
    <a:masterClrMapping/>
  </p:clrMapOvr>
  <p:transition xmlns:p14="http://schemas.microsoft.com/office/powerpoint/2010/main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84314"/>
      </p:ext>
    </p:extLst>
  </p:cSld>
  <p:clrMapOvr>
    <a:masterClrMapping/>
  </p:clrMapOvr>
  <p:transition xmlns:p14="http://schemas.microsoft.com/office/powerpoint/2010/main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24130"/>
      </p:ext>
    </p:extLst>
  </p:cSld>
  <p:clrMapOvr>
    <a:masterClrMapping/>
  </p:clrMapOvr>
  <p:transition xmlns:p14="http://schemas.microsoft.com/office/powerpoint/2010/main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092348"/>
      </p:ext>
    </p:extLst>
  </p:cSld>
  <p:clrMapOvr>
    <a:masterClrMapping/>
  </p:clrMapOvr>
  <p:transition xmlns:p14="http://schemas.microsoft.com/office/powerpoint/2010/main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30762"/>
      </p:ext>
    </p:extLst>
  </p:cSld>
  <p:clrMapOvr>
    <a:masterClrMapping/>
  </p:clrMapOvr>
  <p:transition xmlns:p14="http://schemas.microsoft.com/office/powerpoint/2010/main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070425"/>
      </p:ext>
    </p:extLst>
  </p:cSld>
  <p:clrMapOvr>
    <a:masterClrMapping/>
  </p:clrMapOvr>
  <p:transition xmlns:p14="http://schemas.microsoft.com/office/powerpoint/2010/main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622302"/>
      </p:ext>
    </p:extLst>
  </p:cSld>
  <p:clrMapOvr>
    <a:masterClrMapping/>
  </p:clrMapOvr>
  <p:transition xmlns:p14="http://schemas.microsoft.com/office/powerpoint/2010/main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901906"/>
      </p:ext>
    </p:extLst>
  </p:cSld>
  <p:clrMapOvr>
    <a:masterClrMapping/>
  </p:clrMapOvr>
  <p:transition xmlns:p14="http://schemas.microsoft.com/office/powerpoint/2010/main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969142"/>
      </p:ext>
    </p:extLst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58472"/>
      </p:ext>
    </p:extLst>
  </p:cSld>
  <p:clrMapOvr>
    <a:masterClrMapping/>
  </p:clrMapOvr>
  <p:transition xmlns:p14="http://schemas.microsoft.com/office/powerpoint/2010/main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880528"/>
      </p:ext>
    </p:extLst>
  </p:cSld>
  <p:clrMapOvr>
    <a:masterClrMapping/>
  </p:clrMapOvr>
  <p:transition xmlns:p14="http://schemas.microsoft.com/office/powerpoint/2010/main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2132320"/>
      </p:ext>
    </p:extLst>
  </p:cSld>
  <p:clrMapOvr>
    <a:masterClrMapping/>
  </p:clrMapOvr>
  <p:transition xmlns:p14="http://schemas.microsoft.com/office/powerpoint/2010/main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9835906"/>
      </p:ext>
    </p:extLst>
  </p:cSld>
  <p:clrMapOvr>
    <a:masterClrMapping/>
  </p:clrMapOvr>
  <p:transition xmlns:p14="http://schemas.microsoft.com/office/powerpoint/2010/main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85671"/>
      </p:ext>
    </p:extLst>
  </p:cSld>
  <p:clrMapOvr>
    <a:masterClrMapping/>
  </p:clrMapOvr>
  <p:transition xmlns:p14="http://schemas.microsoft.com/office/powerpoint/2010/main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37831"/>
      </p:ext>
    </p:extLst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719495"/>
      </p:ext>
    </p:extLst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39349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444948"/>
      </p:ext>
    </p:extLst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6049899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22575"/>
      </p:ext>
    </p:extLst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310881"/>
      </p:ext>
    </p:extLst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22038"/>
      </p:ext>
    </p:extLst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502293"/>
      </p:ext>
    </p:extLst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413110"/>
      </p:ext>
    </p:extLst>
  </p:cSld>
  <p:clrMapOvr>
    <a:masterClrMapping/>
  </p:clrMapOvr>
  <p:transition xmlns:p14="http://schemas.microsoft.com/office/powerpoint/2010/main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2207"/>
      </p:ext>
    </p:extLst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0737522"/>
      </p:ext>
    </p:extLst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277377"/>
      </p:ext>
    </p:extLst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85080"/>
      </p:ext>
    </p:extLst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717732"/>
      </p:ext>
    </p:extLst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535410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8183589"/>
      </p:ext>
    </p:extLst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7900524"/>
      </p:ext>
    </p:extLst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9174891"/>
      </p:ext>
    </p:extLst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01965"/>
      </p:ext>
    </p:extLst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99182"/>
      </p:ext>
    </p:extLst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38925"/>
      </p:ext>
    </p:extLst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56655"/>
      </p:ext>
    </p:extLst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1999788"/>
      </p:ext>
    </p:extLst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585589"/>
      </p:ext>
    </p:extLst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254349"/>
      </p:ext>
    </p:extLst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28144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088443"/>
      </p:ext>
    </p:extLst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690096"/>
      </p:ext>
    </p:extLst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6460800"/>
      </p:ext>
    </p:extLst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63744"/>
      </p:ext>
    </p:extLst>
  </p:cSld>
  <p:clrMapOvr>
    <a:masterClrMapping/>
  </p:clrMapOvr>
  <p:transition xmlns:p14="http://schemas.microsoft.com/office/powerpoint/2010/main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590146"/>
      </p:ext>
    </p:extLst>
  </p:cSld>
  <p:clrMapOvr>
    <a:masterClrMapping/>
  </p:clrMapOvr>
  <p:transition xmlns:p14="http://schemas.microsoft.com/office/powerpoint/2010/main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85292"/>
      </p:ext>
    </p:extLst>
  </p:cSld>
  <p:clrMapOvr>
    <a:masterClrMapping/>
  </p:clrMapOvr>
  <p:transition xmlns:p14="http://schemas.microsoft.com/office/powerpoint/2010/main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37931"/>
      </p:ext>
    </p:extLst>
  </p:cSld>
  <p:clrMapOvr>
    <a:masterClrMapping/>
  </p:clrMapOvr>
  <p:transition xmlns:p14="http://schemas.microsoft.com/office/powerpoint/2010/main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916405"/>
      </p:ext>
    </p:extLst>
  </p:cSld>
  <p:clrMapOvr>
    <a:masterClrMapping/>
  </p:clrMapOvr>
  <p:transition xmlns:p14="http://schemas.microsoft.com/office/powerpoint/2010/main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352314"/>
      </p:ext>
    </p:extLst>
  </p:cSld>
  <p:clrMapOvr>
    <a:masterClrMapping/>
  </p:clrMapOvr>
  <p:transition xmlns:p14="http://schemas.microsoft.com/office/powerpoint/2010/main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439234"/>
      </p:ext>
    </p:extLst>
  </p:cSld>
  <p:clrMapOvr>
    <a:masterClrMapping/>
  </p:clrMapOvr>
  <p:transition xmlns:p14="http://schemas.microsoft.com/office/powerpoint/2010/main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75764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92480"/>
      </p:ext>
    </p:extLst>
  </p:cSld>
  <p:clrMapOvr>
    <a:masterClrMapping/>
  </p:clrMapOvr>
  <p:transition xmlns:p14="http://schemas.microsoft.com/office/powerpoint/2010/main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36804"/>
      </p:ext>
    </p:extLst>
  </p:cSld>
  <p:clrMapOvr>
    <a:masterClrMapping/>
  </p:clrMapOvr>
  <p:transition xmlns:p14="http://schemas.microsoft.com/office/powerpoint/2010/main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428054"/>
      </p:ext>
    </p:extLst>
  </p:cSld>
  <p:clrMapOvr>
    <a:masterClrMapping/>
  </p:clrMapOvr>
  <p:transition xmlns:p14="http://schemas.microsoft.com/office/powerpoint/2010/main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774291"/>
      </p:ext>
    </p:extLst>
  </p:cSld>
  <p:clrMapOvr>
    <a:masterClrMapping/>
  </p:clrMapOvr>
  <p:transition xmlns:p14="http://schemas.microsoft.com/office/powerpoint/2010/main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1960800"/>
      </p:ext>
    </p:extLst>
  </p:cSld>
  <p:clrMapOvr>
    <a:masterClrMapping/>
  </p:clrMapOvr>
  <p:transition xmlns:p14="http://schemas.microsoft.com/office/powerpoint/2010/main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47654"/>
      </p:ext>
    </p:extLst>
  </p:cSld>
  <p:clrMapOvr>
    <a:masterClrMapping/>
  </p:clrMapOvr>
  <p:transition xmlns:p14="http://schemas.microsoft.com/office/powerpoint/2010/main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36688"/>
      </p:ext>
    </p:extLst>
  </p:cSld>
  <p:clrMapOvr>
    <a:masterClrMapping/>
  </p:clrMapOvr>
  <p:transition xmlns:p14="http://schemas.microsoft.com/office/powerpoint/2010/main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95311"/>
      </p:ext>
    </p:extLst>
  </p:cSld>
  <p:clrMapOvr>
    <a:masterClrMapping/>
  </p:clrMapOvr>
  <p:transition xmlns:p14="http://schemas.microsoft.com/office/powerpoint/2010/main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862418"/>
      </p:ext>
    </p:extLst>
  </p:cSld>
  <p:clrMapOvr>
    <a:masterClrMapping/>
  </p:clrMapOvr>
  <p:transition xmlns:p14="http://schemas.microsoft.com/office/powerpoint/2010/main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4390634"/>
      </p:ext>
    </p:extLst>
  </p:cSld>
  <p:clrMapOvr>
    <a:masterClrMapping/>
  </p:clrMapOvr>
  <p:transition xmlns:p14="http://schemas.microsoft.com/office/powerpoint/2010/main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33479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167475"/>
      </p:ext>
    </p:extLst>
  </p:cSld>
  <p:clrMapOvr>
    <a:masterClrMapping/>
  </p:clrMapOvr>
  <p:transition xmlns:p14="http://schemas.microsoft.com/office/powerpoint/2010/main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68516"/>
      </p:ext>
    </p:extLst>
  </p:cSld>
  <p:clrMapOvr>
    <a:masterClrMapping/>
  </p:clrMapOvr>
  <p:transition xmlns:p14="http://schemas.microsoft.com/office/powerpoint/2010/main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288474"/>
      </p:ext>
    </p:extLst>
  </p:cSld>
  <p:clrMapOvr>
    <a:masterClrMapping/>
  </p:clrMapOvr>
  <p:transition xmlns:p14="http://schemas.microsoft.com/office/powerpoint/2010/main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127420"/>
      </p:ext>
    </p:extLst>
  </p:cSld>
  <p:clrMapOvr>
    <a:masterClrMapping/>
  </p:clrMapOvr>
  <p:transition xmlns:p14="http://schemas.microsoft.com/office/powerpoint/2010/main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62892"/>
      </p:ext>
    </p:extLst>
  </p:cSld>
  <p:clrMapOvr>
    <a:masterClrMapping/>
  </p:clrMapOvr>
  <p:transition xmlns:p14="http://schemas.microsoft.com/office/powerpoint/2010/main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5970718"/>
      </p:ext>
    </p:extLst>
  </p:cSld>
  <p:clrMapOvr>
    <a:masterClrMapping/>
  </p:clrMapOvr>
  <p:transition xmlns:p14="http://schemas.microsoft.com/office/powerpoint/2010/main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44218"/>
      </p:ext>
    </p:extLst>
  </p:cSld>
  <p:clrMapOvr>
    <a:masterClrMapping/>
  </p:clrMapOvr>
  <p:transition xmlns:p14="http://schemas.microsoft.com/office/powerpoint/2010/main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612503"/>
      </p:ext>
    </p:extLst>
  </p:cSld>
  <p:clrMapOvr>
    <a:masterClrMapping/>
  </p:clrMapOvr>
  <p:transition xmlns:p14="http://schemas.microsoft.com/office/powerpoint/2010/main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2852"/>
      </p:ext>
    </p:extLst>
  </p:cSld>
  <p:clrMapOvr>
    <a:masterClrMapping/>
  </p:clrMapOvr>
  <p:transition xmlns:p14="http://schemas.microsoft.com/office/powerpoint/2010/main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86359"/>
      </p:ext>
    </p:extLst>
  </p:cSld>
  <p:clrMapOvr>
    <a:masterClrMapping/>
  </p:clrMapOvr>
  <p:transition xmlns:p14="http://schemas.microsoft.com/office/powerpoint/2010/main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78290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859020"/>
      </p:ext>
    </p:extLst>
  </p:cSld>
  <p:clrMapOvr>
    <a:masterClrMapping/>
  </p:clrMapOvr>
  <p:transition xmlns:p14="http://schemas.microsoft.com/office/powerpoint/2010/main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94205"/>
      </p:ext>
    </p:extLst>
  </p:cSld>
  <p:clrMapOvr>
    <a:masterClrMapping/>
  </p:clrMapOvr>
  <p:transition xmlns:p14="http://schemas.microsoft.com/office/powerpoint/2010/main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53688"/>
      </p:ext>
    </p:extLst>
  </p:cSld>
  <p:clrMapOvr>
    <a:masterClrMapping/>
  </p:clrMapOvr>
  <p:transition xmlns:p14="http://schemas.microsoft.com/office/powerpoint/2010/main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12105"/>
      </p:ext>
    </p:extLst>
  </p:cSld>
  <p:clrMapOvr>
    <a:masterClrMapping/>
  </p:clrMapOvr>
  <p:transition xmlns:p14="http://schemas.microsoft.com/office/powerpoint/2010/main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035976"/>
      </p:ext>
    </p:extLst>
  </p:cSld>
  <p:clrMapOvr>
    <a:masterClrMapping/>
  </p:clrMapOvr>
  <p:transition xmlns:p14="http://schemas.microsoft.com/office/powerpoint/2010/main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3618546"/>
      </p:ext>
    </p:extLst>
  </p:cSld>
  <p:clrMapOvr>
    <a:masterClrMapping/>
  </p:clrMapOvr>
  <p:transition xmlns:p14="http://schemas.microsoft.com/office/powerpoint/2010/main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0597753"/>
      </p:ext>
    </p:extLst>
  </p:cSld>
  <p:clrMapOvr>
    <a:masterClrMapping/>
  </p:clrMapOvr>
  <p:transition xmlns:p14="http://schemas.microsoft.com/office/powerpoint/2010/main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723635"/>
      </p:ext>
    </p:extLst>
  </p:cSld>
  <p:clrMapOvr>
    <a:masterClrMapping/>
  </p:clrMapOvr>
  <p:transition xmlns:p14="http://schemas.microsoft.com/office/powerpoint/2010/main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12553"/>
      </p:ext>
    </p:extLst>
  </p:cSld>
  <p:clrMapOvr>
    <a:masterClrMapping/>
  </p:clrMapOvr>
  <p:transition xmlns:p14="http://schemas.microsoft.com/office/powerpoint/2010/main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14"/>
      </p:ext>
    </p:extLst>
  </p:cSld>
  <p:clrMapOvr>
    <a:masterClrMapping/>
  </p:clrMapOvr>
  <p:transition xmlns:p14="http://schemas.microsoft.com/office/powerpoint/2010/main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6219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7811023"/>
      </p:ext>
    </p:extLst>
  </p:cSld>
  <p:clrMapOvr>
    <a:masterClrMapping/>
  </p:clrMapOvr>
  <p:transition xmlns:p14="http://schemas.microsoft.com/office/powerpoint/2010/main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2000949"/>
      </p:ext>
    </p:extLst>
  </p:cSld>
  <p:clrMapOvr>
    <a:masterClrMapping/>
  </p:clrMapOvr>
  <p:transition xmlns:p14="http://schemas.microsoft.com/office/powerpoint/2010/main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153762"/>
      </p:ext>
    </p:extLst>
  </p:cSld>
  <p:clrMapOvr>
    <a:masterClrMapping/>
  </p:clrMapOvr>
  <p:transition xmlns:p14="http://schemas.microsoft.com/office/powerpoint/2010/main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590585"/>
      </p:ext>
    </p:extLst>
  </p:cSld>
  <p:clrMapOvr>
    <a:masterClrMapping/>
  </p:clrMapOvr>
  <p:transition xmlns:p14="http://schemas.microsoft.com/office/powerpoint/2010/main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325770"/>
      </p:ext>
    </p:extLst>
  </p:cSld>
  <p:clrMapOvr>
    <a:masterClrMapping/>
  </p:clrMapOvr>
  <p:transition xmlns:p14="http://schemas.microsoft.com/office/powerpoint/2010/main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974958"/>
      </p:ext>
    </p:extLst>
  </p:cSld>
  <p:clrMapOvr>
    <a:masterClrMapping/>
  </p:clrMapOvr>
  <p:transition xmlns:p14="http://schemas.microsoft.com/office/powerpoint/2010/main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8806164"/>
      </p:ext>
    </p:extLst>
  </p:cSld>
  <p:clrMapOvr>
    <a:masterClrMapping/>
  </p:clrMapOvr>
  <p:transition xmlns:p14="http://schemas.microsoft.com/office/powerpoint/2010/main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1303653"/>
      </p:ext>
    </p:extLst>
  </p:cSld>
  <p:clrMapOvr>
    <a:masterClrMapping/>
  </p:clrMapOvr>
  <p:transition xmlns:p14="http://schemas.microsoft.com/office/powerpoint/2010/main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56198"/>
      </p:ext>
    </p:extLst>
  </p:cSld>
  <p:clrMapOvr>
    <a:masterClrMapping/>
  </p:clrMapOvr>
  <p:transition xmlns:p14="http://schemas.microsoft.com/office/powerpoint/2010/main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29887"/>
      </p:ext>
    </p:extLst>
  </p:cSld>
  <p:clrMapOvr>
    <a:masterClrMapping/>
  </p:clrMapOvr>
  <p:transition xmlns:p14="http://schemas.microsoft.com/office/powerpoint/2010/main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159802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237911"/>
      </p:ext>
    </p:extLst>
  </p:cSld>
  <p:clrMapOvr>
    <a:masterClrMapping/>
  </p:clrMapOvr>
  <p:transition xmlns:p14="http://schemas.microsoft.com/office/powerpoint/2010/main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735933"/>
      </p:ext>
    </p:extLst>
  </p:cSld>
  <p:clrMapOvr>
    <a:masterClrMapping/>
  </p:clrMapOvr>
  <p:transition xmlns:p14="http://schemas.microsoft.com/office/powerpoint/2010/main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3860001"/>
      </p:ext>
    </p:extLst>
  </p:cSld>
  <p:clrMapOvr>
    <a:masterClrMapping/>
  </p:clrMapOvr>
  <p:transition xmlns:p14="http://schemas.microsoft.com/office/powerpoint/2010/main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21130"/>
      </p:ext>
    </p:extLst>
  </p:cSld>
  <p:clrMapOvr>
    <a:masterClrMapping/>
  </p:clrMapOvr>
  <p:transition xmlns:p14="http://schemas.microsoft.com/office/powerpoint/2010/main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42115"/>
      </p:ext>
    </p:extLst>
  </p:cSld>
  <p:clrMapOvr>
    <a:masterClrMapping/>
  </p:clrMapOvr>
  <p:transition xmlns:p14="http://schemas.microsoft.com/office/powerpoint/2010/main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6466"/>
      </p:ext>
    </p:extLst>
  </p:cSld>
  <p:clrMapOvr>
    <a:masterClrMapping/>
  </p:clrMapOvr>
  <p:transition xmlns:p14="http://schemas.microsoft.com/office/powerpoint/2010/main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712160"/>
      </p:ext>
    </p:extLst>
  </p:cSld>
  <p:clrMapOvr>
    <a:masterClrMapping/>
  </p:clrMapOvr>
  <p:transition xmlns:p14="http://schemas.microsoft.com/office/powerpoint/2010/main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1680872"/>
      </p:ext>
    </p:extLst>
  </p:cSld>
  <p:clrMapOvr>
    <a:masterClrMapping/>
  </p:clrMapOvr>
  <p:transition xmlns:p14="http://schemas.microsoft.com/office/powerpoint/2010/main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5519965"/>
      </p:ext>
    </p:extLst>
  </p:cSld>
  <p:clrMapOvr>
    <a:masterClrMapping/>
  </p:clrMapOvr>
  <p:transition xmlns:p14="http://schemas.microsoft.com/office/powerpoint/2010/main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35274"/>
      </p:ext>
    </p:extLst>
  </p:cSld>
  <p:clrMapOvr>
    <a:masterClrMapping/>
  </p:clrMapOvr>
  <p:transition xmlns:p14="http://schemas.microsoft.com/office/powerpoint/2010/main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3068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43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1267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2291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7171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8195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elicious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9600">
                <a:latin typeface="Gill Sans" charset="0"/>
                <a:ea typeface="ヒラギノ角ゴ ProN W3" charset="0"/>
                <a:cs typeface="ヒラギノ角ゴ ProN W3" charset="0"/>
              </a:rPr>
              <a:t>  delicious</a:t>
            </a:r>
            <a:br>
              <a:rPr lang="en-US" sz="9600">
                <a:latin typeface="Gill Sans" charset="0"/>
                <a:ea typeface="ヒラギノ角ゴ ProN W3" charset="0"/>
                <a:cs typeface="ヒラギノ角ゴ ProN W3" charset="0"/>
              </a:rPr>
            </a:br>
            <a:r>
              <a:rPr lang="en-US" sz="4300">
                <a:latin typeface="Gill Sans" charset="0"/>
                <a:ea typeface="ヒラギノ角ゴ ProN W3" charset="0"/>
                <a:cs typeface="ヒラギノ角ゴ ProN W3" charset="0"/>
              </a:rPr>
              <a:t>social bookmarking</a:t>
            </a:r>
          </a:p>
        </p:txBody>
      </p:sp>
      <p:sp>
        <p:nvSpPr>
          <p:cNvPr id="14339" name="Rectangle 2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u="sng">
                <a:latin typeface="Gill Sans" charset="0"/>
                <a:ea typeface="ヒラギノ角ゴ ProN W3" charset="0"/>
                <a:cs typeface="ヒラギノ角ゴ ProN W3" charset="0"/>
                <a:hlinkClick r:id="rId2"/>
              </a:rPr>
              <a:t>www.delicious.com</a:t>
            </a:r>
            <a:endParaRPr lang="en-US" u="sng">
              <a:latin typeface="Gill Sans" charset="0"/>
              <a:ea typeface="ヒラギノ角ゴ ProN W3" charset="0"/>
              <a:cs typeface="ヒラギノ角ゴ ProN W3" charset="0"/>
            </a:endParaRPr>
          </a:p>
        </p:txBody>
      </p:sp>
      <p:sp>
        <p:nvSpPr>
          <p:cNvPr id="15363" name="Rectangle 3"/>
          <p:cNvSpPr>
            <a:spLocks/>
          </p:cNvSpPr>
          <p:nvPr/>
        </p:nvSpPr>
        <p:spPr bwMode="auto">
          <a:xfrm>
            <a:off x="4064000" y="3213100"/>
            <a:ext cx="431800" cy="4318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800000"/>
            <a:headEnd type="none" w="med" len="med"/>
            <a:tailEnd type="none" w="med" len="med"/>
          </a:ln>
          <a:effectLst>
            <a:outerShdw algn="ctr" rotWithShape="0">
              <a:schemeClr val="bg2">
                <a:alpha val="79999"/>
              </a:scheme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4341" name="Rectangle 4"/>
          <p:cNvSpPr>
            <a:spLocks/>
          </p:cNvSpPr>
          <p:nvPr/>
        </p:nvSpPr>
        <p:spPr bwMode="auto">
          <a:xfrm>
            <a:off x="4064000" y="3644900"/>
            <a:ext cx="431800" cy="431800"/>
          </a:xfrm>
          <a:prstGeom prst="rect">
            <a:avLst/>
          </a:prstGeom>
          <a:solidFill>
            <a:srgbClr val="9A999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2" name="Rectangle 5"/>
          <p:cNvSpPr>
            <a:spLocks/>
          </p:cNvSpPr>
          <p:nvPr/>
        </p:nvSpPr>
        <p:spPr bwMode="auto">
          <a:xfrm>
            <a:off x="3632200" y="3213100"/>
            <a:ext cx="431800" cy="431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3" name="Rectangle 6"/>
          <p:cNvSpPr>
            <a:spLocks/>
          </p:cNvSpPr>
          <p:nvPr/>
        </p:nvSpPr>
        <p:spPr bwMode="auto">
          <a:xfrm>
            <a:off x="3632200" y="3644900"/>
            <a:ext cx="431800" cy="431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1905000"/>
            <a:ext cx="7908925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/>
          </p:cNvSpPr>
          <p:nvPr/>
        </p:nvSpPr>
        <p:spPr bwMode="auto">
          <a:xfrm>
            <a:off x="8712200" y="2019300"/>
            <a:ext cx="416560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200">
                <a:solidFill>
                  <a:schemeClr val="tx1"/>
                </a:solidFill>
                <a:cs typeface="Gill Sans" charset="0"/>
              </a:rPr>
              <a:t>Here you see the most popular bookmarks, tags, and as well as how many people have bookmarked each link.</a:t>
            </a:r>
          </a:p>
        </p:txBody>
      </p:sp>
    </p:spTree>
  </p:cSld>
  <p:clrMapOvr>
    <a:masterClrMapping/>
  </p:clrMapOvr>
  <p:transition xmlns:p14="http://schemas.microsoft.com/office/powerpoint/2010/main" spd="med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2286000"/>
            <a:ext cx="7978775" cy="627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2"/>
          <p:cNvSpPr>
            <a:spLocks/>
          </p:cNvSpPr>
          <p:nvPr/>
        </p:nvSpPr>
        <p:spPr bwMode="auto">
          <a:xfrm>
            <a:off x="127000" y="1397000"/>
            <a:ext cx="4394200" cy="69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3600">
                <a:solidFill>
                  <a:schemeClr val="tx1"/>
                </a:solidFill>
                <a:cs typeface="Gill Sans" charset="0"/>
              </a:rPr>
              <a:t>When you search for a tag or bookmark, you get a complete history including each person's notes</a:t>
            </a:r>
          </a:p>
        </p:txBody>
      </p:sp>
    </p:spTree>
  </p:cSld>
  <p:clrMapOvr>
    <a:masterClrMapping/>
  </p:clrMapOvr>
  <p:transition xmlns:p14="http://schemas.microsoft.com/office/powerpoint/2010/main"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24050"/>
            <a:ext cx="74676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/>
          </p:cNvSpPr>
          <p:nvPr/>
        </p:nvSpPr>
        <p:spPr bwMode="auto">
          <a:xfrm>
            <a:off x="8509000" y="2476500"/>
            <a:ext cx="42418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600">
                <a:solidFill>
                  <a:schemeClr val="tx1"/>
                </a:solidFill>
                <a:cs typeface="Gill Sans" charset="0"/>
              </a:rPr>
              <a:t>delicious is free to join but it does require signup.</a:t>
            </a:r>
          </a:p>
          <a:p>
            <a:pPr algn="l"/>
            <a:endParaRPr lang="en-US" sz="3600">
              <a:solidFill>
                <a:schemeClr val="tx1"/>
              </a:solidFill>
              <a:cs typeface="Gill Sans" charset="0"/>
            </a:endParaRPr>
          </a:p>
          <a:p>
            <a:pPr algn="l"/>
            <a:r>
              <a:rPr lang="en-US" sz="3600">
                <a:solidFill>
                  <a:schemeClr val="tx1"/>
                </a:solidFill>
                <a:cs typeface="Gill Sans" charset="0"/>
              </a:rPr>
              <a:t>At the Home page you can sign up by clicking on the </a:t>
            </a:r>
            <a:r>
              <a:rPr lang="ja-JP" altLang="en-US" sz="36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600">
                <a:solidFill>
                  <a:schemeClr val="tx1"/>
                </a:solidFill>
                <a:cs typeface="Gill Sans" charset="0"/>
              </a:rPr>
              <a:t>Join Now</a:t>
            </a:r>
            <a:r>
              <a:rPr lang="ja-JP" altLang="en-US" sz="36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600">
                <a:solidFill>
                  <a:schemeClr val="tx1"/>
                </a:solidFill>
                <a:cs typeface="Gill Sans" charset="0"/>
              </a:rPr>
              <a:t> link in the upper right-hand corner.</a:t>
            </a:r>
          </a:p>
        </p:txBody>
      </p:sp>
    </p:spTree>
  </p:cSld>
  <p:clrMapOvr>
    <a:masterClrMapping/>
  </p:clrMapOvr>
  <p:transition xmlns:p14="http://schemas.microsoft.com/office/powerpoint/2010/main"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2397125"/>
            <a:ext cx="8204200" cy="64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/>
          </p:cNvSpPr>
          <p:nvPr/>
        </p:nvSpPr>
        <p:spPr bwMode="auto">
          <a:xfrm>
            <a:off x="1790700" y="895350"/>
            <a:ext cx="9423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3600">
                <a:solidFill>
                  <a:schemeClr val="tx1"/>
                </a:solidFill>
                <a:cs typeface="Gill Sans" charset="0"/>
              </a:rPr>
              <a:t>When signing up, it asks for your Yahoo ID.  If you do not have one, there is a link to create one.</a:t>
            </a:r>
          </a:p>
        </p:txBody>
      </p:sp>
    </p:spTree>
  </p:cSld>
  <p:clrMapOvr>
    <a:masterClrMapping/>
  </p:clrMapOvr>
  <p:transition xmlns:p14="http://schemas.microsoft.com/office/powerpoint/2010/main" spd="slow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066800"/>
            <a:ext cx="8777287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/>
          </p:cNvSpPr>
          <p:nvPr/>
        </p:nvSpPr>
        <p:spPr bwMode="auto">
          <a:xfrm>
            <a:off x="279400" y="2952750"/>
            <a:ext cx="34417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>
                <a:solidFill>
                  <a:schemeClr val="tx1"/>
                </a:solidFill>
                <a:cs typeface="Gill Sans" charset="0"/>
              </a:rPr>
              <a:t>After inputting your Yahoo ID, you are taken a page to customize your delicious account link.</a:t>
            </a:r>
          </a:p>
        </p:txBody>
      </p:sp>
    </p:spTree>
  </p:cSld>
  <p:clrMapOvr>
    <a:masterClrMapping/>
  </p:clrMapOvr>
  <p:transition xmlns:p14="http://schemas.microsoft.com/office/powerpoint/2010/main" spd="med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1257300"/>
            <a:ext cx="9182100" cy="722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/>
          </p:cNvSpPr>
          <p:nvPr/>
        </p:nvSpPr>
        <p:spPr bwMode="auto">
          <a:xfrm>
            <a:off x="9715500" y="1485900"/>
            <a:ext cx="30861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000">
                <a:solidFill>
                  <a:schemeClr val="tx1"/>
                </a:solidFill>
                <a:cs typeface="Gill Sans" charset="0"/>
              </a:rPr>
              <a:t>Now you are ready to start building your delicious library.</a:t>
            </a:r>
          </a:p>
          <a:p>
            <a:pPr algn="l"/>
            <a:endParaRPr lang="en-US" sz="3000">
              <a:solidFill>
                <a:schemeClr val="tx1"/>
              </a:solidFill>
              <a:cs typeface="Gill Sans" charset="0"/>
            </a:endParaRPr>
          </a:p>
          <a:p>
            <a:pPr algn="l"/>
            <a:r>
              <a:rPr lang="en-US" sz="3000">
                <a:solidFill>
                  <a:schemeClr val="tx1"/>
                </a:solidFill>
                <a:cs typeface="Gill Sans" charset="0"/>
              </a:rPr>
              <a:t>You can manually input a bookmark by clicking </a:t>
            </a:r>
            <a:r>
              <a:rPr lang="ja-JP" altLang="en-US" sz="30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000">
                <a:solidFill>
                  <a:schemeClr val="tx1"/>
                </a:solidFill>
                <a:cs typeface="Gill Sans" charset="0"/>
              </a:rPr>
              <a:t>Save a New Bookmark</a:t>
            </a:r>
            <a:r>
              <a:rPr lang="ja-JP" altLang="en-US" sz="30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000">
                <a:solidFill>
                  <a:schemeClr val="tx1"/>
                </a:solidFill>
                <a:cs typeface="Gill Sans" charset="0"/>
              </a:rPr>
              <a:t>, or import your existing bookmarks from your web browser by clicking </a:t>
            </a:r>
            <a:r>
              <a:rPr lang="ja-JP" altLang="en-US" sz="30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000">
                <a:solidFill>
                  <a:schemeClr val="tx1"/>
                </a:solidFill>
                <a:cs typeface="Gill Sans" charset="0"/>
              </a:rPr>
              <a:t>Import Bookmarks</a:t>
            </a:r>
            <a:r>
              <a:rPr lang="ja-JP" altLang="en-US" sz="30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000">
                <a:solidFill>
                  <a:schemeClr val="tx1"/>
                </a:solidFill>
                <a:cs typeface="Gill Sans" charset="0"/>
              </a:rP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6"/>
          <a:stretch>
            <a:fillRect/>
          </a:stretch>
        </p:blipFill>
        <p:spPr bwMode="auto">
          <a:xfrm>
            <a:off x="1397000" y="3657600"/>
            <a:ext cx="9740900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/>
          </p:cNvSpPr>
          <p:nvPr/>
        </p:nvSpPr>
        <p:spPr bwMode="auto">
          <a:xfrm>
            <a:off x="1549400" y="1447800"/>
            <a:ext cx="97409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3200">
                <a:solidFill>
                  <a:schemeClr val="tx1"/>
                </a:solidFill>
                <a:cs typeface="Gill Sans" charset="0"/>
              </a:rPr>
              <a:t>After clicking 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Save a New Bookmark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 you</a:t>
            </a:r>
          </a:p>
          <a:p>
            <a:r>
              <a:rPr lang="en-US" sz="3200">
                <a:solidFill>
                  <a:schemeClr val="tx1"/>
                </a:solidFill>
                <a:cs typeface="Gill Sans" charset="0"/>
              </a:rPr>
              <a:t>enter in the site you wish to bookmark, and click 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Next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1739900"/>
            <a:ext cx="8001000" cy="627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/>
          </p:cNvSpPr>
          <p:nvPr/>
        </p:nvSpPr>
        <p:spPr bwMode="auto">
          <a:xfrm>
            <a:off x="342900" y="1708150"/>
            <a:ext cx="38862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3200">
                <a:solidFill>
                  <a:schemeClr val="tx1"/>
                </a:solidFill>
                <a:cs typeface="Gill Sans" charset="0"/>
              </a:rPr>
              <a:t>You can enter more detailed information for your bookmark including notes and tags. You can also enter an emails to send your new bookmark to</a:t>
            </a:r>
            <a:r>
              <a:rPr lang="en-US">
                <a:solidFill>
                  <a:schemeClr val="tx1"/>
                </a:solidFill>
                <a:cs typeface="Gill Sans" charset="0"/>
              </a:rP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457200"/>
            <a:ext cx="8653463" cy="679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2"/>
          <p:cNvSpPr>
            <a:spLocks/>
          </p:cNvSpPr>
          <p:nvPr/>
        </p:nvSpPr>
        <p:spPr bwMode="auto">
          <a:xfrm>
            <a:off x="1257300" y="7378700"/>
            <a:ext cx="104902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3200">
                <a:solidFill>
                  <a:schemeClr val="tx1"/>
                </a:solidFill>
                <a:cs typeface="Gill Sans" charset="0"/>
              </a:rPr>
              <a:t>After clicking 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Save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 you are brought to your delicious library, now populated with your new bookmark.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ip dir="r"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2032000"/>
            <a:ext cx="9120188" cy="71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2"/>
          <p:cNvSpPr>
            <a:spLocks/>
          </p:cNvSpPr>
          <p:nvPr/>
        </p:nvSpPr>
        <p:spPr bwMode="auto">
          <a:xfrm>
            <a:off x="1790700" y="590550"/>
            <a:ext cx="94107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3200">
                <a:solidFill>
                  <a:schemeClr val="tx1"/>
                </a:solidFill>
                <a:cs typeface="Gill Sans" charset="0"/>
              </a:rPr>
              <a:t>To see what bookmarks other people are looking at right now, click 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Popular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 under 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“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Bookmarks</a:t>
            </a:r>
            <a:r>
              <a:rPr lang="ja-JP" altLang="en-US" sz="3200">
                <a:solidFill>
                  <a:schemeClr val="tx1"/>
                </a:solidFill>
                <a:cs typeface="Gill Sans" charset="0"/>
              </a:rPr>
              <a:t>”</a:t>
            </a:r>
            <a:r>
              <a:rPr lang="en-US" sz="3200">
                <a:solidFill>
                  <a:schemeClr val="tx1"/>
                </a:solidFill>
                <a:cs typeface="Gill Sans" charset="0"/>
              </a:rPr>
              <a:t> up at the top.</a:t>
            </a:r>
          </a:p>
        </p:txBody>
      </p:sp>
    </p:spTree>
  </p:cSld>
  <p:clrMapOvr>
    <a:masterClrMapping/>
  </p:clrMapOvr>
  <p:transition xmlns:p14="http://schemas.microsoft.com/office/powerpoint/2010/main" spd="med">
    <p:push dir="d"/>
  </p:transition>
</p:sld>
</file>

<file path=ppt/theme/theme1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74EB3"/>
      </a:accent1>
      <a:accent2>
        <a:srgbClr val="333399"/>
      </a:accent2>
      <a:accent3>
        <a:srgbClr val="AAAAAA"/>
      </a:accent3>
      <a:accent4>
        <a:srgbClr val="DADADA"/>
      </a:accent4>
      <a:accent5>
        <a:srgbClr val="AAB2D6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Pages>0</Pages>
  <Words>261</Words>
  <Characters>0</Characters>
  <Application>Microsoft Macintosh PowerPoint</Application>
  <PresentationFormat>Custom</PresentationFormat>
  <Lines>0</Lines>
  <Paragraphs>17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11</vt:i4>
      </vt:variant>
    </vt:vector>
  </HeadingPairs>
  <TitlesOfParts>
    <vt:vector size="29" baseType="lpstr">
      <vt:lpstr>Gill Sans</vt:lpstr>
      <vt:lpstr>ヒラギノ角ゴ ProN W3</vt:lpstr>
      <vt:lpstr>Arial</vt:lpstr>
      <vt:lpstr>Calibri</vt:lpstr>
      <vt:lpstr>Title &amp; Subtitle</vt:lpstr>
      <vt:lpstr>Title &amp; Bullets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  delicious social bookmarking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delicious social bookmarking</dc:title>
  <dc:creator>Metiri Group</dc:creator>
  <cp:lastModifiedBy>Steve Burt</cp:lastModifiedBy>
  <cp:revision>10</cp:revision>
  <dcterms:modified xsi:type="dcterms:W3CDTF">2011-02-09T21:06:33Z</dcterms:modified>
</cp:coreProperties>
</file>