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92F39-E3B8-AB41-BF53-DF5F147C61A4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6B6D8-5CFE-134F-B2B0-ED935F5653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65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E1AC2-D346-1044-AFC2-B8D83AE8F81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99F90-D5C0-8842-94DA-80919B29CA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04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AAB58-DED4-204C-A97B-A8D95B7960A1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CAE75-0251-9842-BFDD-B85222BF59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13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1B6EBC-EC97-5F47-9986-B958A4812E9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2E6A6-E476-7E4D-9B4E-C03F279713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38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6306A9-A7DE-AC49-8EE3-7EE73CE1ECE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85E0B-E0EC-7B48-8E1B-020573ED46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98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318759-1D60-9542-B555-2C1204683AD4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569F8-3CFF-D149-B32B-9EE5DCFAAF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9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61395C-37E8-A843-A84B-45259D655B2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7E0BC-2C65-D74F-87EF-369BE6AEF0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0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84A341-9ED8-EC4D-A4F6-B693643C610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70DFA-36A9-BC49-AE77-AA5F6BE2BF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6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471418-1967-2146-A36B-360739A71E0D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654E6-B36D-1742-A7B9-1D625ED901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4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C32BDE-347B-524F-AC71-407C417F22B4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22297-1984-2B42-8610-B48CB96624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93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75EBD9-F631-884A-8435-004B19A3A3D0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7A353-A571-8247-A599-FFE75E8E2E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10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2432D970-D626-4848-A660-57399C5722B4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72874D33-BF30-3240-A26A-82022B4B3A5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en-US">
                <a:latin typeface="Calibri" charset="0"/>
              </a:rPr>
              <a:t>Connecting to a wireless network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7620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a typeface="+mn-ea"/>
              </a:rPr>
              <a:t>Joining a wireless network in Windows XP</a:t>
            </a:r>
            <a:endParaRPr lang="en-US" dirty="0">
              <a:ea typeface="+mn-ea"/>
            </a:endParaRPr>
          </a:p>
        </p:txBody>
      </p:sp>
      <p:pic>
        <p:nvPicPr>
          <p:cNvPr id="2052" name="Picture 2" descr="http://www.istockphoto.com/file_thumbview_approve/7145784/2/istockphoto_7145784-wireless-netwo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6" b="55789"/>
          <a:stretch>
            <a:fillRect/>
          </a:stretch>
        </p:blipFill>
        <p:spPr bwMode="auto">
          <a:xfrm>
            <a:off x="1828800" y="1600200"/>
            <a:ext cx="5486400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Accessing Wireless Network Options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62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>
                <a:latin typeface="Calibri" charset="0"/>
              </a:rPr>
              <a:t>At the bottom right of the screen click on the picture of the computer with a wireless signal coming out of it as shown below</a:t>
            </a:r>
          </a:p>
          <a:p>
            <a:pPr>
              <a:lnSpc>
                <a:spcPct val="90000"/>
              </a:lnSpc>
            </a:pPr>
            <a:r>
              <a:rPr lang="en-US" sz="3000">
                <a:latin typeface="Calibri" charset="0"/>
              </a:rPr>
              <a:t>From the menu select the </a:t>
            </a:r>
            <a:r>
              <a:rPr lang="ja-JP" altLang="en-US" sz="3000">
                <a:latin typeface="Calibri" charset="0"/>
              </a:rPr>
              <a:t>“</a:t>
            </a:r>
            <a:r>
              <a:rPr lang="en-US" sz="3000">
                <a:latin typeface="Calibri" charset="0"/>
              </a:rPr>
              <a:t>View Available Wireless Networks</a:t>
            </a:r>
            <a:r>
              <a:rPr lang="ja-JP" altLang="en-US" sz="3000">
                <a:latin typeface="Calibri" charset="0"/>
              </a:rPr>
              <a:t>”</a:t>
            </a:r>
            <a:r>
              <a:rPr lang="en-US" sz="3000">
                <a:latin typeface="Calibri" charset="0"/>
              </a:rPr>
              <a:t> option</a:t>
            </a: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4" t="76256"/>
          <a:stretch>
            <a:fillRect/>
          </a:stretch>
        </p:blipFill>
        <p:spPr bwMode="auto">
          <a:xfrm>
            <a:off x="2362200" y="5029200"/>
            <a:ext cx="449421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486400" y="6248400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Connecting to an Open Network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>
                <a:latin typeface="Calibri" charset="0"/>
              </a:rPr>
              <a:t>Open networks are indicated by the word </a:t>
            </a:r>
            <a:r>
              <a:rPr lang="ja-JP" altLang="en-US" sz="2000">
                <a:latin typeface="Calibri" charset="0"/>
              </a:rPr>
              <a:t>“</a:t>
            </a:r>
            <a:r>
              <a:rPr lang="en-US" sz="2000">
                <a:latin typeface="Calibri" charset="0"/>
              </a:rPr>
              <a:t>Unsecured</a:t>
            </a:r>
            <a:r>
              <a:rPr lang="ja-JP" altLang="en-US" sz="2000">
                <a:latin typeface="Calibri" charset="0"/>
              </a:rPr>
              <a:t>”</a:t>
            </a:r>
            <a:r>
              <a:rPr lang="en-US" sz="2000">
                <a:latin typeface="Calibri" charset="0"/>
              </a:rPr>
              <a:t> underneath their name and the lack of a lock icon</a:t>
            </a:r>
          </a:p>
          <a:p>
            <a:r>
              <a:rPr lang="en-US" sz="2000">
                <a:latin typeface="Calibri" charset="0"/>
              </a:rPr>
              <a:t>These networks are open for anyone to use but information on them is not sent securely.  They are most often found in public places such as a coffee shop or fast food restaurant</a:t>
            </a:r>
          </a:p>
          <a:p>
            <a:r>
              <a:rPr lang="en-US" sz="2000">
                <a:latin typeface="Calibri" charset="0"/>
              </a:rPr>
              <a:t>Click twice on the name of the network you want to join and you will be given a warning prompt.  Click yes if you wish to join the network.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4400"/>
            <a:ext cx="405765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4800"/>
            <a:ext cx="35814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Connecting to a secure network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>
                <a:latin typeface="Calibri" charset="0"/>
              </a:rPr>
              <a:t>Closed networks are indicated by a lock icon and the text </a:t>
            </a:r>
            <a:r>
              <a:rPr lang="ja-JP" altLang="en-US" sz="2000">
                <a:latin typeface="Calibri" charset="0"/>
              </a:rPr>
              <a:t>“</a:t>
            </a:r>
            <a:r>
              <a:rPr lang="en-US" sz="2000">
                <a:latin typeface="Calibri" charset="0"/>
              </a:rPr>
              <a:t>Security-enabled wireless network</a:t>
            </a:r>
            <a:r>
              <a:rPr lang="ja-JP" altLang="en-US" sz="2000">
                <a:latin typeface="Calibri" charset="0"/>
              </a:rPr>
              <a:t>”</a:t>
            </a:r>
            <a:r>
              <a:rPr lang="en-US" sz="2000">
                <a:latin typeface="Calibri" charset="0"/>
              </a:rPr>
              <a:t> followed by the type of password encryption used by the network</a:t>
            </a:r>
          </a:p>
          <a:p>
            <a:r>
              <a:rPr lang="en-US" sz="2000">
                <a:latin typeface="Calibri" charset="0"/>
              </a:rPr>
              <a:t>Click twice on the network you wish to join and type the network password twice into the window that comes up.  Click </a:t>
            </a:r>
            <a:r>
              <a:rPr lang="ja-JP" altLang="en-US" sz="2000">
                <a:latin typeface="Calibri" charset="0"/>
              </a:rPr>
              <a:t>“</a:t>
            </a:r>
            <a:r>
              <a:rPr lang="en-US" sz="2000">
                <a:latin typeface="Calibri" charset="0"/>
              </a:rPr>
              <a:t>Connect</a:t>
            </a:r>
            <a:r>
              <a:rPr lang="ja-JP" altLang="en-US" sz="2000">
                <a:latin typeface="Calibri" charset="0"/>
              </a:rPr>
              <a:t>”</a:t>
            </a:r>
            <a:r>
              <a:rPr lang="en-US" sz="2000">
                <a:latin typeface="Calibri" charset="0"/>
              </a:rPr>
              <a:t> to join the network</a:t>
            </a:r>
          </a:p>
          <a:p>
            <a:endParaRPr lang="en-US" sz="2000">
              <a:latin typeface="Calibri" charset="0"/>
            </a:endParaRPr>
          </a:p>
          <a:p>
            <a:endParaRPr lang="en-US" sz="2000">
              <a:latin typeface="Calibri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191000"/>
            <a:ext cx="44354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3641725"/>
            <a:ext cx="3729037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Confirming you are connected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>
                <a:latin typeface="Calibri" charset="0"/>
              </a:rPr>
              <a:t>Below is a screenshot of what it will look like if you are connected correctly.</a:t>
            </a:r>
          </a:p>
          <a:p>
            <a:r>
              <a:rPr lang="en-US" sz="2400">
                <a:latin typeface="Calibri" charset="0"/>
              </a:rPr>
              <a:t>The x next to the icon for the wireless network goes away and when you mouse over the icon it reads </a:t>
            </a:r>
            <a:r>
              <a:rPr lang="ja-JP" altLang="en-US" sz="2400">
                <a:latin typeface="Calibri" charset="0"/>
              </a:rPr>
              <a:t>“</a:t>
            </a:r>
            <a:r>
              <a:rPr lang="en-US" sz="2400">
                <a:latin typeface="Calibri" charset="0"/>
              </a:rPr>
              <a:t>Status: Connected</a:t>
            </a:r>
            <a:r>
              <a:rPr lang="ja-JP" altLang="en-US" sz="2400">
                <a:latin typeface="Calibri" charset="0"/>
              </a:rPr>
              <a:t>”</a:t>
            </a:r>
            <a:endParaRPr lang="en-US" sz="2400">
              <a:latin typeface="Calibri" charset="0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76600"/>
            <a:ext cx="5791200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6019800" y="5943600"/>
            <a:ext cx="1600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253</Words>
  <Application>Microsoft Macintosh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Connecting to a wireless network</vt:lpstr>
      <vt:lpstr>Accessing Wireless Network Options</vt:lpstr>
      <vt:lpstr>Connecting to an Open Network</vt:lpstr>
      <vt:lpstr>Connecting to a secure network</vt:lpstr>
      <vt:lpstr>Confirming you are connected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Connecting to a wireless network</dc:title>
  <dc:creator>Metiri Group</dc:creator>
  <cp:lastModifiedBy>Steve Burt</cp:lastModifiedBy>
  <cp:revision>14</cp:revision>
  <dcterms:created xsi:type="dcterms:W3CDTF">2010-04-19T19:11:38Z</dcterms:created>
  <dcterms:modified xsi:type="dcterms:W3CDTF">2011-02-09T21:07:17Z</dcterms:modified>
</cp:coreProperties>
</file>