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2E873-C0D2-4624-823C-9F986B93C923}" type="datetimeFigureOut">
              <a:rPr lang="en-US" smtClean="0"/>
              <a:t>2/18/2010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434FC-A4AF-4B35-9A24-9448FAE6D9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2953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External Hard Drives and USB Flash Drives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95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Connecting External Hard Drives and USB Flash Drives for Extra Storage Space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3200400" cy="285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905000"/>
            <a:ext cx="28765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Connecting to an External Hard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1"/>
            <a:ext cx="8229600" cy="17525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First Find the USB Port on the side of your Laptop</a:t>
            </a:r>
          </a:p>
          <a:p>
            <a:r>
              <a:rPr lang="en-US" dirty="0" smtClean="0"/>
              <a:t>Connect the USB Cable from your External Hard Drive to your Laptop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667000" y="5029200"/>
            <a:ext cx="838200" cy="381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3528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6"/>
          <p:cNvSpPr/>
          <p:nvPr/>
        </p:nvSpPr>
        <p:spPr>
          <a:xfrm>
            <a:off x="7010400" y="4419600"/>
            <a:ext cx="838200" cy="685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the Connected External Hard Drive in Windows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49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Once you connect the hard drive the option window below will appear.</a:t>
            </a:r>
          </a:p>
          <a:p>
            <a:r>
              <a:rPr lang="en-US" dirty="0" smtClean="0"/>
              <a:t>Choose the option “Open Folder to View Files Using Windows Explorer” as highlighted below.</a:t>
            </a:r>
          </a:p>
          <a:p>
            <a:r>
              <a:rPr lang="en-US" dirty="0" smtClean="0"/>
              <a:t>The External Drive Will Open as Shown below and files can be saved to or copied off of the hard drive freely.</a:t>
            </a:r>
          </a:p>
          <a:p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 l="33333" t="17504" r="33333" b="21231"/>
          <a:stretch>
            <a:fillRect/>
          </a:stretch>
        </p:blipFill>
        <p:spPr bwMode="auto">
          <a:xfrm>
            <a:off x="914400" y="36576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657600"/>
            <a:ext cx="4648200" cy="272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to an USB Flash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19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USB Flash Drives </a:t>
            </a:r>
            <a:r>
              <a:rPr lang="en-US" dirty="0" smtClean="0"/>
              <a:t>usually hold less information then external hard drives, but are far more portable.</a:t>
            </a:r>
          </a:p>
          <a:p>
            <a:r>
              <a:rPr lang="en-US" dirty="0" smtClean="0"/>
              <a:t>First Find the USB Port on the side of your Laptop</a:t>
            </a:r>
          </a:p>
          <a:p>
            <a:r>
              <a:rPr lang="en-US" dirty="0" smtClean="0"/>
              <a:t>Connect the USB Flash Drive directly to your laptop.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657600"/>
            <a:ext cx="386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657600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the Connected Flash Drive in Windows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Once you connect the Flash Drive the option window below will appear.</a:t>
            </a:r>
          </a:p>
          <a:p>
            <a:r>
              <a:rPr lang="en-US" dirty="0" smtClean="0"/>
              <a:t>Choose the option “Open Folder to View Files Using Windows Explorer” as highlighted below.</a:t>
            </a:r>
          </a:p>
          <a:p>
            <a:r>
              <a:rPr lang="en-US" dirty="0" smtClean="0"/>
              <a:t>The flash drive </a:t>
            </a:r>
            <a:r>
              <a:rPr lang="en-US" dirty="0"/>
              <a:t>w</a:t>
            </a:r>
            <a:r>
              <a:rPr lang="en-US" dirty="0" smtClean="0"/>
              <a:t>ill </a:t>
            </a:r>
            <a:r>
              <a:rPr lang="en-US" dirty="0"/>
              <a:t>o</a:t>
            </a:r>
            <a:r>
              <a:rPr lang="en-US" dirty="0" smtClean="0"/>
              <a:t>pen as shown below and files can be saved to or copied off of the flash drive freely.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30769" t="4376" r="34615" b="34359"/>
          <a:stretch>
            <a:fillRect/>
          </a:stretch>
        </p:blipFill>
        <p:spPr bwMode="auto">
          <a:xfrm>
            <a:off x="914400" y="38100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810000"/>
            <a:ext cx="4457192" cy="261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an External </a:t>
            </a:r>
            <a:r>
              <a:rPr lang="en-US" dirty="0"/>
              <a:t>D</a:t>
            </a:r>
            <a:r>
              <a:rPr lang="en-US" dirty="0" smtClean="0"/>
              <a:t>rive in Applications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175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After using the “Save As” option in any application you will see the window below.</a:t>
            </a:r>
          </a:p>
          <a:p>
            <a:r>
              <a:rPr lang="en-US" dirty="0" smtClean="0"/>
              <a:t>Type in a name for the file as you normally would</a:t>
            </a:r>
          </a:p>
          <a:p>
            <a:r>
              <a:rPr lang="en-US" dirty="0" smtClean="0"/>
              <a:t>Click on the top bar to see more save locations, place your curser over the “D” drive which will be your external drive and left click</a:t>
            </a:r>
          </a:p>
          <a:p>
            <a:r>
              <a:rPr lang="en-US" dirty="0" smtClean="0"/>
              <a:t>Hit save and your document will be saved to your external drive.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200400"/>
            <a:ext cx="3657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657600"/>
            <a:ext cx="381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648200"/>
            <a:ext cx="3276600" cy="208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457200" y="5029200"/>
            <a:ext cx="2057400" cy="228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05200" y="3733800"/>
            <a:ext cx="2743200" cy="228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57600" y="4267200"/>
            <a:ext cx="914400" cy="1524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305800" y="6553200"/>
            <a:ext cx="609600" cy="1524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292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Using External Hard Drives and USB Flash Drives</vt:lpstr>
      <vt:lpstr>Connecting to an External Hard Drive</vt:lpstr>
      <vt:lpstr>Using the Connected External Hard Drive in Windows</vt:lpstr>
      <vt:lpstr>Connecting to an USB Flash Drive</vt:lpstr>
      <vt:lpstr>Using the Connected Flash Drive in Windows</vt:lpstr>
      <vt:lpstr>Selecting an External Drive in Applications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External Hard Drives and Flash Drives</dc:title>
  <dc:creator>Metiri Group</dc:creator>
  <cp:lastModifiedBy>Metiri Group</cp:lastModifiedBy>
  <cp:revision>126</cp:revision>
  <dcterms:created xsi:type="dcterms:W3CDTF">2010-02-18T23:23:30Z</dcterms:created>
  <dcterms:modified xsi:type="dcterms:W3CDTF">2010-02-19T20:02:58Z</dcterms:modified>
</cp:coreProperties>
</file>