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Arial" charset="0"/>
      </a:defRPr>
    </a:lvl1pPr>
    <a:lvl2pPr marL="457200" algn="l" rtl="0" fontAlgn="base">
      <a:spcBef>
        <a:spcPct val="0"/>
      </a:spcBef>
      <a:spcAft>
        <a:spcPct val="0"/>
      </a:spcAft>
      <a:defRPr kern="1200">
        <a:solidFill>
          <a:schemeClr val="tx1"/>
        </a:solidFill>
        <a:latin typeface="Arial" charset="0"/>
        <a:ea typeface="ＭＳ Ｐゴシック" charset="0"/>
        <a:cs typeface="Arial" charset="0"/>
      </a:defRPr>
    </a:lvl2pPr>
    <a:lvl3pPr marL="914400" algn="l" rtl="0" fontAlgn="base">
      <a:spcBef>
        <a:spcPct val="0"/>
      </a:spcBef>
      <a:spcAft>
        <a:spcPct val="0"/>
      </a:spcAft>
      <a:defRPr kern="1200">
        <a:solidFill>
          <a:schemeClr val="tx1"/>
        </a:solidFill>
        <a:latin typeface="Arial" charset="0"/>
        <a:ea typeface="ＭＳ Ｐゴシック" charset="0"/>
        <a:cs typeface="Arial" charset="0"/>
      </a:defRPr>
    </a:lvl3pPr>
    <a:lvl4pPr marL="1371600" algn="l" rtl="0" fontAlgn="base">
      <a:spcBef>
        <a:spcPct val="0"/>
      </a:spcBef>
      <a:spcAft>
        <a:spcPct val="0"/>
      </a:spcAft>
      <a:defRPr kern="1200">
        <a:solidFill>
          <a:schemeClr val="tx1"/>
        </a:solidFill>
        <a:latin typeface="Arial" charset="0"/>
        <a:ea typeface="ＭＳ Ｐゴシック" charset="0"/>
        <a:cs typeface="Arial" charset="0"/>
      </a:defRPr>
    </a:lvl4pPr>
    <a:lvl5pPr marL="1828800" algn="l" rtl="0" fontAlgn="base">
      <a:spcBef>
        <a:spcPct val="0"/>
      </a:spcBef>
      <a:spcAft>
        <a:spcPct val="0"/>
      </a:spcAft>
      <a:defRPr kern="1200">
        <a:solidFill>
          <a:schemeClr val="tx1"/>
        </a:solidFill>
        <a:latin typeface="Arial" charset="0"/>
        <a:ea typeface="ＭＳ Ｐゴシック" charset="0"/>
        <a:cs typeface="Arial" charset="0"/>
      </a:defRPr>
    </a:lvl5pPr>
    <a:lvl6pPr marL="2286000" algn="l" defTabSz="457200" rtl="0" eaLnBrk="1" latinLnBrk="0" hangingPunct="1">
      <a:defRPr kern="1200">
        <a:solidFill>
          <a:schemeClr val="tx1"/>
        </a:solidFill>
        <a:latin typeface="Arial" charset="0"/>
        <a:ea typeface="ＭＳ Ｐゴシック" charset="0"/>
        <a:cs typeface="Arial" charset="0"/>
      </a:defRPr>
    </a:lvl6pPr>
    <a:lvl7pPr marL="2743200" algn="l" defTabSz="457200" rtl="0" eaLnBrk="1" latinLnBrk="0" hangingPunct="1">
      <a:defRPr kern="1200">
        <a:solidFill>
          <a:schemeClr val="tx1"/>
        </a:solidFill>
        <a:latin typeface="Arial" charset="0"/>
        <a:ea typeface="ＭＳ Ｐゴシック" charset="0"/>
        <a:cs typeface="Arial" charset="0"/>
      </a:defRPr>
    </a:lvl7pPr>
    <a:lvl8pPr marL="3200400" algn="l" defTabSz="457200" rtl="0" eaLnBrk="1" latinLnBrk="0" hangingPunct="1">
      <a:defRPr kern="1200">
        <a:solidFill>
          <a:schemeClr val="tx1"/>
        </a:solidFill>
        <a:latin typeface="Arial" charset="0"/>
        <a:ea typeface="ＭＳ Ｐゴシック" charset="0"/>
        <a:cs typeface="Arial" charset="0"/>
      </a:defRPr>
    </a:lvl8pPr>
    <a:lvl9pPr marL="3657600" algn="l" defTabSz="457200" rtl="0" eaLnBrk="1" latinLnBrk="0" hangingPunct="1">
      <a:defRPr kern="1200">
        <a:solidFill>
          <a:schemeClr val="tx1"/>
        </a:solidFill>
        <a:latin typeface="Arial" charset="0"/>
        <a:ea typeface="ＭＳ Ｐゴシック" charset="0"/>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9" d="100"/>
          <a:sy n="129" d="100"/>
        </p:scale>
        <p:origin x="-1120"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EA621FF9-76F0-BB44-ADD7-2903AAB1A598}" type="datetimeFigureOut">
              <a:rPr lang="en-US"/>
              <a:pPr/>
              <a:t>2/9/11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AF7CDFE-93EB-8B4D-BD51-C4814E57D177}" type="slidenum">
              <a:rPr lang="en-US"/>
              <a:pPr/>
              <a:t>‹#›</a:t>
            </a:fld>
            <a:endParaRPr lang="en-US"/>
          </a:p>
        </p:txBody>
      </p:sp>
    </p:spTree>
    <p:extLst>
      <p:ext uri="{BB962C8B-B14F-4D97-AF65-F5344CB8AC3E}">
        <p14:creationId xmlns:p14="http://schemas.microsoft.com/office/powerpoint/2010/main" val="3189462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581221FC-A53A-B144-A2AF-37EF41AFBFCC}" type="datetimeFigureOut">
              <a:rPr lang="en-US"/>
              <a:pPr/>
              <a:t>2/9/11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A07AD63-5DB6-D748-9C6F-1406AD4D5574}" type="slidenum">
              <a:rPr lang="en-US"/>
              <a:pPr/>
              <a:t>‹#›</a:t>
            </a:fld>
            <a:endParaRPr lang="en-US"/>
          </a:p>
        </p:txBody>
      </p:sp>
    </p:spTree>
    <p:extLst>
      <p:ext uri="{BB962C8B-B14F-4D97-AF65-F5344CB8AC3E}">
        <p14:creationId xmlns:p14="http://schemas.microsoft.com/office/powerpoint/2010/main" val="2047743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DF601AA4-5EBA-E84B-A27B-0AEC64A1EE10}" type="datetimeFigureOut">
              <a:rPr lang="en-US"/>
              <a:pPr/>
              <a:t>2/9/11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454E829D-4BAD-C846-84B4-D7686550B436}" type="slidenum">
              <a:rPr lang="en-US"/>
              <a:pPr/>
              <a:t>‹#›</a:t>
            </a:fld>
            <a:endParaRPr lang="en-US"/>
          </a:p>
        </p:txBody>
      </p:sp>
    </p:spTree>
    <p:extLst>
      <p:ext uri="{BB962C8B-B14F-4D97-AF65-F5344CB8AC3E}">
        <p14:creationId xmlns:p14="http://schemas.microsoft.com/office/powerpoint/2010/main" val="701219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E0FF4A5-C3EF-D94C-9D95-20DB2494E1DA}" type="datetimeFigureOut">
              <a:rPr lang="en-US"/>
              <a:pPr/>
              <a:t>2/9/11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B00F62B-7433-4642-BF09-F3F96859C507}" type="slidenum">
              <a:rPr lang="en-US"/>
              <a:pPr/>
              <a:t>‹#›</a:t>
            </a:fld>
            <a:endParaRPr lang="en-US"/>
          </a:p>
        </p:txBody>
      </p:sp>
    </p:spTree>
    <p:extLst>
      <p:ext uri="{BB962C8B-B14F-4D97-AF65-F5344CB8AC3E}">
        <p14:creationId xmlns:p14="http://schemas.microsoft.com/office/powerpoint/2010/main" val="3700859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3149A71D-1CB5-554B-B8F5-EC3A0693ACA8}" type="datetimeFigureOut">
              <a:rPr lang="en-US"/>
              <a:pPr/>
              <a:t>2/9/11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2AD49F3-4C8B-9949-BAC3-75D4FF8D5A26}" type="slidenum">
              <a:rPr lang="en-US"/>
              <a:pPr/>
              <a:t>‹#›</a:t>
            </a:fld>
            <a:endParaRPr lang="en-US"/>
          </a:p>
        </p:txBody>
      </p:sp>
    </p:spTree>
    <p:extLst>
      <p:ext uri="{BB962C8B-B14F-4D97-AF65-F5344CB8AC3E}">
        <p14:creationId xmlns:p14="http://schemas.microsoft.com/office/powerpoint/2010/main" val="191612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BE220BF6-B9F0-004C-9086-93F080F76DD7}" type="datetimeFigureOut">
              <a:rPr lang="en-US"/>
              <a:pPr/>
              <a:t>2/9/11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85A9AA4-1805-2B47-BAD0-EE771149B81D}" type="slidenum">
              <a:rPr lang="en-US"/>
              <a:pPr/>
              <a:t>‹#›</a:t>
            </a:fld>
            <a:endParaRPr lang="en-US"/>
          </a:p>
        </p:txBody>
      </p:sp>
    </p:spTree>
    <p:extLst>
      <p:ext uri="{BB962C8B-B14F-4D97-AF65-F5344CB8AC3E}">
        <p14:creationId xmlns:p14="http://schemas.microsoft.com/office/powerpoint/2010/main" val="3272902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1DF762E6-80A4-1845-B923-87584471A77C}" type="datetimeFigureOut">
              <a:rPr lang="en-US"/>
              <a:pPr/>
              <a:t>2/9/11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79FF376C-5188-4949-97A0-983FA83A76F5}" type="slidenum">
              <a:rPr lang="en-US"/>
              <a:pPr/>
              <a:t>‹#›</a:t>
            </a:fld>
            <a:endParaRPr lang="en-US"/>
          </a:p>
        </p:txBody>
      </p:sp>
    </p:spTree>
    <p:extLst>
      <p:ext uri="{BB962C8B-B14F-4D97-AF65-F5344CB8AC3E}">
        <p14:creationId xmlns:p14="http://schemas.microsoft.com/office/powerpoint/2010/main" val="328805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476E4C99-227D-2E4F-8CD1-B4B7BBA65845}" type="datetimeFigureOut">
              <a:rPr lang="en-US"/>
              <a:pPr/>
              <a:t>2/9/11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0136E930-E3C0-E740-8F88-19CF9226EA39}" type="slidenum">
              <a:rPr lang="en-US"/>
              <a:pPr/>
              <a:t>‹#›</a:t>
            </a:fld>
            <a:endParaRPr lang="en-US"/>
          </a:p>
        </p:txBody>
      </p:sp>
    </p:spTree>
    <p:extLst>
      <p:ext uri="{BB962C8B-B14F-4D97-AF65-F5344CB8AC3E}">
        <p14:creationId xmlns:p14="http://schemas.microsoft.com/office/powerpoint/2010/main" val="310879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2FD73670-D187-5C45-8063-450E944F5506}" type="datetimeFigureOut">
              <a:rPr lang="en-US"/>
              <a:pPr/>
              <a:t>2/9/11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FB087D1-0A71-E743-9E16-26F5B6CA171B}" type="slidenum">
              <a:rPr lang="en-US"/>
              <a:pPr/>
              <a:t>‹#›</a:t>
            </a:fld>
            <a:endParaRPr lang="en-US"/>
          </a:p>
        </p:txBody>
      </p:sp>
    </p:spTree>
    <p:extLst>
      <p:ext uri="{BB962C8B-B14F-4D97-AF65-F5344CB8AC3E}">
        <p14:creationId xmlns:p14="http://schemas.microsoft.com/office/powerpoint/2010/main" val="1834178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B010584-832B-A04E-BBFC-F09733BA7B65}" type="datetimeFigureOut">
              <a:rPr lang="en-US"/>
              <a:pPr/>
              <a:t>2/9/11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F3416542-06B4-E644-A63F-DBA880E4DDFC}" type="slidenum">
              <a:rPr lang="en-US"/>
              <a:pPr/>
              <a:t>‹#›</a:t>
            </a:fld>
            <a:endParaRPr lang="en-US"/>
          </a:p>
        </p:txBody>
      </p:sp>
    </p:spTree>
    <p:extLst>
      <p:ext uri="{BB962C8B-B14F-4D97-AF65-F5344CB8AC3E}">
        <p14:creationId xmlns:p14="http://schemas.microsoft.com/office/powerpoint/2010/main" val="1186779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75BB5476-8685-2846-9B33-D71AB06D881D}" type="datetimeFigureOut">
              <a:rPr lang="en-US"/>
              <a:pPr/>
              <a:t>2/9/11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38D5BA70-BFEF-414A-954B-45718154C567}" type="slidenum">
              <a:rPr lang="en-US"/>
              <a:pPr/>
              <a:t>‹#›</a:t>
            </a:fld>
            <a:endParaRPr lang="en-US"/>
          </a:p>
        </p:txBody>
      </p:sp>
    </p:spTree>
    <p:extLst>
      <p:ext uri="{BB962C8B-B14F-4D97-AF65-F5344CB8AC3E}">
        <p14:creationId xmlns:p14="http://schemas.microsoft.com/office/powerpoint/2010/main" val="154086006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1D870C3C-BE84-C241-9001-E1DF33DE4DF5}" type="datetimeFigureOut">
              <a:rPr lang="en-US"/>
              <a:pPr/>
              <a:t>2/9/11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C8FA6C92-A0CA-AF4A-9587-CC810E617A1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ＭＳ Ｐゴシック" charset="0"/>
          <a:cs typeface="+mj-cs"/>
        </a:defRPr>
      </a:lvl1pPr>
      <a:lvl2pPr algn="ctr" rtl="0" fontAlgn="base">
        <a:spcBef>
          <a:spcPct val="0"/>
        </a:spcBef>
        <a:spcAft>
          <a:spcPct val="0"/>
        </a:spcAft>
        <a:defRPr sz="4400">
          <a:solidFill>
            <a:schemeClr val="tx1"/>
          </a:solidFill>
          <a:latin typeface="Calibri" charset="0"/>
          <a:ea typeface="ＭＳ Ｐゴシック" charset="0"/>
        </a:defRPr>
      </a:lvl2pPr>
      <a:lvl3pPr algn="ctr" rtl="0" fontAlgn="base">
        <a:spcBef>
          <a:spcPct val="0"/>
        </a:spcBef>
        <a:spcAft>
          <a:spcPct val="0"/>
        </a:spcAft>
        <a:defRPr sz="4400">
          <a:solidFill>
            <a:schemeClr val="tx1"/>
          </a:solidFill>
          <a:latin typeface="Calibri" charset="0"/>
          <a:ea typeface="ＭＳ Ｐゴシック" charset="0"/>
        </a:defRPr>
      </a:lvl3pPr>
      <a:lvl4pPr algn="ctr" rtl="0" fontAlgn="base">
        <a:spcBef>
          <a:spcPct val="0"/>
        </a:spcBef>
        <a:spcAft>
          <a:spcPct val="0"/>
        </a:spcAft>
        <a:defRPr sz="4400">
          <a:solidFill>
            <a:schemeClr val="tx1"/>
          </a:solidFill>
          <a:latin typeface="Calibri" charset="0"/>
          <a:ea typeface="ＭＳ Ｐゴシック" charset="0"/>
        </a:defRPr>
      </a:lvl4pPr>
      <a:lvl5pPr algn="ctr" rtl="0" fontAlgn="base">
        <a:spcBef>
          <a:spcPct val="0"/>
        </a:spcBef>
        <a:spcAft>
          <a:spcPct val="0"/>
        </a:spcAft>
        <a:defRPr sz="4400">
          <a:solidFill>
            <a:schemeClr val="tx1"/>
          </a:solidFill>
          <a:latin typeface="Calibri" charset="0"/>
          <a:ea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irefox.com/" TargetMode="Externa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457200"/>
            <a:ext cx="7772400" cy="1219200"/>
          </a:xfrm>
        </p:spPr>
        <p:txBody>
          <a:bodyPr/>
          <a:lstStyle/>
          <a:p>
            <a:r>
              <a:rPr lang="en-US">
                <a:latin typeface="Calibri" charset="0"/>
              </a:rPr>
              <a:t>Installing Firefox on Windows XP</a:t>
            </a:r>
          </a:p>
        </p:txBody>
      </p:sp>
      <p:sp>
        <p:nvSpPr>
          <p:cNvPr id="3" name="Subtitle 2"/>
          <p:cNvSpPr>
            <a:spLocks noGrp="1"/>
          </p:cNvSpPr>
          <p:nvPr>
            <p:ph type="subTitle" idx="1"/>
          </p:nvPr>
        </p:nvSpPr>
        <p:spPr>
          <a:xfrm>
            <a:off x="1371600" y="5105400"/>
            <a:ext cx="6400800" cy="1066800"/>
          </a:xfrm>
        </p:spPr>
        <p:txBody>
          <a:bodyPr rtlCol="0">
            <a:normAutofit/>
          </a:bodyPr>
          <a:lstStyle/>
          <a:p>
            <a:pPr fontAlgn="auto">
              <a:spcAft>
                <a:spcPts val="0"/>
              </a:spcAft>
              <a:buFont typeface="Arial" pitchFamily="34" charset="0"/>
              <a:buNone/>
              <a:defRPr/>
            </a:pPr>
            <a:r>
              <a:rPr lang="en-US" dirty="0" smtClean="0">
                <a:ea typeface="+mn-ea"/>
              </a:rPr>
              <a:t>Installing Firefox for added security and web site compatibility</a:t>
            </a:r>
            <a:endParaRPr lang="en-US" dirty="0">
              <a:ea typeface="+mn-ea"/>
            </a:endParaRPr>
          </a:p>
        </p:txBody>
      </p:sp>
      <p:pic>
        <p:nvPicPr>
          <p:cNvPr id="20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4638" y="1733550"/>
            <a:ext cx="3514725"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a:latin typeface="Calibri" charset="0"/>
              </a:rPr>
              <a:t>Opening Internet Explorer</a:t>
            </a:r>
          </a:p>
        </p:txBody>
      </p:sp>
      <p:pic>
        <p:nvPicPr>
          <p:cNvPr id="3075" name="Picture 3" descr="C:\Users\Metiri Group\Documents\word\media\imag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86000"/>
            <a:ext cx="689292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5"/>
          <p:cNvSpPr>
            <a:spLocks noGrp="1"/>
          </p:cNvSpPr>
          <p:nvPr>
            <p:ph idx="1"/>
          </p:nvPr>
        </p:nvSpPr>
        <p:spPr>
          <a:xfrm>
            <a:off x="457200" y="1600200"/>
            <a:ext cx="8229600" cy="685800"/>
          </a:xfrm>
        </p:spPr>
        <p:txBody>
          <a:bodyPr rtlCol="0">
            <a:normAutofit fontScale="85000" lnSpcReduction="10000"/>
          </a:bodyPr>
          <a:lstStyle/>
          <a:p>
            <a:pPr fontAlgn="auto">
              <a:spcAft>
                <a:spcPts val="0"/>
              </a:spcAft>
              <a:buFont typeface="Arial" pitchFamily="34" charset="0"/>
              <a:buChar char="•"/>
              <a:defRPr/>
            </a:pPr>
            <a:r>
              <a:rPr lang="en-US" dirty="0" smtClean="0">
                <a:ea typeface="+mn-ea"/>
              </a:rPr>
              <a:t>Click on the start menu and select Internet Explorer</a:t>
            </a:r>
            <a:endParaRPr lang="en-US" dirty="0">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atin typeface="Calibri" charset="0"/>
              </a:rPr>
              <a:t>Starting Firefox Download</a:t>
            </a:r>
          </a:p>
        </p:txBody>
      </p:sp>
      <p:sp>
        <p:nvSpPr>
          <p:cNvPr id="4099" name="Content Placeholder 2"/>
          <p:cNvSpPr>
            <a:spLocks noGrp="1"/>
          </p:cNvSpPr>
          <p:nvPr>
            <p:ph idx="1"/>
          </p:nvPr>
        </p:nvSpPr>
        <p:spPr/>
        <p:txBody>
          <a:bodyPr/>
          <a:lstStyle/>
          <a:p>
            <a:r>
              <a:rPr lang="en-US" sz="2400">
                <a:latin typeface="Calibri" charset="0"/>
              </a:rPr>
              <a:t>Type the address </a:t>
            </a:r>
            <a:r>
              <a:rPr lang="en-US" sz="2400">
                <a:latin typeface="Calibri" charset="0"/>
                <a:hlinkClick r:id="rId2"/>
              </a:rPr>
              <a:t>www.firefox.com</a:t>
            </a:r>
            <a:r>
              <a:rPr lang="en-US" sz="2400">
                <a:latin typeface="Calibri" charset="0"/>
              </a:rPr>
              <a:t> into the browser and hit Enter.  Click on the download icon circled below</a:t>
            </a:r>
          </a:p>
        </p:txBody>
      </p:sp>
      <p:pic>
        <p:nvPicPr>
          <p:cNvPr id="41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438400"/>
            <a:ext cx="5105400" cy="410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atin typeface="Calibri" charset="0"/>
              </a:rPr>
              <a:t>Confirming installation</a:t>
            </a:r>
          </a:p>
        </p:txBody>
      </p:sp>
      <p:sp>
        <p:nvSpPr>
          <p:cNvPr id="5123" name="Content Placeholder 2"/>
          <p:cNvSpPr>
            <a:spLocks noGrp="1"/>
          </p:cNvSpPr>
          <p:nvPr>
            <p:ph idx="1"/>
          </p:nvPr>
        </p:nvSpPr>
        <p:spPr>
          <a:xfrm>
            <a:off x="457200" y="1371600"/>
            <a:ext cx="8229600" cy="4754563"/>
          </a:xfrm>
        </p:spPr>
        <p:txBody>
          <a:bodyPr/>
          <a:lstStyle/>
          <a:p>
            <a:r>
              <a:rPr lang="en-US" sz="2400">
                <a:latin typeface="Calibri" charset="0"/>
              </a:rPr>
              <a:t>Windows will ask you to confirm that you want to run Firefox.  Click Run on the File Download – Security Warning panel.  The download will finish and another security warning will come up.  Again hit Run to proceed</a:t>
            </a: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2895600"/>
            <a:ext cx="3048000"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5029200"/>
            <a:ext cx="35814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4495800" y="5791200"/>
            <a:ext cx="9906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8"/>
          <p:cNvSpPr/>
          <p:nvPr/>
        </p:nvSpPr>
        <p:spPr>
          <a:xfrm>
            <a:off x="3733800" y="3886200"/>
            <a:ext cx="914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atin typeface="Calibri" charset="0"/>
              </a:rPr>
              <a:t>Installation Options</a:t>
            </a:r>
          </a:p>
        </p:txBody>
      </p:sp>
      <p:sp>
        <p:nvSpPr>
          <p:cNvPr id="6147" name="Content Placeholder 2"/>
          <p:cNvSpPr>
            <a:spLocks noGrp="1"/>
          </p:cNvSpPr>
          <p:nvPr>
            <p:ph idx="1"/>
          </p:nvPr>
        </p:nvSpPr>
        <p:spPr/>
        <p:txBody>
          <a:bodyPr/>
          <a:lstStyle/>
          <a:p>
            <a:r>
              <a:rPr lang="en-US" sz="2400">
                <a:latin typeface="Calibri" charset="0"/>
              </a:rPr>
              <a:t>Proceed through set up screens by hitting Next.  Choose the Standard installation option as indicated below.  If prompted about using Firefox as your default browser leave the check box filled in and hit Next</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200400"/>
            <a:ext cx="3236913"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200400"/>
            <a:ext cx="32988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atin typeface="Calibri" charset="0"/>
              </a:rPr>
              <a:t>Finishing Installation</a:t>
            </a:r>
          </a:p>
        </p:txBody>
      </p:sp>
      <p:sp>
        <p:nvSpPr>
          <p:cNvPr id="7171" name="Content Placeholder 2"/>
          <p:cNvSpPr>
            <a:spLocks noGrp="1"/>
          </p:cNvSpPr>
          <p:nvPr>
            <p:ph idx="1"/>
          </p:nvPr>
        </p:nvSpPr>
        <p:spPr/>
        <p:txBody>
          <a:bodyPr/>
          <a:lstStyle/>
          <a:p>
            <a:r>
              <a:rPr lang="en-US" sz="2400">
                <a:latin typeface="Calibri" charset="0"/>
              </a:rPr>
              <a:t>Click the Finish box as indicated below and Firefox will launch automatically</a:t>
            </a:r>
          </a:p>
          <a:p>
            <a:endParaRPr lang="en-US" sz="2400">
              <a:latin typeface="Calibri" charset="0"/>
            </a:endParaRPr>
          </a:p>
          <a:p>
            <a:endParaRPr lang="en-US" sz="2400">
              <a:latin typeface="Calibri" charset="0"/>
            </a:endParaRPr>
          </a:p>
        </p:txBody>
      </p:sp>
      <p:pic>
        <p:nvPicPr>
          <p:cNvPr id="71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743200"/>
            <a:ext cx="4305300"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atin typeface="Calibri" charset="0"/>
              </a:rPr>
              <a:t>Starting Firefox</a:t>
            </a:r>
          </a:p>
        </p:txBody>
      </p:sp>
      <p:sp>
        <p:nvSpPr>
          <p:cNvPr id="8195" name="Content Placeholder 2"/>
          <p:cNvSpPr>
            <a:spLocks noGrp="1"/>
          </p:cNvSpPr>
          <p:nvPr>
            <p:ph idx="1"/>
          </p:nvPr>
        </p:nvSpPr>
        <p:spPr/>
        <p:txBody>
          <a:bodyPr/>
          <a:lstStyle/>
          <a:p>
            <a:r>
              <a:rPr lang="en-US" sz="2400">
                <a:latin typeface="Calibri" charset="0"/>
              </a:rPr>
              <a:t>Firefox will now be at the top of the start menu where Internet Explorer was previously.  Click on the Firefox icon and the browser will start as shown below</a:t>
            </a:r>
            <a:endParaRPr lang="en-US" sz="2400" i="1">
              <a:latin typeface="Calibri" charset="0"/>
            </a:endParaRPr>
          </a:p>
        </p:txBody>
      </p:sp>
      <p:pic>
        <p:nvPicPr>
          <p:cNvPr id="81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819400"/>
            <a:ext cx="4191000" cy="245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4025900"/>
            <a:ext cx="4424363"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174</Words>
  <Application>Microsoft Macintosh PowerPoint</Application>
  <PresentationFormat>On-screen Show (4:3)</PresentationFormat>
  <Paragraphs>14</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Calibri</vt:lpstr>
      <vt:lpstr>Arial</vt:lpstr>
      <vt:lpstr>Office Theme</vt:lpstr>
      <vt:lpstr>Installing Firefox on Windows XP</vt:lpstr>
      <vt:lpstr>Opening Internet Explorer</vt:lpstr>
      <vt:lpstr>Starting Firefox Download</vt:lpstr>
      <vt:lpstr>Confirming installation</vt:lpstr>
      <vt:lpstr>Installation Options</vt:lpstr>
      <vt:lpstr>Finishing Installation</vt:lpstr>
      <vt:lpstr>Starting Firefox</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Installing Firefox on Windows XP</dc:title>
  <dc:creator>Metiri Group</dc:creator>
  <cp:lastModifiedBy>Steve Burt</cp:lastModifiedBy>
  <cp:revision>15</cp:revision>
  <dcterms:created xsi:type="dcterms:W3CDTF">2010-02-16T22:32:32Z</dcterms:created>
  <dcterms:modified xsi:type="dcterms:W3CDTF">2011-02-09T21:05:53Z</dcterms:modified>
</cp:coreProperties>
</file>