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1E98A8-6AC5-6B4E-A408-86CA273619CC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D4541-4210-284E-A37A-A188D0AD83E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222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81117-B295-C342-940E-B8A7D327A87B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029387-D7CE-5E4F-B5CC-75ECE112B3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218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EF6587-78FA-EE40-8A31-CFFE1187D678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3CD6F4-2F36-7546-A01C-CA0AD1E513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8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40D183-C710-6847-A65D-C13168B563BA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D36E1-9329-EC47-9804-607637A458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850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1A44DA-11D9-0C48-AAA4-DC0C7126579D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2960D-9A95-F94D-9055-1864557A2E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711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DDF856-E3F3-0645-870B-25C7C6669D45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6A337E-AB22-6348-A755-1D687B85646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012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A0DFE1-F07A-A04F-925A-790D7B7ABFCB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8411BD-BEB5-244B-AA6C-A31F7D8F81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123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DBCAEA-F408-A74E-B243-6839E3952178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39D1BF-4ACD-F14D-B8D4-F34A10F0A08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14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518C42-E92A-254F-842B-9A54E07B3CF1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65398-248C-724C-808A-AEC9D47C55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857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E3A6ED-ABAE-814A-B7DD-CD0A321782F8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54F85-C427-954B-A67E-63A0352B2FE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977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AB792D-D0C9-0743-B146-5C4B58BEFC8C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A9101-5B4D-6B4D-B3F9-E67B4530BA6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079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1337D07A-21EE-AA48-9E95-AEE4B0E6D356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3EC8764A-99F4-3F4A-8E1C-E4011866FDA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295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Computer Specifications and Program Minimum Requirements</a:t>
            </a:r>
            <a:endParaRPr lang="en-US" dirty="0">
              <a:ea typeface="+mj-e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2954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3000">
                <a:solidFill>
                  <a:srgbClr val="898989"/>
                </a:solidFill>
                <a:latin typeface="Calibri" charset="0"/>
              </a:rPr>
              <a:t>Checking your computer</a:t>
            </a:r>
            <a:r>
              <a:rPr lang="ja-JP" altLang="en-US" sz="3000">
                <a:solidFill>
                  <a:srgbClr val="898989"/>
                </a:solidFill>
                <a:latin typeface="Calibri" charset="0"/>
              </a:rPr>
              <a:t>’</a:t>
            </a:r>
            <a:r>
              <a:rPr lang="en-US" sz="3000">
                <a:solidFill>
                  <a:srgbClr val="898989"/>
                </a:solidFill>
                <a:latin typeface="Calibri" charset="0"/>
              </a:rPr>
              <a:t>s specifications and determining what programs can be used</a:t>
            </a:r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905000"/>
            <a:ext cx="3224213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Finding the Control Panel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81200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The Control Panel will contain many options to change the settings on your computer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Access the control panel by clicking on the start menu and then clicking on the Control Panel as shown below</a:t>
            </a:r>
            <a:endParaRPr lang="en-US" dirty="0">
              <a:ea typeface="+mn-ea"/>
            </a:endParaRPr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200400"/>
            <a:ext cx="5943600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System Settings and Information in the Control Panel</a:t>
            </a:r>
            <a:endParaRPr lang="en-US" dirty="0">
              <a:ea typeface="+mj-ea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295400"/>
          </a:xfrm>
        </p:spPr>
        <p:txBody>
          <a:bodyPr/>
          <a:lstStyle/>
          <a:p>
            <a:r>
              <a:rPr lang="en-US">
                <a:latin typeface="Calibri" charset="0"/>
              </a:rPr>
              <a:t>The </a:t>
            </a:r>
            <a:r>
              <a:rPr lang="ja-JP" altLang="en-US">
                <a:latin typeface="Calibri" charset="0"/>
              </a:rPr>
              <a:t>“</a:t>
            </a:r>
            <a:r>
              <a:rPr lang="en-US">
                <a:latin typeface="Calibri" charset="0"/>
              </a:rPr>
              <a:t>System</a:t>
            </a:r>
            <a:r>
              <a:rPr lang="ja-JP" altLang="en-US">
                <a:latin typeface="Calibri" charset="0"/>
              </a:rPr>
              <a:t>”</a:t>
            </a:r>
            <a:r>
              <a:rPr lang="en-US">
                <a:latin typeface="Calibri" charset="0"/>
              </a:rPr>
              <a:t> option can be found in the Control Panel Window as seen below</a:t>
            </a:r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895600"/>
            <a:ext cx="5105400" cy="363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5410200" y="4495800"/>
            <a:ext cx="457200" cy="6096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Checking System Specifications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764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When you open up System in the Control Panel you will see the System Properties window open as shown below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Under the General tab you can see your System Specifications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The amount of RAM (.99GBs) and Processor Speed (1.6 </a:t>
            </a:r>
            <a:r>
              <a:rPr lang="en-US" dirty="0" err="1" smtClean="0">
                <a:ea typeface="+mn-ea"/>
              </a:rPr>
              <a:t>Ghz</a:t>
            </a:r>
            <a:r>
              <a:rPr lang="en-US" dirty="0" smtClean="0">
                <a:ea typeface="+mn-ea"/>
              </a:rPr>
              <a:t>) tell you what programs your computer can run</a:t>
            </a:r>
            <a:endParaRPr lang="en-US" dirty="0">
              <a:ea typeface="+mn-ea"/>
            </a:endParaRP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352800"/>
            <a:ext cx="2981325" cy="345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Checking Program Minimum Requirements</a:t>
            </a:r>
            <a:endParaRPr lang="en-US" dirty="0">
              <a:ea typeface="+mj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057400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Most programs online will have a web page that lists minimum requirements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A sample of the Firefox 3.6 web browser is shown below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If your computer processor is faster then the requirement and you have more then the minimum amount of RAM you can run the program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If you are above the minimum requirement but below the recommended requirement your program will run but with poor performance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>
              <a:ea typeface="+mn-ea"/>
            </a:endParaRPr>
          </a:p>
        </p:txBody>
      </p:sp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581400"/>
            <a:ext cx="6248400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/>
          <p:nvPr/>
        </p:nvSpPr>
        <p:spPr>
          <a:xfrm>
            <a:off x="2133600" y="6019800"/>
            <a:ext cx="2362200" cy="685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206</Words>
  <Application>Microsoft Macintosh PowerPoint</Application>
  <PresentationFormat>On-screen Show (4:3)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Calibri</vt:lpstr>
      <vt:lpstr>Arial</vt:lpstr>
      <vt:lpstr>Office Theme</vt:lpstr>
      <vt:lpstr>Computer Specifications and Program Minimum Requirements</vt:lpstr>
      <vt:lpstr>Finding the Control Panel</vt:lpstr>
      <vt:lpstr>System Settings and Information in the Control Panel</vt:lpstr>
      <vt:lpstr>Checking System Specifications</vt:lpstr>
      <vt:lpstr>Checking Program Minimum Requirements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Checking Computer Memory and Processor Speed</dc:title>
  <dc:creator>Metiri Group</dc:creator>
  <cp:lastModifiedBy>Steve Burt</cp:lastModifiedBy>
  <cp:revision>6</cp:revision>
  <dcterms:created xsi:type="dcterms:W3CDTF">2010-02-18T15:59:39Z</dcterms:created>
  <dcterms:modified xsi:type="dcterms:W3CDTF">2011-02-09T21:02:12Z</dcterms:modified>
</cp:coreProperties>
</file>