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E0C56A-C3B7-D646-9E85-36463FA62EA7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28DB8B-EBD1-2945-8E6A-504F32AAAC8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795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60ADD7-CE1A-F947-BDFC-B09D730E23EB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38A7D7-BAF5-454E-B5DC-08F26047625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363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1F3BF7-BEC0-FF43-A37D-004BE87E7387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D074B1-4AE6-3A49-822C-793BB3C5C2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202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872DDC-4C80-2A4E-9DA3-9574234BE013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C78FAC-929F-CD46-B1E2-DC81475639D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68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A9232B0-EBBE-224A-AA6F-E686F1916A07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77D631-E6E2-F546-9968-85EB25B8B3D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777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011112-D27A-7543-9BF6-0879FCDBD99C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9A0630-DC3E-0141-B981-3EAA26E451A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649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3E4394-0B25-0C43-B1D1-1EBD5B6349F2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16FD07-D0D2-B34E-9C02-1250AF24222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76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F1ACEF-8C43-404C-8065-3045189869F9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B6F37-20C5-B04F-A49C-9CB0239637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324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DFC039F-4139-1946-8227-C075E91ED66C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F582AB-E315-EF49-BC51-110917BA80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593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AD3B31-45AE-5C4B-B67E-8C3F7DA58339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E29F4E-3BDA-C442-87E0-8D975B4A265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388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EDD43B-6EBC-E24C-BD3E-AB3F742E62FE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42E6E0-09CF-1E47-B91A-BAFE3AB3C11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257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16CA11B8-C78B-8143-8AAB-219D8FF318D3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395FC014-4809-C948-93EE-309410E2D1A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1219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Battery Information and Settings in Windows</a:t>
            </a:r>
            <a:endParaRPr lang="en-US" dirty="0">
              <a:ea typeface="+mj-e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4648200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ea typeface="+mn-ea"/>
              </a:rPr>
              <a:t>Checking Battery Levels and Optimizing Power Settings for Longer Battery Life</a:t>
            </a:r>
            <a:endParaRPr lang="en-US" dirty="0">
              <a:ea typeface="+mn-ea"/>
            </a:endParaRPr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905000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The Battery Indicator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447800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By default the Battery Indicator will appear when you unplug your computer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This icon gives a visual representation of the amount of charge left in your Battery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Less blue indicates less charge left.  In this case the battery is 25% full</a:t>
            </a:r>
            <a:endParaRPr lang="en-US" dirty="0">
              <a:ea typeface="+mn-ea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048000"/>
            <a:ext cx="5943600" cy="348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/>
          <p:cNvSpPr/>
          <p:nvPr/>
        </p:nvSpPr>
        <p:spPr>
          <a:xfrm>
            <a:off x="6400800" y="6324600"/>
            <a:ext cx="381000" cy="228600"/>
          </a:xfrm>
          <a:prstGeom prst="ellipse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Changing Battery Usage Options Quickly</a:t>
            </a:r>
            <a:endParaRPr lang="en-US" dirty="0">
              <a:ea typeface="+mj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7432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200">
                <a:latin typeface="Calibri" charset="0"/>
              </a:rPr>
              <a:t>If you left click on the battery icon it will give you several setting options</a:t>
            </a:r>
          </a:p>
          <a:p>
            <a:pPr>
              <a:lnSpc>
                <a:spcPct val="80000"/>
              </a:lnSpc>
            </a:pPr>
            <a:r>
              <a:rPr lang="en-US" sz="2200">
                <a:latin typeface="Calibri" charset="0"/>
              </a:rPr>
              <a:t>These options range from </a:t>
            </a:r>
            <a:r>
              <a:rPr lang="ja-JP" altLang="en-US" sz="2200">
                <a:latin typeface="Calibri" charset="0"/>
              </a:rPr>
              <a:t>“</a:t>
            </a:r>
            <a:r>
              <a:rPr lang="en-US" sz="2200">
                <a:latin typeface="Calibri" charset="0"/>
              </a:rPr>
              <a:t>Max Battery</a:t>
            </a:r>
            <a:r>
              <a:rPr lang="ja-JP" altLang="en-US" sz="2200">
                <a:latin typeface="Calibri" charset="0"/>
              </a:rPr>
              <a:t>”</a:t>
            </a:r>
            <a:r>
              <a:rPr lang="en-US" sz="2200">
                <a:latin typeface="Calibri" charset="0"/>
              </a:rPr>
              <a:t> to </a:t>
            </a:r>
            <a:r>
              <a:rPr lang="ja-JP" altLang="en-US" sz="2200">
                <a:latin typeface="Calibri" charset="0"/>
              </a:rPr>
              <a:t>“</a:t>
            </a:r>
            <a:r>
              <a:rPr lang="en-US" sz="2200">
                <a:latin typeface="Calibri" charset="0"/>
              </a:rPr>
              <a:t>Always On</a:t>
            </a:r>
            <a:r>
              <a:rPr lang="ja-JP" altLang="en-US" sz="2200">
                <a:latin typeface="Calibri" charset="0"/>
              </a:rPr>
              <a:t>”</a:t>
            </a:r>
            <a:endParaRPr lang="en-US" sz="2200">
              <a:latin typeface="Calibri" charset="0"/>
            </a:endParaRPr>
          </a:p>
          <a:p>
            <a:pPr>
              <a:lnSpc>
                <a:spcPct val="80000"/>
              </a:lnSpc>
            </a:pPr>
            <a:r>
              <a:rPr lang="ja-JP" altLang="en-US" sz="2200">
                <a:latin typeface="Calibri" charset="0"/>
              </a:rPr>
              <a:t>“</a:t>
            </a:r>
            <a:r>
              <a:rPr lang="en-US" sz="2200">
                <a:latin typeface="Calibri" charset="0"/>
              </a:rPr>
              <a:t>Max Battery</a:t>
            </a:r>
            <a:r>
              <a:rPr lang="ja-JP" altLang="en-US" sz="2200">
                <a:latin typeface="Calibri" charset="0"/>
              </a:rPr>
              <a:t>”</a:t>
            </a:r>
            <a:r>
              <a:rPr lang="en-US" sz="2200">
                <a:latin typeface="Calibri" charset="0"/>
              </a:rPr>
              <a:t> will reduce computer speed, turn off the monitor quickly and deactivate the computer when it is not in use</a:t>
            </a:r>
          </a:p>
          <a:p>
            <a:pPr>
              <a:lnSpc>
                <a:spcPct val="80000"/>
              </a:lnSpc>
            </a:pPr>
            <a:r>
              <a:rPr lang="ja-JP" altLang="en-US" sz="2200">
                <a:latin typeface="Calibri" charset="0"/>
              </a:rPr>
              <a:t>“</a:t>
            </a:r>
            <a:r>
              <a:rPr lang="en-US" sz="2200">
                <a:latin typeface="Calibri" charset="0"/>
              </a:rPr>
              <a:t>Always On</a:t>
            </a:r>
            <a:r>
              <a:rPr lang="ja-JP" altLang="en-US" sz="2200">
                <a:latin typeface="Calibri" charset="0"/>
              </a:rPr>
              <a:t>”</a:t>
            </a:r>
            <a:r>
              <a:rPr lang="en-US" sz="2200">
                <a:latin typeface="Calibri" charset="0"/>
              </a:rPr>
              <a:t> will never deactivate the computer and only dim the monitor after long periods of non use </a:t>
            </a:r>
          </a:p>
        </p:txBody>
      </p:sp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733800"/>
            <a:ext cx="5202238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5105400" y="5867400"/>
            <a:ext cx="1219200" cy="990600"/>
          </a:xfrm>
          <a:prstGeom prst="ellipse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8229600" cy="1524000"/>
          </a:xfrm>
        </p:spPr>
        <p:txBody>
          <a:bodyPr/>
          <a:lstStyle/>
          <a:p>
            <a:r>
              <a:rPr lang="en-US" sz="2000">
                <a:latin typeface="Calibri" charset="0"/>
              </a:rPr>
              <a:t>To make more detailed changes to power settings you will use the Power Properties preferences</a:t>
            </a:r>
          </a:p>
          <a:p>
            <a:r>
              <a:rPr lang="en-US" sz="2000">
                <a:latin typeface="Calibri" charset="0"/>
              </a:rPr>
              <a:t>To access these preferences right click on the battery icon and select Adjust Power Properties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362200"/>
            <a:ext cx="6477000" cy="424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Custom Power Schemes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133600"/>
          </a:xfrm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On the first tab of Power Options Properties you can change the power scheme or customize power schemes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For each power scheme you can change the length of idle time before the computer powers down the monitor and hard drive.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Additionally you can set a length of time the computer can be idle before it enters battery saving standby mode.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Standby mode turns off the computer until the keyboard or mouse is touched.</a:t>
            </a:r>
            <a:endParaRPr lang="en-US" dirty="0">
              <a:ea typeface="+mn-ea"/>
            </a:endParaRPr>
          </a:p>
        </p:txBody>
      </p:sp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467100"/>
            <a:ext cx="2895600" cy="326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Battery Level Alarms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9812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You can set your laptop to make a text or sound warning when the battery drops below a defined level of power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You can set different levels for low battery and critical battery.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The default settings are a text warning for when the battery is below 10% and entering standby mode at 3% automatically</a:t>
            </a:r>
            <a:endParaRPr lang="en-US" dirty="0">
              <a:ea typeface="+mn-ea"/>
            </a:endParaRPr>
          </a:p>
        </p:txBody>
      </p:sp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276600"/>
            <a:ext cx="3009900" cy="338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Advanced Options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3622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On the advanced options tab you can choose to show the battery icon on the taskbar even when the computer is plugged in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You can choose whether or not a password is required to use the computer after it returns from standby mode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You can set what the computer does when the lid is closed and when you press the power button (circled below).</a:t>
            </a:r>
          </a:p>
        </p:txBody>
      </p:sp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810000"/>
            <a:ext cx="3124200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810000"/>
            <a:ext cx="25019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/>
          <p:cNvSpPr/>
          <p:nvPr/>
        </p:nvSpPr>
        <p:spPr>
          <a:xfrm>
            <a:off x="6781800" y="5257800"/>
            <a:ext cx="304800" cy="2286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378</Words>
  <Application>Microsoft Macintosh PowerPoint</Application>
  <PresentationFormat>On-screen Show (4:3)</PresentationFormat>
  <Paragraphs>26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Calibri</vt:lpstr>
      <vt:lpstr>Arial</vt:lpstr>
      <vt:lpstr>Office Theme</vt:lpstr>
      <vt:lpstr>Battery Information and Settings in Windows</vt:lpstr>
      <vt:lpstr>The Battery Indicator</vt:lpstr>
      <vt:lpstr>Changing Battery Usage Options Quickly</vt:lpstr>
      <vt:lpstr>PowerPoint Presentation</vt:lpstr>
      <vt:lpstr>Custom Power Schemes</vt:lpstr>
      <vt:lpstr>Battery Level Alarms</vt:lpstr>
      <vt:lpstr>Advanced Options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Battery Information and Settings in Windows</dc:title>
  <dc:creator>Metiri Group</dc:creator>
  <cp:lastModifiedBy>Steve Burt</cp:lastModifiedBy>
  <cp:revision>12</cp:revision>
  <dcterms:created xsi:type="dcterms:W3CDTF">2010-02-17T23:02:39Z</dcterms:created>
  <dcterms:modified xsi:type="dcterms:W3CDTF">2011-02-09T20:56:46Z</dcterms:modified>
</cp:coreProperties>
</file>