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D07-81F1-9F4A-8872-00913E2A623A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06D76-63A9-854C-87CB-5F35DEA209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55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80EDC-5B4C-8B4A-951C-34164257F650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F8F43-C99F-2242-B0D0-02EC9A9F38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59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F31B06-6C62-1D44-9C1D-B1E91E205AC6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1B574-854D-154D-8738-98C2DC3A47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1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071B7D-4861-B244-9932-E21A2CEC95CC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B2F95-D97D-FF4D-A18C-2E6AF40602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98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CFE132-504A-EF4E-A9FA-40D1D1D052E3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6B17B-4B74-004D-BC07-04F616AC07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70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9E2D95-B7BF-AD42-BDEB-E2C6CD2DB4E6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ADBC9-320F-934F-9B0C-A6753F86AC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0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17ABC2-E803-C84B-B3A5-531A7C7DC2E9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832EE-7245-D743-B9D7-3C2CA30CEC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7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B72A30-6749-7D48-A148-B726FAEB8AE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D6C1C-FDE2-8A43-93A5-11AFBD25C8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91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3D6F6F-CB34-0F45-B2A9-087A4B8DECD2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6D796-94DE-A040-99C3-C899CBAA59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23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8B688D-3B74-BB40-95E0-0ED9B8826B93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8E16B-E8C3-4440-AA84-8280340C56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34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23C164-6501-6B4C-963C-42F109D02184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B41C8-3FAA-7446-AFDF-EE99F40CB4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5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37943F54-1287-3941-87D5-CFAC778F90E8}" type="datetimeFigureOut">
              <a:rPr lang="en-US"/>
              <a:pPr/>
              <a:t>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53A18414-1AAB-B84B-890E-462286E51A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Using external headphones and speakers in Windows XP</a:t>
            </a:r>
            <a:endParaRPr lang="en-US" dirty="0">
              <a:ea typeface="+mj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1295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a typeface="+mn-ea"/>
              </a:rPr>
              <a:t>Finding the audio control panel and changing sound output settings</a:t>
            </a:r>
            <a:endParaRPr lang="en-US" dirty="0">
              <a:ea typeface="+mn-ea"/>
            </a:endParaRPr>
          </a:p>
        </p:txBody>
      </p:sp>
      <p:pic>
        <p:nvPicPr>
          <p:cNvPr id="205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752600"/>
            <a:ext cx="257810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5105400" y="2819400"/>
            <a:ext cx="4038600" cy="1143000"/>
          </a:xfrm>
        </p:spPr>
        <p:txBody>
          <a:bodyPr/>
          <a:lstStyle/>
          <a:p>
            <a:pPr algn="l"/>
            <a:r>
              <a:rPr lang="en-US" sz="3600">
                <a:latin typeface="Calibri" charset="0"/>
              </a:rPr>
              <a:t>Your first step is to plug your headphones into your laptop</a:t>
            </a:r>
            <a:br>
              <a:rPr lang="en-US" sz="3600">
                <a:latin typeface="Calibri" charset="0"/>
              </a:rPr>
            </a:br>
            <a:r>
              <a:rPr lang="en-US" sz="3600">
                <a:latin typeface="Calibri" charset="0"/>
              </a:rPr>
              <a:t>Most will be color-coded - green is for headphones and pink is for microphone</a:t>
            </a:r>
          </a:p>
        </p:txBody>
      </p:sp>
      <p:pic>
        <p:nvPicPr>
          <p:cNvPr id="3075" name="Content Placeholder 3" descr="phot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4800600" cy="36004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Calibri" charset="0"/>
              </a:rPr>
              <a:t>Next, go to the Start menu, in the bottom left-hand corner</a:t>
            </a: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80010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Calibri" charset="0"/>
              </a:rPr>
              <a:t>Go to the Control Panel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80010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Calibri" charset="0"/>
              </a:rPr>
              <a:t>Go to </a:t>
            </a:r>
            <a:r>
              <a:rPr lang="ja-JP" altLang="en-US" sz="3600">
                <a:latin typeface="Calibri" charset="0"/>
              </a:rPr>
              <a:t>“</a:t>
            </a:r>
            <a:r>
              <a:rPr lang="en-US" sz="3600">
                <a:latin typeface="Calibri" charset="0"/>
              </a:rPr>
              <a:t>Sound And Audio Devices</a:t>
            </a:r>
            <a:r>
              <a:rPr lang="ja-JP" altLang="en-US" sz="3600">
                <a:latin typeface="Calibri" charset="0"/>
              </a:rPr>
              <a:t>”</a:t>
            </a:r>
            <a:endParaRPr lang="en-US" sz="3600">
              <a:latin typeface="Calibri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010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latin typeface="Calibri" charset="0"/>
              </a:rPr>
              <a:t>Click on the </a:t>
            </a:r>
            <a:r>
              <a:rPr lang="ja-JP" altLang="en-US" sz="3600">
                <a:latin typeface="Calibri" charset="0"/>
              </a:rPr>
              <a:t>“</a:t>
            </a:r>
            <a:r>
              <a:rPr lang="en-US" sz="3600">
                <a:latin typeface="Calibri" charset="0"/>
              </a:rPr>
              <a:t>Audio</a:t>
            </a:r>
            <a:r>
              <a:rPr lang="ja-JP" altLang="en-US" sz="3600">
                <a:latin typeface="Calibri" charset="0"/>
              </a:rPr>
              <a:t>”</a:t>
            </a:r>
            <a:r>
              <a:rPr lang="en-US" sz="3600">
                <a:latin typeface="Calibri" charset="0"/>
              </a:rPr>
              <a:t> tab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78486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Calibri" charset="0"/>
              </a:rPr>
              <a:t>Click on </a:t>
            </a:r>
            <a:r>
              <a:rPr lang="ja-JP" altLang="en-US" sz="4000">
                <a:latin typeface="Calibri" charset="0"/>
              </a:rPr>
              <a:t>“</a:t>
            </a:r>
            <a:r>
              <a:rPr lang="en-US" sz="4000">
                <a:latin typeface="Calibri" charset="0"/>
              </a:rPr>
              <a:t>Advanced</a:t>
            </a:r>
            <a:r>
              <a:rPr lang="ja-JP" altLang="en-US" sz="4000">
                <a:latin typeface="Calibri" charset="0"/>
              </a:rPr>
              <a:t>”</a:t>
            </a:r>
            <a:r>
              <a:rPr lang="en-US" sz="4000">
                <a:latin typeface="Calibri" charset="0"/>
              </a:rPr>
              <a:t>, under </a:t>
            </a:r>
            <a:r>
              <a:rPr lang="ja-JP" altLang="en-US" sz="4000">
                <a:latin typeface="Calibri" charset="0"/>
              </a:rPr>
              <a:t>“</a:t>
            </a:r>
            <a:r>
              <a:rPr lang="en-US" sz="4000">
                <a:latin typeface="Calibri" charset="0"/>
              </a:rPr>
              <a:t>Sound Playback</a:t>
            </a:r>
            <a:r>
              <a:rPr lang="ja-JP" altLang="en-US" sz="4000">
                <a:latin typeface="Calibri" charset="0"/>
              </a:rPr>
              <a:t>”</a:t>
            </a:r>
            <a:endParaRPr lang="en-US" sz="4000">
              <a:latin typeface="Calibri" charset="0"/>
            </a:endParaRP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3495675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Calibri" charset="0"/>
              </a:rPr>
              <a:t>Choose </a:t>
            </a:r>
            <a:r>
              <a:rPr lang="ja-JP" altLang="en-US" sz="4000">
                <a:latin typeface="Calibri" charset="0"/>
              </a:rPr>
              <a:t>“</a:t>
            </a:r>
            <a:r>
              <a:rPr lang="en-US" sz="4000">
                <a:latin typeface="Calibri" charset="0"/>
              </a:rPr>
              <a:t>Stereo Headphones</a:t>
            </a:r>
            <a:r>
              <a:rPr lang="ja-JP" altLang="en-US" sz="4000">
                <a:latin typeface="Calibri" charset="0"/>
              </a:rPr>
              <a:t>”</a:t>
            </a:r>
            <a:r>
              <a:rPr lang="en-US" sz="4000">
                <a:latin typeface="Calibri" charset="0"/>
              </a:rPr>
              <a:t> from the drop-down menu, and click </a:t>
            </a:r>
            <a:r>
              <a:rPr lang="ja-JP" altLang="en-US" sz="4000">
                <a:latin typeface="Calibri" charset="0"/>
              </a:rPr>
              <a:t>“</a:t>
            </a:r>
            <a:r>
              <a:rPr lang="en-US" sz="4000">
                <a:latin typeface="Calibri" charset="0"/>
              </a:rPr>
              <a:t>Apply</a:t>
            </a:r>
            <a:r>
              <a:rPr lang="ja-JP" altLang="en-US" sz="4000">
                <a:latin typeface="Calibri" charset="0"/>
              </a:rPr>
              <a:t>”</a:t>
            </a:r>
            <a:endParaRPr lang="en-US" sz="4000">
              <a:latin typeface="Calibri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5052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55626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2600"/>
              <a:t>Click </a:t>
            </a:r>
            <a:r>
              <a:rPr lang="ja-JP" altLang="en-US" sz="2600"/>
              <a:t>“</a:t>
            </a:r>
            <a:r>
              <a:rPr lang="en-US" sz="2600"/>
              <a:t>OK</a:t>
            </a:r>
            <a:r>
              <a:rPr lang="ja-JP" altLang="en-US" sz="2600"/>
              <a:t>”</a:t>
            </a:r>
            <a:r>
              <a:rPr lang="en-US" sz="2600"/>
              <a:t>, and your headphones will be set up.  You can also select different speaker options for plug in speakers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116</Words>
  <Application>Microsoft Macintosh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Using external headphones and speakers in Windows XP</vt:lpstr>
      <vt:lpstr>Your first step is to plug your headphones into your laptop Most will be color-coded - green is for headphones and pink is for microphone</vt:lpstr>
      <vt:lpstr>Next, go to the Start menu, in the bottom left-hand corner</vt:lpstr>
      <vt:lpstr>Go to the Control Panel</vt:lpstr>
      <vt:lpstr>Go to “Sound And Audio Devices”</vt:lpstr>
      <vt:lpstr>Click on the “Audio” tab</vt:lpstr>
      <vt:lpstr>Click on “Advanced”, under “Sound Playback”</vt:lpstr>
      <vt:lpstr>Choose “Stereo Headphones” from the drop-down menu, and click “Apply”</vt:lpstr>
    </vt:vector>
  </TitlesOfParts>
  <Company>Intel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 Options</dc:title>
  <dc:creator>CMPC-ENU</dc:creator>
  <cp:lastModifiedBy>Steve Burt</cp:lastModifiedBy>
  <cp:revision>13</cp:revision>
  <dcterms:created xsi:type="dcterms:W3CDTF">2010-03-16T10:04:59Z</dcterms:created>
  <dcterms:modified xsi:type="dcterms:W3CDTF">2011-02-09T21:05:22Z</dcterms:modified>
</cp:coreProperties>
</file>